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98" autoAdjust="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342964F8-9A91-4EB0-944D-4E2203573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3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EE69B12B-CC92-420E-9893-1A5574AF7B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9981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D2CB18-581C-465C-BB0D-1E4BFBC985A6}" type="slidenum">
              <a:rPr lang="en-GB" altLang="en-US" b="0"/>
              <a:pPr/>
              <a:t>2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85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9B12B-CC92-420E-9893-1A5574AF7BFF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538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2"/>
          <p:cNvGrpSpPr>
            <a:grpSpLocks/>
          </p:cNvGrpSpPr>
          <p:nvPr/>
        </p:nvGrpSpPr>
        <p:grpSpPr bwMode="auto">
          <a:xfrm>
            <a:off x="3959225" y="3429000"/>
            <a:ext cx="5040313" cy="2736850"/>
            <a:chOff x="136" y="2908"/>
            <a:chExt cx="2177" cy="1182"/>
          </a:xfrm>
        </p:grpSpPr>
        <p:grpSp>
          <p:nvGrpSpPr>
            <p:cNvPr id="5" name="Group 203"/>
            <p:cNvGrpSpPr>
              <a:grpSpLocks/>
            </p:cNvGrpSpPr>
            <p:nvPr/>
          </p:nvGrpSpPr>
          <p:grpSpPr bwMode="auto">
            <a:xfrm>
              <a:off x="975" y="3157"/>
              <a:ext cx="499" cy="909"/>
              <a:chOff x="998" y="3157"/>
              <a:chExt cx="499" cy="909"/>
            </a:xfrm>
          </p:grpSpPr>
          <p:sp>
            <p:nvSpPr>
              <p:cNvPr id="14" name="AutoShape 204"/>
              <p:cNvSpPr>
                <a:spLocks noChangeArrowheads="1"/>
              </p:cNvSpPr>
              <p:nvPr/>
            </p:nvSpPr>
            <p:spPr bwMode="auto">
              <a:xfrm>
                <a:off x="998" y="363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" name="AutoShape 205"/>
              <p:cNvSpPr>
                <a:spLocks noChangeArrowheads="1"/>
              </p:cNvSpPr>
              <p:nvPr/>
            </p:nvSpPr>
            <p:spPr bwMode="auto">
              <a:xfrm>
                <a:off x="998" y="3157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6" name="AutoShape 206"/>
            <p:cNvSpPr>
              <a:spLocks noChangeArrowheads="1"/>
            </p:cNvSpPr>
            <p:nvPr/>
          </p:nvSpPr>
          <p:spPr bwMode="auto">
            <a:xfrm>
              <a:off x="1395" y="340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AutoShape 207"/>
            <p:cNvSpPr>
              <a:spLocks noChangeArrowheads="1"/>
            </p:cNvSpPr>
            <p:nvPr/>
          </p:nvSpPr>
          <p:spPr bwMode="auto">
            <a:xfrm>
              <a:off x="1814" y="365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8" name="Group 208"/>
            <p:cNvGrpSpPr>
              <a:grpSpLocks/>
            </p:cNvGrpSpPr>
            <p:nvPr/>
          </p:nvGrpSpPr>
          <p:grpSpPr bwMode="auto">
            <a:xfrm>
              <a:off x="556" y="2908"/>
              <a:ext cx="499" cy="908"/>
              <a:chOff x="567" y="2908"/>
              <a:chExt cx="499" cy="908"/>
            </a:xfrm>
          </p:grpSpPr>
          <p:sp>
            <p:nvSpPr>
              <p:cNvPr id="12" name="AutoShape 209"/>
              <p:cNvSpPr>
                <a:spLocks noChangeArrowheads="1"/>
              </p:cNvSpPr>
              <p:nvPr/>
            </p:nvSpPr>
            <p:spPr bwMode="auto">
              <a:xfrm>
                <a:off x="567" y="338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" name="AutoShape 210"/>
              <p:cNvSpPr>
                <a:spLocks noChangeArrowheads="1"/>
              </p:cNvSpPr>
              <p:nvPr/>
            </p:nvSpPr>
            <p:spPr bwMode="auto">
              <a:xfrm>
                <a:off x="567" y="2908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9" name="Group 211"/>
            <p:cNvGrpSpPr>
              <a:grpSpLocks/>
            </p:cNvGrpSpPr>
            <p:nvPr/>
          </p:nvGrpSpPr>
          <p:grpSpPr bwMode="auto">
            <a:xfrm>
              <a:off x="136" y="3135"/>
              <a:ext cx="499" cy="909"/>
              <a:chOff x="136" y="3135"/>
              <a:chExt cx="499" cy="909"/>
            </a:xfrm>
          </p:grpSpPr>
          <p:sp>
            <p:nvSpPr>
              <p:cNvPr id="10" name="AutoShape 212"/>
              <p:cNvSpPr>
                <a:spLocks noChangeArrowheads="1"/>
              </p:cNvSpPr>
              <p:nvPr/>
            </p:nvSpPr>
            <p:spPr bwMode="auto">
              <a:xfrm>
                <a:off x="136" y="3135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" name="AutoShape 213"/>
              <p:cNvSpPr>
                <a:spLocks noChangeArrowheads="1"/>
              </p:cNvSpPr>
              <p:nvPr/>
            </p:nvSpPr>
            <p:spPr bwMode="auto">
              <a:xfrm>
                <a:off x="136" y="3612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</p:grpSp>
      <p:grpSp>
        <p:nvGrpSpPr>
          <p:cNvPr id="16" name="Group 178"/>
          <p:cNvGrpSpPr>
            <a:grpSpLocks/>
          </p:cNvGrpSpPr>
          <p:nvPr/>
        </p:nvGrpSpPr>
        <p:grpSpPr bwMode="auto">
          <a:xfrm flipH="1">
            <a:off x="5545138" y="80963"/>
            <a:ext cx="3455987" cy="1876425"/>
            <a:chOff x="136" y="2908"/>
            <a:chExt cx="2177" cy="1182"/>
          </a:xfrm>
        </p:grpSpPr>
        <p:grpSp>
          <p:nvGrpSpPr>
            <p:cNvPr id="17" name="Group 179"/>
            <p:cNvGrpSpPr>
              <a:grpSpLocks/>
            </p:cNvGrpSpPr>
            <p:nvPr/>
          </p:nvGrpSpPr>
          <p:grpSpPr bwMode="auto">
            <a:xfrm>
              <a:off x="975" y="3157"/>
              <a:ext cx="499" cy="909"/>
              <a:chOff x="998" y="3157"/>
              <a:chExt cx="499" cy="909"/>
            </a:xfrm>
          </p:grpSpPr>
          <p:sp>
            <p:nvSpPr>
              <p:cNvPr id="26" name="AutoShape 180"/>
              <p:cNvSpPr>
                <a:spLocks noChangeArrowheads="1"/>
              </p:cNvSpPr>
              <p:nvPr/>
            </p:nvSpPr>
            <p:spPr bwMode="auto">
              <a:xfrm>
                <a:off x="998" y="363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AutoShape 181"/>
              <p:cNvSpPr>
                <a:spLocks noChangeArrowheads="1"/>
              </p:cNvSpPr>
              <p:nvPr/>
            </p:nvSpPr>
            <p:spPr bwMode="auto">
              <a:xfrm>
                <a:off x="998" y="3157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18" name="AutoShape 182"/>
            <p:cNvSpPr>
              <a:spLocks noChangeArrowheads="1"/>
            </p:cNvSpPr>
            <p:nvPr/>
          </p:nvSpPr>
          <p:spPr bwMode="auto">
            <a:xfrm>
              <a:off x="1395" y="340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" name="AutoShape 183"/>
            <p:cNvSpPr>
              <a:spLocks noChangeArrowheads="1"/>
            </p:cNvSpPr>
            <p:nvPr/>
          </p:nvSpPr>
          <p:spPr bwMode="auto">
            <a:xfrm>
              <a:off x="1814" y="365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20" name="Group 184"/>
            <p:cNvGrpSpPr>
              <a:grpSpLocks/>
            </p:cNvGrpSpPr>
            <p:nvPr/>
          </p:nvGrpSpPr>
          <p:grpSpPr bwMode="auto">
            <a:xfrm>
              <a:off x="556" y="2908"/>
              <a:ext cx="499" cy="908"/>
              <a:chOff x="567" y="2908"/>
              <a:chExt cx="499" cy="908"/>
            </a:xfrm>
          </p:grpSpPr>
          <p:sp>
            <p:nvSpPr>
              <p:cNvPr id="24" name="AutoShape 185"/>
              <p:cNvSpPr>
                <a:spLocks noChangeArrowheads="1"/>
              </p:cNvSpPr>
              <p:nvPr/>
            </p:nvSpPr>
            <p:spPr bwMode="auto">
              <a:xfrm>
                <a:off x="567" y="338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" name="AutoShape 186"/>
              <p:cNvSpPr>
                <a:spLocks noChangeArrowheads="1"/>
              </p:cNvSpPr>
              <p:nvPr/>
            </p:nvSpPr>
            <p:spPr bwMode="auto">
              <a:xfrm>
                <a:off x="567" y="2908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21" name="Group 187"/>
            <p:cNvGrpSpPr>
              <a:grpSpLocks/>
            </p:cNvGrpSpPr>
            <p:nvPr/>
          </p:nvGrpSpPr>
          <p:grpSpPr bwMode="auto">
            <a:xfrm>
              <a:off x="136" y="3135"/>
              <a:ext cx="499" cy="909"/>
              <a:chOff x="136" y="3135"/>
              <a:chExt cx="499" cy="909"/>
            </a:xfrm>
          </p:grpSpPr>
          <p:sp>
            <p:nvSpPr>
              <p:cNvPr id="22" name="AutoShape 188"/>
              <p:cNvSpPr>
                <a:spLocks noChangeArrowheads="1"/>
              </p:cNvSpPr>
              <p:nvPr/>
            </p:nvSpPr>
            <p:spPr bwMode="auto">
              <a:xfrm>
                <a:off x="136" y="3135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" name="AutoShape 189"/>
              <p:cNvSpPr>
                <a:spLocks noChangeArrowheads="1"/>
              </p:cNvSpPr>
              <p:nvPr/>
            </p:nvSpPr>
            <p:spPr bwMode="auto">
              <a:xfrm>
                <a:off x="136" y="3612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</p:grpSp>
      <p:grpSp>
        <p:nvGrpSpPr>
          <p:cNvPr id="28" name="Group 166"/>
          <p:cNvGrpSpPr>
            <a:grpSpLocks/>
          </p:cNvGrpSpPr>
          <p:nvPr/>
        </p:nvGrpSpPr>
        <p:grpSpPr bwMode="auto">
          <a:xfrm>
            <a:off x="142875" y="4865688"/>
            <a:ext cx="3455988" cy="1876425"/>
            <a:chOff x="136" y="2908"/>
            <a:chExt cx="2177" cy="1182"/>
          </a:xfrm>
        </p:grpSpPr>
        <p:grpSp>
          <p:nvGrpSpPr>
            <p:cNvPr id="29" name="Group 167"/>
            <p:cNvGrpSpPr>
              <a:grpSpLocks/>
            </p:cNvGrpSpPr>
            <p:nvPr/>
          </p:nvGrpSpPr>
          <p:grpSpPr bwMode="auto">
            <a:xfrm>
              <a:off x="975" y="3157"/>
              <a:ext cx="499" cy="909"/>
              <a:chOff x="998" y="3157"/>
              <a:chExt cx="499" cy="909"/>
            </a:xfrm>
          </p:grpSpPr>
          <p:sp>
            <p:nvSpPr>
              <p:cNvPr id="38" name="AutoShape 168"/>
              <p:cNvSpPr>
                <a:spLocks noChangeArrowheads="1"/>
              </p:cNvSpPr>
              <p:nvPr/>
            </p:nvSpPr>
            <p:spPr bwMode="auto">
              <a:xfrm>
                <a:off x="998" y="363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" name="AutoShape 169"/>
              <p:cNvSpPr>
                <a:spLocks noChangeArrowheads="1"/>
              </p:cNvSpPr>
              <p:nvPr/>
            </p:nvSpPr>
            <p:spPr bwMode="auto">
              <a:xfrm>
                <a:off x="998" y="3157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30" name="AutoShape 170"/>
            <p:cNvSpPr>
              <a:spLocks noChangeArrowheads="1"/>
            </p:cNvSpPr>
            <p:nvPr/>
          </p:nvSpPr>
          <p:spPr bwMode="auto">
            <a:xfrm>
              <a:off x="1395" y="340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1" name="AutoShape 171"/>
            <p:cNvSpPr>
              <a:spLocks noChangeArrowheads="1"/>
            </p:cNvSpPr>
            <p:nvPr/>
          </p:nvSpPr>
          <p:spPr bwMode="auto">
            <a:xfrm>
              <a:off x="1814" y="365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32" name="Group 172"/>
            <p:cNvGrpSpPr>
              <a:grpSpLocks/>
            </p:cNvGrpSpPr>
            <p:nvPr/>
          </p:nvGrpSpPr>
          <p:grpSpPr bwMode="auto">
            <a:xfrm>
              <a:off x="556" y="2908"/>
              <a:ext cx="499" cy="908"/>
              <a:chOff x="567" y="2908"/>
              <a:chExt cx="499" cy="908"/>
            </a:xfrm>
          </p:grpSpPr>
          <p:sp>
            <p:nvSpPr>
              <p:cNvPr id="36" name="AutoShape 173"/>
              <p:cNvSpPr>
                <a:spLocks noChangeArrowheads="1"/>
              </p:cNvSpPr>
              <p:nvPr/>
            </p:nvSpPr>
            <p:spPr bwMode="auto">
              <a:xfrm>
                <a:off x="567" y="338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" name="AutoShape 174"/>
              <p:cNvSpPr>
                <a:spLocks noChangeArrowheads="1"/>
              </p:cNvSpPr>
              <p:nvPr/>
            </p:nvSpPr>
            <p:spPr bwMode="auto">
              <a:xfrm>
                <a:off x="567" y="2908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33" name="Group 175"/>
            <p:cNvGrpSpPr>
              <a:grpSpLocks/>
            </p:cNvGrpSpPr>
            <p:nvPr/>
          </p:nvGrpSpPr>
          <p:grpSpPr bwMode="auto">
            <a:xfrm>
              <a:off x="136" y="3135"/>
              <a:ext cx="499" cy="909"/>
              <a:chOff x="136" y="3135"/>
              <a:chExt cx="499" cy="909"/>
            </a:xfrm>
          </p:grpSpPr>
          <p:sp>
            <p:nvSpPr>
              <p:cNvPr id="34" name="AutoShape 176"/>
              <p:cNvSpPr>
                <a:spLocks noChangeArrowheads="1"/>
              </p:cNvSpPr>
              <p:nvPr/>
            </p:nvSpPr>
            <p:spPr bwMode="auto">
              <a:xfrm>
                <a:off x="136" y="3135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" name="AutoShape 177"/>
              <p:cNvSpPr>
                <a:spLocks noChangeArrowheads="1"/>
              </p:cNvSpPr>
              <p:nvPr/>
            </p:nvSpPr>
            <p:spPr bwMode="auto">
              <a:xfrm>
                <a:off x="136" y="3612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</p:grpSp>
      <p:grpSp>
        <p:nvGrpSpPr>
          <p:cNvPr id="40" name="Group 190"/>
          <p:cNvGrpSpPr>
            <a:grpSpLocks/>
          </p:cNvGrpSpPr>
          <p:nvPr/>
        </p:nvGrpSpPr>
        <p:grpSpPr bwMode="auto">
          <a:xfrm>
            <a:off x="142875" y="112713"/>
            <a:ext cx="3455988" cy="1876425"/>
            <a:chOff x="136" y="2908"/>
            <a:chExt cx="2177" cy="1182"/>
          </a:xfrm>
        </p:grpSpPr>
        <p:grpSp>
          <p:nvGrpSpPr>
            <p:cNvPr id="41" name="Group 191"/>
            <p:cNvGrpSpPr>
              <a:grpSpLocks/>
            </p:cNvGrpSpPr>
            <p:nvPr/>
          </p:nvGrpSpPr>
          <p:grpSpPr bwMode="auto">
            <a:xfrm>
              <a:off x="975" y="3157"/>
              <a:ext cx="499" cy="909"/>
              <a:chOff x="998" y="3157"/>
              <a:chExt cx="499" cy="909"/>
            </a:xfrm>
          </p:grpSpPr>
          <p:sp>
            <p:nvSpPr>
              <p:cNvPr id="50" name="AutoShape 192"/>
              <p:cNvSpPr>
                <a:spLocks noChangeArrowheads="1"/>
              </p:cNvSpPr>
              <p:nvPr/>
            </p:nvSpPr>
            <p:spPr bwMode="auto">
              <a:xfrm>
                <a:off x="998" y="363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1" name="AutoShape 193"/>
              <p:cNvSpPr>
                <a:spLocks noChangeArrowheads="1"/>
              </p:cNvSpPr>
              <p:nvPr/>
            </p:nvSpPr>
            <p:spPr bwMode="auto">
              <a:xfrm>
                <a:off x="998" y="3157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42" name="AutoShape 194"/>
            <p:cNvSpPr>
              <a:spLocks noChangeArrowheads="1"/>
            </p:cNvSpPr>
            <p:nvPr/>
          </p:nvSpPr>
          <p:spPr bwMode="auto">
            <a:xfrm>
              <a:off x="1395" y="340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3" name="AutoShape 195"/>
            <p:cNvSpPr>
              <a:spLocks noChangeArrowheads="1"/>
            </p:cNvSpPr>
            <p:nvPr/>
          </p:nvSpPr>
          <p:spPr bwMode="auto">
            <a:xfrm>
              <a:off x="1814" y="365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44" name="Group 196"/>
            <p:cNvGrpSpPr>
              <a:grpSpLocks/>
            </p:cNvGrpSpPr>
            <p:nvPr/>
          </p:nvGrpSpPr>
          <p:grpSpPr bwMode="auto">
            <a:xfrm>
              <a:off x="556" y="2908"/>
              <a:ext cx="499" cy="908"/>
              <a:chOff x="567" y="2908"/>
              <a:chExt cx="499" cy="908"/>
            </a:xfrm>
          </p:grpSpPr>
          <p:sp>
            <p:nvSpPr>
              <p:cNvPr id="48" name="AutoShape 197"/>
              <p:cNvSpPr>
                <a:spLocks noChangeArrowheads="1"/>
              </p:cNvSpPr>
              <p:nvPr/>
            </p:nvSpPr>
            <p:spPr bwMode="auto">
              <a:xfrm>
                <a:off x="567" y="338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9" name="AutoShape 198"/>
              <p:cNvSpPr>
                <a:spLocks noChangeArrowheads="1"/>
              </p:cNvSpPr>
              <p:nvPr/>
            </p:nvSpPr>
            <p:spPr bwMode="auto">
              <a:xfrm>
                <a:off x="567" y="2908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45" name="Group 199"/>
            <p:cNvGrpSpPr>
              <a:grpSpLocks/>
            </p:cNvGrpSpPr>
            <p:nvPr/>
          </p:nvGrpSpPr>
          <p:grpSpPr bwMode="auto">
            <a:xfrm>
              <a:off x="136" y="3135"/>
              <a:ext cx="499" cy="909"/>
              <a:chOff x="136" y="3135"/>
              <a:chExt cx="499" cy="909"/>
            </a:xfrm>
          </p:grpSpPr>
          <p:sp>
            <p:nvSpPr>
              <p:cNvPr id="46" name="AutoShape 200"/>
              <p:cNvSpPr>
                <a:spLocks noChangeArrowheads="1"/>
              </p:cNvSpPr>
              <p:nvPr/>
            </p:nvSpPr>
            <p:spPr bwMode="auto">
              <a:xfrm>
                <a:off x="136" y="3135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" name="AutoShape 201"/>
              <p:cNvSpPr>
                <a:spLocks noChangeArrowheads="1"/>
              </p:cNvSpPr>
              <p:nvPr/>
            </p:nvSpPr>
            <p:spPr bwMode="auto">
              <a:xfrm>
                <a:off x="136" y="3612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808163"/>
            <a:ext cx="6983412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13138"/>
            <a:ext cx="4498975" cy="17526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14807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703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58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58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37052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8754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35768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3530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8754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35768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9508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8754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74996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88089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1913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01450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5970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59785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76033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0537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4127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5"/>
          <p:cNvGrpSpPr>
            <a:grpSpLocks/>
          </p:cNvGrpSpPr>
          <p:nvPr/>
        </p:nvGrpSpPr>
        <p:grpSpPr bwMode="auto">
          <a:xfrm>
            <a:off x="142875" y="4865688"/>
            <a:ext cx="3455988" cy="1876425"/>
            <a:chOff x="136" y="2908"/>
            <a:chExt cx="2177" cy="1182"/>
          </a:xfrm>
        </p:grpSpPr>
        <p:grpSp>
          <p:nvGrpSpPr>
            <p:cNvPr id="1035" name="Group 136"/>
            <p:cNvGrpSpPr>
              <a:grpSpLocks/>
            </p:cNvGrpSpPr>
            <p:nvPr/>
          </p:nvGrpSpPr>
          <p:grpSpPr bwMode="auto">
            <a:xfrm>
              <a:off x="975" y="3157"/>
              <a:ext cx="499" cy="909"/>
              <a:chOff x="998" y="3157"/>
              <a:chExt cx="499" cy="909"/>
            </a:xfrm>
          </p:grpSpPr>
          <p:sp>
            <p:nvSpPr>
              <p:cNvPr id="1044" name="AutoShape 137"/>
              <p:cNvSpPr>
                <a:spLocks noChangeArrowheads="1"/>
              </p:cNvSpPr>
              <p:nvPr/>
            </p:nvSpPr>
            <p:spPr bwMode="auto">
              <a:xfrm>
                <a:off x="998" y="363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45" name="AutoShape 138"/>
              <p:cNvSpPr>
                <a:spLocks noChangeArrowheads="1"/>
              </p:cNvSpPr>
              <p:nvPr/>
            </p:nvSpPr>
            <p:spPr bwMode="auto">
              <a:xfrm>
                <a:off x="998" y="3157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1036" name="AutoShape 139"/>
            <p:cNvSpPr>
              <a:spLocks noChangeArrowheads="1"/>
            </p:cNvSpPr>
            <p:nvPr/>
          </p:nvSpPr>
          <p:spPr bwMode="auto">
            <a:xfrm>
              <a:off x="1395" y="340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7" name="AutoShape 140"/>
            <p:cNvSpPr>
              <a:spLocks noChangeArrowheads="1"/>
            </p:cNvSpPr>
            <p:nvPr/>
          </p:nvSpPr>
          <p:spPr bwMode="auto">
            <a:xfrm>
              <a:off x="1814" y="365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1038" name="Group 141"/>
            <p:cNvGrpSpPr>
              <a:grpSpLocks/>
            </p:cNvGrpSpPr>
            <p:nvPr/>
          </p:nvGrpSpPr>
          <p:grpSpPr bwMode="auto">
            <a:xfrm>
              <a:off x="556" y="2908"/>
              <a:ext cx="499" cy="908"/>
              <a:chOff x="567" y="2908"/>
              <a:chExt cx="499" cy="908"/>
            </a:xfrm>
          </p:grpSpPr>
          <p:sp>
            <p:nvSpPr>
              <p:cNvPr id="1042" name="AutoShape 142"/>
              <p:cNvSpPr>
                <a:spLocks noChangeArrowheads="1"/>
              </p:cNvSpPr>
              <p:nvPr/>
            </p:nvSpPr>
            <p:spPr bwMode="auto">
              <a:xfrm>
                <a:off x="567" y="338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43" name="AutoShape 143"/>
              <p:cNvSpPr>
                <a:spLocks noChangeArrowheads="1"/>
              </p:cNvSpPr>
              <p:nvPr/>
            </p:nvSpPr>
            <p:spPr bwMode="auto">
              <a:xfrm>
                <a:off x="567" y="2908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1039" name="Group 144"/>
            <p:cNvGrpSpPr>
              <a:grpSpLocks/>
            </p:cNvGrpSpPr>
            <p:nvPr/>
          </p:nvGrpSpPr>
          <p:grpSpPr bwMode="auto">
            <a:xfrm>
              <a:off x="136" y="3135"/>
              <a:ext cx="499" cy="909"/>
              <a:chOff x="136" y="3135"/>
              <a:chExt cx="499" cy="909"/>
            </a:xfrm>
          </p:grpSpPr>
          <p:sp>
            <p:nvSpPr>
              <p:cNvPr id="1040" name="AutoShape 145"/>
              <p:cNvSpPr>
                <a:spLocks noChangeArrowheads="1"/>
              </p:cNvSpPr>
              <p:nvPr/>
            </p:nvSpPr>
            <p:spPr bwMode="auto">
              <a:xfrm>
                <a:off x="136" y="3135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41" name="AutoShape 146"/>
              <p:cNvSpPr>
                <a:spLocks noChangeArrowheads="1"/>
              </p:cNvSpPr>
              <p:nvPr/>
            </p:nvSpPr>
            <p:spPr bwMode="auto">
              <a:xfrm>
                <a:off x="136" y="3612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60350"/>
            <a:ext cx="68754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4813" y="6308725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1" name="Group 160"/>
          <p:cNvGrpSpPr>
            <a:grpSpLocks/>
          </p:cNvGrpSpPr>
          <p:nvPr/>
        </p:nvGrpSpPr>
        <p:grpSpPr bwMode="auto">
          <a:xfrm>
            <a:off x="107950" y="80963"/>
            <a:ext cx="792163" cy="1443037"/>
            <a:chOff x="998" y="3157"/>
            <a:chExt cx="499" cy="909"/>
          </a:xfrm>
        </p:grpSpPr>
        <p:sp>
          <p:nvSpPr>
            <p:cNvPr id="1033" name="AutoShape 161"/>
            <p:cNvSpPr>
              <a:spLocks noChangeArrowheads="1"/>
            </p:cNvSpPr>
            <p:nvPr/>
          </p:nvSpPr>
          <p:spPr bwMode="auto">
            <a:xfrm>
              <a:off x="998" y="3634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4" name="AutoShape 162"/>
            <p:cNvSpPr>
              <a:spLocks noChangeArrowheads="1"/>
            </p:cNvSpPr>
            <p:nvPr/>
          </p:nvSpPr>
          <p:spPr bwMode="auto">
            <a:xfrm>
              <a:off x="998" y="3157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1032" name="AutoShape 163"/>
          <p:cNvSpPr>
            <a:spLocks noChangeArrowheads="1"/>
          </p:cNvSpPr>
          <p:nvPr/>
        </p:nvSpPr>
        <p:spPr bwMode="auto">
          <a:xfrm>
            <a:off x="774700" y="479425"/>
            <a:ext cx="792163" cy="685800"/>
          </a:xfrm>
          <a:prstGeom prst="hexagon">
            <a:avLst>
              <a:gd name="adj" fmla="val 28877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wipe dir="r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distinguishedlecturer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distinguishedlecturers" TargetMode="External"/><Relationship Id="rId2" Type="http://schemas.openxmlformats.org/officeDocument/2006/relationships/hyperlink" Target="mailto:Chapterprograms@ashra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84684"/>
            <a:ext cx="6875463" cy="7921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How To Schedule an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ASHRAE Distinguished Lecturer Visit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347">
            <a:off x="242604" y="2022246"/>
            <a:ext cx="4447582" cy="333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047">
            <a:off x="4036830" y="2211116"/>
            <a:ext cx="4354821" cy="306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59890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ASHRAE Distinguished Lecturer Program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3765" y="1592796"/>
            <a:ext cx="9288524" cy="4752528"/>
          </a:xfrm>
        </p:spPr>
        <p:txBody>
          <a:bodyPr numCol="2"/>
          <a:lstStyle/>
          <a:p>
            <a:pPr marL="347663" lvl="1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Supervised by the Society Chapter Technology Transfer Committee</a:t>
            </a:r>
          </a:p>
          <a:p>
            <a:pPr marL="119063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00" dirty="0"/>
          </a:p>
          <a:p>
            <a:pPr marL="512763" lvl="1" indent="-393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Provides qualified lecturers to local ASHRAE Chapters, Regions, and Student branches worldwide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4400" dirty="0"/>
          </a:p>
          <a:p>
            <a:pPr lvl="1" indent="-1143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Stats for 2021-2022:</a:t>
            </a:r>
          </a:p>
          <a:p>
            <a:pPr marL="1146175" lvl="3" indent="-603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 480+ topics	</a:t>
            </a:r>
          </a:p>
          <a:p>
            <a:pPr marL="1255713" lvl="3" indent="-1698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70 lecturers</a:t>
            </a:r>
          </a:p>
          <a:p>
            <a:pPr marL="1255713" lvl="3" indent="-1698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12 countries represented</a:t>
            </a:r>
          </a:p>
          <a:p>
            <a:pPr marL="1255713" lvl="3" indent="-1698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12 different languages</a:t>
            </a:r>
          </a:p>
          <a:p>
            <a:pPr marL="342900" lvl="1" indent="-342900" eaLnBrk="1" hangingPunct="1">
              <a:buFontTx/>
              <a:buChar char="•"/>
            </a:pPr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843" y="4293096"/>
            <a:ext cx="4036285" cy="1692188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350"/>
            <a:ext cx="6516018" cy="792163"/>
          </a:xfrm>
        </p:spPr>
        <p:txBody>
          <a:bodyPr/>
          <a:lstStyle/>
          <a:p>
            <a:pPr algn="l"/>
            <a:r>
              <a:rPr lang="en-US" sz="4400" dirty="0"/>
              <a:t>Program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740" y="1160748"/>
            <a:ext cx="6048672" cy="517044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Technology Transfer</a:t>
            </a:r>
          </a:p>
          <a:p>
            <a:pPr marL="1371600" lvl="3" indent="0">
              <a:buNone/>
            </a:pPr>
            <a:r>
              <a:rPr lang="en-US" sz="1600" dirty="0"/>
              <a:t> Learn about the latest emerging concepts and     	industry research</a:t>
            </a:r>
          </a:p>
          <a:p>
            <a:pPr marL="1371600" lvl="3" indent="0">
              <a:buNone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Technical Expertise</a:t>
            </a:r>
          </a:p>
          <a:p>
            <a:pPr marL="1371600" lvl="3" indent="0">
              <a:buNone/>
            </a:pPr>
            <a:r>
              <a:rPr lang="en-US" sz="1400" dirty="0"/>
              <a:t> </a:t>
            </a:r>
            <a:r>
              <a:rPr lang="en-US" sz="1600" dirty="0"/>
              <a:t>Presentations are made by the industry’s leading 	experts</a:t>
            </a:r>
          </a:p>
          <a:p>
            <a:pPr marL="914400" lvl="2" indent="0">
              <a:buNone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Variety of Timely, Relevant Topics</a:t>
            </a:r>
          </a:p>
          <a:p>
            <a:pPr marL="1371600" lvl="3" indent="0">
              <a:buNone/>
            </a:pPr>
            <a:r>
              <a:rPr lang="en-US" sz="1400" dirty="0"/>
              <a:t> </a:t>
            </a:r>
            <a:r>
              <a:rPr lang="en-US" sz="1600" dirty="0"/>
              <a:t>Pertinent information can take your business or 	career to the next level</a:t>
            </a:r>
          </a:p>
          <a:p>
            <a:pPr marL="914400" lvl="2" indent="0">
              <a:buNone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/>
              <a:t>Increased Attendance</a:t>
            </a:r>
          </a:p>
          <a:p>
            <a:pPr marL="1828800" lvl="4" indent="0">
              <a:buNone/>
            </a:pPr>
            <a:r>
              <a:rPr lang="en-US" sz="1400" dirty="0"/>
              <a:t> </a:t>
            </a:r>
            <a:r>
              <a:rPr lang="en-US" sz="1600" dirty="0"/>
              <a:t>Relevant information from industry leaders 	attracts a crowd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13276"/>
            <a:ext cx="1071027" cy="741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7746">
            <a:off x="359532" y="2672916"/>
            <a:ext cx="2196244" cy="1464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42877">
            <a:off x="6838000" y="455476"/>
            <a:ext cx="2194078" cy="146410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6842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865">
            <a:off x="3779912" y="4477626"/>
            <a:ext cx="3239852" cy="216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a Distinguished Lecturer to Your Next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Contact your CTTC Regional Vice Chair for Chapter allocation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a DL and topic at </a:t>
            </a:r>
            <a:r>
              <a:rPr lang="en-US" sz="2600" dirty="0">
                <a:hlinkClick r:id="rId3"/>
              </a:rPr>
              <a:t>www.ashrae.org/distinguishedlecturers</a:t>
            </a:r>
            <a:endParaRPr lang="en-US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Contact the DL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Send written confirmation to the DL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673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a Distinguished Lecturer to Your Next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914400" lvl="1" indent="-457200">
              <a:buFont typeface="+mj-lt"/>
              <a:buAutoNum type="arabicPeriod" startAt="5"/>
            </a:pPr>
            <a:r>
              <a:rPr lang="en-US" dirty="0"/>
              <a:t>Submit the Participation Form to your CTTC Regional Vice Chair</a:t>
            </a:r>
          </a:p>
          <a:p>
            <a:pPr marL="914400" lvl="1" indent="-457200">
              <a:buFont typeface="+mj-lt"/>
              <a:buAutoNum type="arabicPeriod" startAt="5"/>
            </a:pPr>
            <a:endParaRPr lang="en-US" dirty="0"/>
          </a:p>
          <a:p>
            <a:pPr marL="914400" lvl="1" indent="-457200">
              <a:buFont typeface="+mj-lt"/>
              <a:buAutoNum type="arabicPeriod" startAt="5"/>
            </a:pPr>
            <a:endParaRPr lang="en-US" dirty="0"/>
          </a:p>
          <a:p>
            <a:pPr marL="914400" lvl="1" indent="-457200">
              <a:buFont typeface="+mj-lt"/>
              <a:buAutoNum type="arabicPeriod" startAt="5"/>
            </a:pPr>
            <a:endParaRPr lang="en-US" dirty="0"/>
          </a:p>
          <a:p>
            <a:pPr marL="914400" lvl="1" indent="-457200">
              <a:buFont typeface="+mj-lt"/>
              <a:buAutoNum type="arabicPeriod" startAt="5"/>
            </a:pPr>
            <a:endParaRPr lang="en-US" dirty="0"/>
          </a:p>
          <a:p>
            <a:pPr marL="914400" lvl="1" indent="-457200">
              <a:buFont typeface="+mj-lt"/>
              <a:buAutoNum type="arabicPeriod" startAt="5"/>
            </a:pPr>
            <a:r>
              <a:rPr lang="en-US" dirty="0"/>
              <a:t>Receive visit confirmation from ASHRAE Headquarters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3537364"/>
            <a:ext cx="4104654" cy="2736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5965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858" y="631090"/>
            <a:ext cx="6875463" cy="792163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November 30th Deadline</a:t>
            </a:r>
            <a:br>
              <a:rPr lang="en-US" b="1" u="sng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424" y="1592796"/>
            <a:ext cx="7200800" cy="2391676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Unconfirmed DL visits available after the deadline</a:t>
            </a:r>
            <a:r>
              <a:rPr lang="en-US" b="1" dirty="0"/>
              <a:t> </a:t>
            </a:r>
            <a:r>
              <a:rPr lang="en-US" dirty="0"/>
              <a:t>will return to a common pool available through ASHRAE Headquarters for use by any Region on a first come, first served basis.</a:t>
            </a:r>
          </a:p>
          <a:p>
            <a:endParaRPr lang="en-US" dirty="0"/>
          </a:p>
        </p:txBody>
      </p:sp>
      <p:pic>
        <p:nvPicPr>
          <p:cNvPr id="4" name="Picture 3" descr="november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75989"/>
            <a:ext cx="2376264" cy="238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622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38888"/>
            <a:ext cx="8579545" cy="5470717"/>
          </a:xfrm>
        </p:spPr>
        <p:txBody>
          <a:bodyPr/>
          <a:lstStyle/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Contact your CTTC RVC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Contact ASHRAE Chapter Programs Staff</a:t>
            </a:r>
          </a:p>
          <a:p>
            <a:pPr marL="914400" lvl="2" indent="0">
              <a:buNone/>
            </a:pPr>
            <a:r>
              <a:rPr lang="en-US" dirty="0"/>
              <a:t>        </a:t>
            </a:r>
            <a:r>
              <a:rPr lang="en-US" dirty="0">
                <a:hlinkClick r:id="rId2"/>
              </a:rPr>
              <a:t>Chapterprograms@ashrae.org</a:t>
            </a:r>
            <a:endParaRPr lang="en-US" dirty="0"/>
          </a:p>
          <a:p>
            <a:pPr lvl="1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Visit </a:t>
            </a:r>
            <a:r>
              <a:rPr lang="en-US" dirty="0">
                <a:hlinkClick r:id="rId3"/>
              </a:rPr>
              <a:t>www.ashrae.org/distinguishedlecturers</a:t>
            </a:r>
            <a:r>
              <a:rPr lang="en-US" dirty="0"/>
              <a:t> for:</a:t>
            </a:r>
          </a:p>
          <a:p>
            <a:pPr marL="914400" lvl="2" indent="0" algn="ctr">
              <a:lnSpc>
                <a:spcPct val="150000"/>
              </a:lnSpc>
              <a:buNone/>
            </a:pPr>
            <a:r>
              <a:rPr lang="en-US" sz="2000" dirty="0"/>
              <a:t> - The listing of ASHRAE Distinguished Lecturers and topics</a:t>
            </a:r>
          </a:p>
          <a:p>
            <a:pPr marL="914400" lvl="2" indent="0" algn="ctr">
              <a:buNone/>
            </a:pPr>
            <a:r>
              <a:rPr lang="en-US" sz="2000" dirty="0"/>
              <a:t>- Summary of DL and Chapter Evaluations </a:t>
            </a:r>
          </a:p>
          <a:p>
            <a:pPr marL="914400" lvl="2" indent="0" algn="ctr">
              <a:buNone/>
            </a:pPr>
            <a:r>
              <a:rPr lang="en-US" sz="2000" dirty="0"/>
              <a:t>- Contact information for your CTTC Regional RVC</a:t>
            </a:r>
          </a:p>
          <a:p>
            <a:pPr marL="914400" lvl="2" indent="0" algn="ctr">
              <a:buNone/>
            </a:pPr>
            <a:r>
              <a:rPr lang="en-US" sz="2000" dirty="0"/>
              <a:t>- Instructions for Host Chapters</a:t>
            </a:r>
          </a:p>
          <a:p>
            <a:pPr marL="914400" lvl="2" indent="0" algn="ctr">
              <a:buNone/>
            </a:pPr>
            <a:r>
              <a:rPr lang="en-US" sz="2000" dirty="0"/>
              <a:t>- The DL Participation Form</a:t>
            </a:r>
          </a:p>
          <a:p>
            <a:pPr marL="914400" lvl="2" indent="0" algn="ctr">
              <a:buNone/>
            </a:pPr>
            <a:r>
              <a:rPr lang="en-US" sz="2000" dirty="0"/>
              <a:t>- The DL Media Kit</a:t>
            </a:r>
          </a:p>
          <a:p>
            <a:pPr marL="914400" lvl="2" indent="0" algn="ctr">
              <a:buNone/>
            </a:pPr>
            <a:r>
              <a:rPr lang="en-US" sz="2000" dirty="0"/>
              <a:t>- Event Summary Critique Form</a:t>
            </a:r>
          </a:p>
          <a:p>
            <a:pPr marL="914400" lvl="2" indent="0">
              <a:buNone/>
            </a:pPr>
            <a:endParaRPr lang="en-US" sz="2000" dirty="0"/>
          </a:p>
          <a:p>
            <a:pPr lvl="2" algn="ctr"/>
            <a:endParaRPr lang="en-US" dirty="0"/>
          </a:p>
          <a:p>
            <a:pPr lvl="1"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2360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Thank You!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5856" y="5224802"/>
            <a:ext cx="5039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cs typeface="Times New Roman" pitchFamily="18" charset="0"/>
              </a:rPr>
              <a:t>Chapter Technology Transfer Committee</a:t>
            </a:r>
            <a:r>
              <a:rPr lang="en-US" dirty="0"/>
              <a:t>					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0606" y="1679740"/>
            <a:ext cx="2344817" cy="156321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67" y="2934270"/>
            <a:ext cx="2664296" cy="199822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029" y="1449989"/>
            <a:ext cx="1905000" cy="19050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620" y="2661822"/>
            <a:ext cx="2578832" cy="1536325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098" y="1599260"/>
            <a:ext cx="2507238" cy="145288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098" y="3984875"/>
            <a:ext cx="2155275" cy="14532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3033" y="4007409"/>
            <a:ext cx="2582384" cy="120762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5362" y="3052146"/>
            <a:ext cx="1320975" cy="1594607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41681535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496B2E"/>
      </a:dk1>
      <a:lt1>
        <a:srgbClr val="CCE3B5"/>
      </a:lt1>
      <a:dk2>
        <a:srgbClr val="619933"/>
      </a:dk2>
      <a:lt2>
        <a:srgbClr val="F2F8ED"/>
      </a:lt2>
      <a:accent1>
        <a:srgbClr val="94CC66"/>
      </a:accent1>
      <a:accent2>
        <a:srgbClr val="FFFFFF"/>
      </a:accent2>
      <a:accent3>
        <a:srgbClr val="E2EFD7"/>
      </a:accent3>
      <a:accent4>
        <a:srgbClr val="3D5A26"/>
      </a:accent4>
      <a:accent5>
        <a:srgbClr val="C8E2B8"/>
      </a:accent5>
      <a:accent6>
        <a:srgbClr val="E7E7E7"/>
      </a:accent6>
      <a:hlink>
        <a:srgbClr val="4891EA"/>
      </a:hlink>
      <a:folHlink>
        <a:srgbClr val="7AAFF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6CCCC"/>
        </a:dk1>
        <a:lt1>
          <a:srgbClr val="FFFFFF"/>
        </a:lt1>
        <a:dk2>
          <a:srgbClr val="2E6B6B"/>
        </a:dk2>
        <a:lt2>
          <a:srgbClr val="FFFFCC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299</Words>
  <Application>Microsoft Office PowerPoint</Application>
  <PresentationFormat>On-screen Show (4:3)</PresentationFormat>
  <Paragraphs>57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Courier New</vt:lpstr>
      <vt:lpstr>Wingdings</vt:lpstr>
      <vt:lpstr>Default Design</vt:lpstr>
      <vt:lpstr>How To Schedule an  ASHRAE Distinguished Lecturer Visit</vt:lpstr>
      <vt:lpstr>ASHRAE Distinguished Lecturer Program</vt:lpstr>
      <vt:lpstr>Program Benefits</vt:lpstr>
      <vt:lpstr>Bring a Distinguished Lecturer to Your Next Event</vt:lpstr>
      <vt:lpstr>Bring a Distinguished Lecturer to Your Next Event</vt:lpstr>
      <vt:lpstr>November 30th Deadline </vt:lpstr>
      <vt:lpstr>Additional Information</vt:lpstr>
      <vt:lpstr>Thank You!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Hex Green 1 Template</dc:title>
  <dc:creator>Presentation Magazine</dc:creator>
  <cp:lastModifiedBy>Meadows, Anastasia</cp:lastModifiedBy>
  <cp:revision>75</cp:revision>
  <dcterms:created xsi:type="dcterms:W3CDTF">2005-03-15T10:04:38Z</dcterms:created>
  <dcterms:modified xsi:type="dcterms:W3CDTF">2021-06-26T06:54:55Z</dcterms:modified>
</cp:coreProperties>
</file>