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1"/>
    <p:sldMasterId id="2147483662" r:id="rId2"/>
    <p:sldMasterId id="2147483717" r:id="rId3"/>
    <p:sldMasterId id="2147483729" r:id="rId4"/>
    <p:sldMasterId id="2147483767" r:id="rId5"/>
    <p:sldMasterId id="2147483743" r:id="rId6"/>
    <p:sldMasterId id="2147483755" r:id="rId7"/>
  </p:sldMasterIdLst>
  <p:notesMasterIdLst>
    <p:notesMasterId r:id="rId29"/>
  </p:notesMasterIdLst>
  <p:handoutMasterIdLst>
    <p:handoutMasterId r:id="rId30"/>
  </p:handoutMasterIdLst>
  <p:sldIdLst>
    <p:sldId id="313" r:id="rId8"/>
    <p:sldId id="326" r:id="rId9"/>
    <p:sldId id="338" r:id="rId10"/>
    <p:sldId id="307" r:id="rId11"/>
    <p:sldId id="337" r:id="rId12"/>
    <p:sldId id="344" r:id="rId13"/>
    <p:sldId id="324" r:id="rId14"/>
    <p:sldId id="342" r:id="rId15"/>
    <p:sldId id="343" r:id="rId16"/>
    <p:sldId id="345" r:id="rId17"/>
    <p:sldId id="339" r:id="rId18"/>
    <p:sldId id="327" r:id="rId19"/>
    <p:sldId id="259" r:id="rId20"/>
    <p:sldId id="266" r:id="rId21"/>
    <p:sldId id="257" r:id="rId22"/>
    <p:sldId id="323" r:id="rId23"/>
    <p:sldId id="309" r:id="rId24"/>
    <p:sldId id="322" r:id="rId25"/>
    <p:sldId id="278" r:id="rId26"/>
    <p:sldId id="264" r:id="rId27"/>
    <p:sldId id="31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D145AB-9547-9B02-B122-6BB16F34761C}" name="Branta, Rebecca" initials="BR" userId="S::rbranta@ashrae.org::50779022-fdee-461c-82fa-3309b65d9d27" providerId="AD"/>
  <p188:author id="{5753BDF5-572F-5B53-41C0-22E6158E48CA}" name="Wilson, Anne" initials="WA" userId="S::annewilson@ashrae.org::89b3bae2-90fb-43a3-a40c-f248f7c09f2c" providerId="AD"/>
  <p188:author id="{14EC71FF-90E3-11F3-B049-57FE89811659}" name="Buckley Washington, Karen" initials="BK" userId="S::kbwashington@ashrae.org::afe4616f-e74a-4bf9-a689-fb30896868b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509E"/>
    <a:srgbClr val="2AACE3"/>
    <a:srgbClr val="286AAC"/>
    <a:srgbClr val="4D84BB"/>
    <a:srgbClr val="8EC640"/>
    <a:srgbClr val="02509E"/>
    <a:srgbClr val="767171"/>
    <a:srgbClr val="08559C"/>
    <a:srgbClr val="AAC97F"/>
    <a:srgbClr val="A8C7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336E97-4FEF-4CBB-A0AA-A3EF0E4747F7}" v="1" dt="2024-01-15T17:45:00.8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6893" autoAdjust="0"/>
  </p:normalViewPr>
  <p:slideViewPr>
    <p:cSldViewPr snapToGrid="0">
      <p:cViewPr varScale="1">
        <p:scale>
          <a:sx n="38" d="100"/>
          <a:sy n="38" d="100"/>
        </p:scale>
        <p:origin x="1740" y="3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microsoft.com/office/2018/10/relationships/authors" Targe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handoutMaster" Target="handoutMasters/handoutMaster1.xml"/><Relationship Id="rId35" Type="http://schemas.microsoft.com/office/2015/10/relationships/revisionInfo" Target="revisionInfo.xml"/><Relationship Id="rId8"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SY 2021-2022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0555555555555555E-2"/>
          <c:y val="0.19049605934167826"/>
          <c:w val="0.93888888888888888"/>
          <c:h val="0.67100084325342502"/>
        </c:manualLayout>
      </c:layout>
      <c:pie3DChart>
        <c:varyColors val="1"/>
        <c:dLbls>
          <c:showLegendKey val="0"/>
          <c:showVal val="0"/>
          <c:showCatName val="0"/>
          <c:showSerName val="0"/>
          <c:showPercent val="0"/>
          <c:showBubbleSize val="0"/>
          <c:showLeaderLines val="0"/>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8001F28-7447-5B1F-21B4-8C272D3215E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8551A31-5089-8B7C-1CF8-75683C658DE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C27146F-0E3A-4C19-9D85-29BE5AA8F09C}" type="datetimeFigureOut">
              <a:rPr lang="en-US" smtClean="0"/>
              <a:t>1/24/2024</a:t>
            </a:fld>
            <a:endParaRPr lang="en-US"/>
          </a:p>
        </p:txBody>
      </p:sp>
      <p:sp>
        <p:nvSpPr>
          <p:cNvPr id="4" name="Footer Placeholder 3">
            <a:extLst>
              <a:ext uri="{FF2B5EF4-FFF2-40B4-BE49-F238E27FC236}">
                <a16:creationId xmlns:a16="http://schemas.microsoft.com/office/drawing/2014/main" id="{3F045C19-32C1-E317-3E11-29C0C706A12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D5026D-999F-D4E7-4497-22BDA60E0B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6064BE7-7176-44D6-9918-BBDEE3D5A3C7}" type="slidenum">
              <a:rPr lang="en-US" smtClean="0"/>
              <a:t>‹#›</a:t>
            </a:fld>
            <a:endParaRPr lang="en-US"/>
          </a:p>
        </p:txBody>
      </p:sp>
    </p:spTree>
    <p:extLst>
      <p:ext uri="{BB962C8B-B14F-4D97-AF65-F5344CB8AC3E}">
        <p14:creationId xmlns:p14="http://schemas.microsoft.com/office/powerpoint/2010/main" val="24275758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7875D5C6-6D65-463C-9A9C-4A926428DFE3}" type="datetimeFigureOut">
              <a:rPr lang="en-US" smtClean="0"/>
              <a:t>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26C7CD-814C-456F-B854-B80DA5948D18}" type="slidenum">
              <a:rPr lang="en-US" smtClean="0"/>
              <a:t>‹#›</a:t>
            </a:fld>
            <a:endParaRPr lang="en-US"/>
          </a:p>
        </p:txBody>
      </p:sp>
    </p:spTree>
    <p:extLst>
      <p:ext uri="{BB962C8B-B14F-4D97-AF65-F5344CB8AC3E}">
        <p14:creationId xmlns:p14="http://schemas.microsoft.com/office/powerpoint/2010/main" val="3676680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26C7CD-814C-456F-B854-B80DA5948D18}" type="slidenum">
              <a:rPr lang="en-US" smtClean="0"/>
              <a:t>2</a:t>
            </a:fld>
            <a:endParaRPr lang="en-US"/>
          </a:p>
        </p:txBody>
      </p:sp>
    </p:spTree>
    <p:extLst>
      <p:ext uri="{BB962C8B-B14F-4D97-AF65-F5344CB8AC3E}">
        <p14:creationId xmlns:p14="http://schemas.microsoft.com/office/powerpoint/2010/main" val="3656515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Courier New" panose="02070309020205020404" pitchFamily="49" charset="0"/>
              </a:rPr>
              <a:t>We also had our largest AHR Expo in Mexico EVER this year, with many of the booths and technical sessions focused on low carbon options for building materials and education on how countries like Mexico can grow their building stock responsibly over the coming years. </a:t>
            </a: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126C7CD-814C-456F-B854-B80DA5948D18}" type="slidenum">
              <a:rPr lang="en-US" smtClean="0"/>
              <a:t>11</a:t>
            </a:fld>
            <a:endParaRPr lang="en-US"/>
          </a:p>
        </p:txBody>
      </p:sp>
    </p:spTree>
    <p:extLst>
      <p:ext uri="{BB962C8B-B14F-4D97-AF65-F5344CB8AC3E}">
        <p14:creationId xmlns:p14="http://schemas.microsoft.com/office/powerpoint/2010/main" val="3783502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Courier New" panose="02070309020205020404" pitchFamily="49" charset="0"/>
              </a:rPr>
              <a:t>President-Elect Knight and I had the privilege of participating in the UN's COP 28 Conference on Climate Change held in Dubai in November. The outcome of this Conference of the Parties fell short of expectations, unfortunately, as the hoped-for phase-out plan of fossil fuels did not materialize. However, a compelling call for action echoed throughout many events to "</a:t>
            </a:r>
            <a:r>
              <a:rPr lang="en-US" sz="1800" b="1" dirty="0">
                <a:effectLst/>
                <a:latin typeface="Calibri" panose="020F0502020204030204" pitchFamily="34" charset="0"/>
                <a:ea typeface="Times New Roman" panose="02020603050405020304" pitchFamily="18" charset="0"/>
                <a:cs typeface="Courier New" panose="02070309020205020404" pitchFamily="49" charset="0"/>
              </a:rPr>
              <a:t>Triple Renewables and Double Energy Efficiency</a:t>
            </a:r>
            <a:r>
              <a:rPr lang="en-US" sz="1800" dirty="0">
                <a:effectLst/>
                <a:latin typeface="Calibri" panose="020F0502020204030204" pitchFamily="34" charset="0"/>
                <a:ea typeface="Times New Roman" panose="02020603050405020304" pitchFamily="18" charset="0"/>
                <a:cs typeface="Courier New" panose="02070309020205020404" pitchFamily="49" charset="0"/>
              </a:rPr>
              <a:t>." </a:t>
            </a:r>
          </a:p>
          <a:p>
            <a:pPr marL="0" marR="0">
              <a:spcBef>
                <a:spcPts val="0"/>
              </a:spcBef>
              <a:spcAft>
                <a:spcPts val="0"/>
              </a:spcAft>
            </a:pPr>
            <a:endParaRPr lang="en-US" sz="1800" dirty="0">
              <a:effectLst/>
              <a:latin typeface="Calibri" panose="020F0502020204030204" pitchFamily="34" charset="0"/>
              <a:ea typeface="Times New Roman" panose="02020603050405020304" pitchFamily="18" charset="0"/>
              <a:cs typeface="Courier New" panose="02070309020205020404" pitchFamily="49"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Courier New" panose="02070309020205020404" pitchFamily="49" charset="0"/>
              </a:rPr>
              <a:t>To limit warming to 1.5 degrees Celsius</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world requires three times more renewable energy capacity by 2030, or at least 11,000 gigawatts, and must double the global average annual rate of energy efficiency improvements every year.</a:t>
            </a: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Courier New" panose="02070309020205020404" pitchFamily="49" charset="0"/>
              </a:rPr>
              <a:t> </a:t>
            </a: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Courier New" panose="02070309020205020404" pitchFamily="49" charset="0"/>
              </a:rPr>
              <a:t>While the “</a:t>
            </a:r>
            <a:r>
              <a:rPr lang="en-US" sz="1800" b="1" dirty="0">
                <a:effectLst/>
                <a:latin typeface="Calibri" panose="020F0502020204030204" pitchFamily="34" charset="0"/>
                <a:ea typeface="Times New Roman" panose="02020603050405020304" pitchFamily="18" charset="0"/>
                <a:cs typeface="Courier New" panose="02070309020205020404" pitchFamily="49" charset="0"/>
              </a:rPr>
              <a:t>Triple Renewables and Double Energy Efficiency</a:t>
            </a:r>
            <a:r>
              <a:rPr lang="en-US" sz="1800" dirty="0">
                <a:effectLst/>
                <a:latin typeface="Calibri" panose="020F0502020204030204" pitchFamily="34" charset="0"/>
                <a:ea typeface="Times New Roman" panose="02020603050405020304" pitchFamily="18" charset="0"/>
                <a:cs typeface="Courier New" panose="02070309020205020404" pitchFamily="49" charset="0"/>
              </a:rPr>
              <a:t>” rallying cry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resonated strongly at COP 28, we recognize that </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accelerated action and ambitious policy implementation will be VITAL in addressing global renewables and energy efficiency challenges that are before us. </a:t>
            </a: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126C7CD-814C-456F-B854-B80DA5948D18}" type="slidenum">
              <a:rPr lang="en-US" smtClean="0"/>
              <a:t>12</a:t>
            </a:fld>
            <a:endParaRPr lang="en-US"/>
          </a:p>
        </p:txBody>
      </p:sp>
    </p:spTree>
    <p:extLst>
      <p:ext uri="{BB962C8B-B14F-4D97-AF65-F5344CB8AC3E}">
        <p14:creationId xmlns:p14="http://schemas.microsoft.com/office/powerpoint/2010/main" val="486825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Courier New" panose="02070309020205020404" pitchFamily="49" charset="0"/>
              </a:rPr>
              <a:t>The ASHRAE Task Force for Building Decarbonization will continue its efforts of releasing our best practice guides and videos. Our Grid-Interactive Buildings guide and our Building Performance Standards guide have been released to date with the remaining guides being released this society year. Remaining guides will focus on Whole Life Carbon, Heat Pump application, Design and Operation.</a:t>
            </a: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E18EEB-0212-4576-8AB0-48870479F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5247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Courier New" panose="02070309020205020404" pitchFamily="49" charset="0"/>
              </a:rPr>
              <a:t>As we contemplate ways of addressing the challenge of climate change in the future, the mantle will be passed our younger members and the generations following them. It is crucial for us to ignite the passion and inspire a new generation of climate change leaders, and ASHRAE is delighted to release the second installment in our Lucy’s Engineering Adventure series with another children’s book titled “</a:t>
            </a:r>
            <a:r>
              <a:rPr lang="en-US" sz="1800" i="1" dirty="0">
                <a:effectLst/>
                <a:latin typeface="Calibri" panose="020F0502020204030204" pitchFamily="34" charset="0"/>
                <a:ea typeface="Times New Roman" panose="02020603050405020304" pitchFamily="18" charset="0"/>
                <a:cs typeface="Courier New" panose="02070309020205020404" pitchFamily="49" charset="0"/>
              </a:rPr>
              <a:t>Lucy Goes Green</a:t>
            </a:r>
            <a:r>
              <a:rPr lang="en-US" sz="1800" dirty="0">
                <a:effectLst/>
                <a:latin typeface="Calibri" panose="020F0502020204030204" pitchFamily="34" charset="0"/>
                <a:ea typeface="Times New Roman" panose="02020603050405020304" pitchFamily="18" charset="0"/>
                <a:cs typeface="Courier New" panose="02070309020205020404" pitchFamily="49" charset="0"/>
              </a:rPr>
              <a:t>.”  This book is available on our website and in our bookstore and you can purchase yours TODAY before supplies run out.</a:t>
            </a: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E18EEB-0212-4576-8AB0-48870479F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5346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We are pleased to share our latest decarbonization videos available on the ASHRAE YouTube Channel, with new content uploaded every other month. In these videos, you'll witness our engaged Society and chapter members sharing insights into what decarbonizing the built environment signifies for them personally and the significance it holds for all of us. The videos have received thousands of views on the ASHRAE YouTube channel and our viewership is expanding daily.</a:t>
            </a: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E18EEB-0212-4576-8AB0-48870479F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1623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Courier New" panose="02070309020205020404" pitchFamily="49" charset="0"/>
              </a:rPr>
              <a:t>We continue to update our standards with a focus on carbon reduction as well as energy. </a:t>
            </a: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Courier New" panose="02070309020205020404" pitchFamily="49" charset="0"/>
              </a:rPr>
              <a:t> </a:t>
            </a: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Courier New" panose="02070309020205020404" pitchFamily="49" charset="0"/>
              </a:rPr>
              <a:t>The new edition of Standard 100 was just released and includes a revision to include carbon emissions performance requirements for existing buildings, as well as adding emissions targets for dozens of building types. </a:t>
            </a: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Courier New" panose="02070309020205020404" pitchFamily="49" charset="0"/>
              </a:rPr>
              <a:t> </a:t>
            </a: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Courier New" panose="02070309020205020404" pitchFamily="49" charset="0"/>
              </a:rPr>
              <a:t>ASHRAE has been receiving LOTS of interest in Standard 100 in the last year from numerous agencies of the federal government and briefings on the updates to Standard 100 have been requested from representatives of the General Services Administration, the Environmental Protection Agency and the White House Office of Domestic Climate Policy for consideration and potential inclusion in prospective federal regulations.</a:t>
            </a: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Courier New" panose="02070309020205020404" pitchFamily="49" charset="0"/>
              </a:rPr>
              <a:t> </a:t>
            </a: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Courier New" panose="02070309020205020404" pitchFamily="49" charset="0"/>
              </a:rPr>
              <a:t>The newly released edition Standard 189.3, has also been revised to address emissions, with an explicit part of the purpose of the standard being to “</a:t>
            </a:r>
            <a:r>
              <a:rPr lang="en-US" sz="1800" i="1" dirty="0">
                <a:effectLst/>
                <a:latin typeface="Calibri" panose="020F0502020204030204" pitchFamily="34" charset="0"/>
                <a:ea typeface="Times New Roman" panose="02020603050405020304" pitchFamily="18" charset="0"/>
                <a:cs typeface="Courier New" panose="02070309020205020404" pitchFamily="49" charset="0"/>
              </a:rPr>
              <a:t>support the goal of development that meets the needs of the present without compromising the ability of future generations to meet their own needs, including decarbonization of the building environment</a:t>
            </a:r>
            <a:r>
              <a:rPr lang="en-US" sz="1800" dirty="0">
                <a:effectLst/>
                <a:latin typeface="Calibri" panose="020F0502020204030204" pitchFamily="34" charset="0"/>
                <a:ea typeface="Times New Roman" panose="02020603050405020304" pitchFamily="18" charset="0"/>
                <a:cs typeface="Courier New" panose="02070309020205020404" pitchFamily="49" charset="0"/>
              </a:rPr>
              <a:t>.”</a:t>
            </a: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Courier New" panose="02070309020205020404" pitchFamily="49" charset="0"/>
              </a:rPr>
              <a:t> </a:t>
            </a: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ASHRAE has built a reputation as a pioneer in standards and guidelines, and we are at the forefront of the charge in carbon reduction.</a:t>
            </a: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a:p>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E18EEB-0212-4576-8AB0-48870479F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30287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0075" y="192088"/>
            <a:ext cx="5486400" cy="3086100"/>
          </a:xfrm>
        </p:spPr>
      </p:sp>
      <p:sp>
        <p:nvSpPr>
          <p:cNvPr id="3" name="Notes Placeholder 2"/>
          <p:cNvSpPr>
            <a:spLocks noGrp="1"/>
          </p:cNvSpPr>
          <p:nvPr>
            <p:ph type="body" idx="1"/>
          </p:nvPr>
        </p:nvSpPr>
        <p:spPr>
          <a:xfrm>
            <a:off x="764931" y="3278717"/>
            <a:ext cx="5486400" cy="3600451"/>
          </a:xfrm>
        </p:spPr>
        <p:txBody>
          <a:bodyPr/>
          <a:lstStyle/>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Courier New" panose="02070309020205020404" pitchFamily="49" charset="0"/>
              </a:rPr>
              <a:t>ASHRAE is also continuing to lead the industry by working to reduce our own Scope 1, 2, and 3 emissions, as I reported in Tampa.  We have a team of members researching and understanding our Society’s carbon footprint with the goal of reducing our own impact on climate change. This team has identified that, out of Bloomberg’s 15000 profiled companies, only 20% report </a:t>
            </a:r>
            <a:r>
              <a:rPr lang="en-US" sz="1800" dirty="0">
                <a:effectLst/>
                <a:latin typeface="Calibri" panose="020F0502020204030204" pitchFamily="34" charset="0"/>
                <a:ea typeface="Calibri" panose="020F0502020204030204" pitchFamily="34" charset="0"/>
                <a:cs typeface="Courier New" panose="02070309020205020404" pitchFamily="49" charset="0"/>
              </a:rPr>
              <a:t>Environmental, Social and Corporate Governance or </a:t>
            </a:r>
            <a:r>
              <a:rPr lang="en-US" sz="1800" dirty="0">
                <a:effectLst/>
                <a:latin typeface="Calibri" panose="020F0502020204030204" pitchFamily="34" charset="0"/>
                <a:ea typeface="Times New Roman" panose="02020603050405020304" pitchFamily="18" charset="0"/>
                <a:cs typeface="Courier New" panose="02070309020205020404" pitchFamily="49" charset="0"/>
              </a:rPr>
              <a:t>ESG data that includes Scope 3 emissions, so once again we are in the leader category in this effort.  Scope 3 is the hardest to quantify and includes assessment of indirect emissions from the entire value chain of an organization, from business travel to employee commuting, upstream and downstream supply chain processes, and product lifecycle emissions.  </a:t>
            </a:r>
          </a:p>
          <a:p>
            <a:pPr marL="0" marR="0">
              <a:spcBef>
                <a:spcPts val="0"/>
              </a:spcBef>
              <a:spcAft>
                <a:spcPts val="0"/>
              </a:spcAft>
            </a:pPr>
            <a:endParaRPr lang="en-US" sz="1800" dirty="0">
              <a:effectLst/>
              <a:latin typeface="Calibri" panose="020F0502020204030204" pitchFamily="34" charset="0"/>
              <a:ea typeface="Times New Roman" panose="02020603050405020304" pitchFamily="18" charset="0"/>
              <a:cs typeface="Courier New" panose="02070309020205020404" pitchFamily="49"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Courier New" panose="02070309020205020404" pitchFamily="49" charset="0"/>
              </a:rPr>
              <a:t>Based on the analysis done by this team with the data from the past two years, they have determined that while ASHRAE’s Scope 1 &amp; 2 emissions declined from the 21-22 Society Year to the 22-23 Society year, our Scope 3 emissions significantly increased, unfortunately.  </a:t>
            </a:r>
          </a:p>
          <a:p>
            <a:pPr marL="0" marR="0">
              <a:spcBef>
                <a:spcPts val="0"/>
              </a:spcBef>
              <a:spcAft>
                <a:spcPts val="0"/>
              </a:spcAft>
            </a:pP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Courier New" panose="02070309020205020404" pitchFamily="49" charset="0"/>
              </a:rPr>
              <a:t>Scope 1 and 2 reductions reflect a full year of PV operation at our ASHRAE Headquarters, which is effectively now net-positive in operations. The Scope 3 emissions increase reflects an increase in travel by our members and officers as COVID restrictions were lifted in the 22-23 Society Year.  We are going to continue to monitor our year-over-year performance as the Society year 22-23 will become our baseline for Scope 3 analysis, and we can work to reduce our numbers by travelling smart in the coming years. </a:t>
            </a: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Courier New" panose="02070309020205020404" pitchFamily="49" charset="0"/>
              </a:rPr>
              <a:t> </a:t>
            </a: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Courier New" panose="02070309020205020404" pitchFamily="49" charset="0"/>
              </a:rPr>
              <a:t>We have also implemented the purchase of travel offsets for our senior officers this year, which will help with our 20% reduction goal. We are calculating how many metric tons each flight or car drive that our senior officers are using on ASHRAE travel. We have offset 71.71 metric tons of CO2 to date. </a:t>
            </a:r>
          </a:p>
          <a:p>
            <a:pPr marL="0" marR="0">
              <a:spcBef>
                <a:spcPts val="0"/>
              </a:spcBef>
              <a:spcAft>
                <a:spcPts val="0"/>
              </a:spcAft>
            </a:pPr>
            <a:endParaRPr lang="en-US" sz="1800" dirty="0">
              <a:effectLst/>
              <a:latin typeface="Calibri" panose="020F0502020204030204" pitchFamily="34" charset="0"/>
              <a:cs typeface="Courier New" panose="02070309020205020404" pitchFamily="49" charset="0"/>
            </a:endParaRPr>
          </a:p>
          <a:p>
            <a:pPr marL="0" marR="0">
              <a:spcBef>
                <a:spcPts val="0"/>
              </a:spcBef>
              <a:spcAft>
                <a:spcPts val="0"/>
              </a:spcAft>
            </a:pPr>
            <a:r>
              <a:rPr lang="en-US" sz="1800" dirty="0">
                <a:effectLst/>
                <a:latin typeface="Calibri" panose="020F0502020204030204" pitchFamily="34" charset="0"/>
                <a:cs typeface="Courier New" panose="02070309020205020404" pitchFamily="49" charset="0"/>
              </a:rPr>
              <a:t>I get questions and concerns about our focus on carbon reduction and our need for travel as the two efforts are somewhat contradictory. However, it’s important to recognize that ASHRAE’s mission alone helps in achieving decarbonization awareness on a global basis, and limiting our travel emissions at the expense of our broader mission is not desirable.  But we can travel smart and work to offset our CO2 travel emissions moving forward.  </a:t>
            </a:r>
            <a:br>
              <a:rPr lang="en-US" dirty="0">
                <a:cs typeface="+mn-lt"/>
              </a:rPr>
            </a:br>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8126C7CD-814C-456F-B854-B80DA5948D18}" type="slidenum">
              <a:rPr lang="en-US" smtClean="0"/>
              <a:t>17</a:t>
            </a:fld>
            <a:endParaRPr lang="en-US"/>
          </a:p>
        </p:txBody>
      </p:sp>
    </p:spTree>
    <p:extLst>
      <p:ext uri="{BB962C8B-B14F-4D97-AF65-F5344CB8AC3E}">
        <p14:creationId xmlns:p14="http://schemas.microsoft.com/office/powerpoint/2010/main" val="33345005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We are also happy to announce formally that ASHRAE has agreed to align with the MEP2040 challenge.</a:t>
            </a: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The MEP2040 challenge asks that all systems engineers advocate for and achieve net zero carbon in their projects: operational carbon by 2030 and embodied carbon by 2040. More information can be found at mep2040.org.</a:t>
            </a: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E18EEB-0212-4576-8AB0-48870479F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77153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Courier New" panose="02070309020205020404" pitchFamily="49" charset="0"/>
              </a:rPr>
              <a:t>To summarize, YOU did it! YOU recognized the challenge and YOU found ways to accept responsibility for making changes in your activities to make a difference. Big or small, all changes help our efforts, and we appreciate you. </a:t>
            </a: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Courier New" panose="02070309020205020404" pitchFamily="49" charset="0"/>
              </a:rPr>
              <a:t> </a:t>
            </a: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Courier New" panose="02070309020205020404" pitchFamily="49" charset="0"/>
              </a:rPr>
              <a:t>Passing your knowledge along to others this year – to your colleagues, to other industry professionals and to those in your community is how you’ve accepted the challenge and can continue to do so. </a:t>
            </a: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a:p>
            <a:endParaRPr lang="en-US" dirty="0">
              <a:cs typeface="Calibri"/>
            </a:endParaRPr>
          </a:p>
          <a:p>
            <a:r>
              <a:rPr lang="en-US" dirty="0"/>
              <a:t> </a:t>
            </a:r>
          </a:p>
          <a:p>
            <a:endParaRPr lang="en-US" dirty="0">
              <a:cs typeface="Calibri"/>
            </a:endParaRPr>
          </a:p>
          <a:p>
            <a:pPr marL="0" marR="0">
              <a:spcBef>
                <a:spcPts val="0"/>
              </a:spcBef>
              <a:spcAft>
                <a:spcPts val="700"/>
              </a:spcAft>
            </a:pPr>
            <a:endParaRPr lang="en-US" sz="1800" dirty="0">
              <a:cs typeface="Calibri"/>
            </a:endParaRPr>
          </a:p>
          <a:p>
            <a:pPr marL="0" marR="0">
              <a:spcBef>
                <a:spcPts val="0"/>
              </a:spcBef>
              <a:spcAft>
                <a:spcPts val="700"/>
              </a:spcAft>
            </a:pPr>
            <a:endParaRPr lang="en-US" sz="1800" dirty="0">
              <a:cs typeface="Calibri"/>
            </a:endParaRPr>
          </a:p>
        </p:txBody>
      </p:sp>
      <p:sp>
        <p:nvSpPr>
          <p:cNvPr id="4" name="Slide Number Placeholder 3"/>
          <p:cNvSpPr>
            <a:spLocks noGrp="1"/>
          </p:cNvSpPr>
          <p:nvPr>
            <p:ph type="sldNum" sz="quarter" idx="5"/>
          </p:nvPr>
        </p:nvSpPr>
        <p:spPr/>
        <p:txBody>
          <a:bodyPr/>
          <a:lstStyle/>
          <a:p>
            <a:fld id="{8126C7CD-814C-456F-B854-B80DA5948D18}" type="slidenum">
              <a:rPr lang="en-US" smtClean="0"/>
              <a:t>19</a:t>
            </a:fld>
            <a:endParaRPr lang="en-US"/>
          </a:p>
        </p:txBody>
      </p:sp>
    </p:spTree>
    <p:extLst>
      <p:ext uri="{BB962C8B-B14F-4D97-AF65-F5344CB8AC3E}">
        <p14:creationId xmlns:p14="http://schemas.microsoft.com/office/powerpoint/2010/main" val="3885055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49"/>
            <a:ext cx="5486400" cy="3956051"/>
          </a:xfrm>
        </p:spPr>
        <p:txBody>
          <a:bodyPr/>
          <a:lstStyle/>
          <a:p>
            <a:pPr marL="0" marR="0">
              <a:lnSpc>
                <a:spcPct val="115000"/>
              </a:lnSpc>
              <a:spcBef>
                <a:spcPts val="0"/>
              </a:spcBef>
              <a:spcAft>
                <a:spcPts val="0"/>
              </a:spcAft>
            </a:pPr>
            <a:r>
              <a:rPr lang="en-US" sz="1800" dirty="0">
                <a:effectLst/>
                <a:latin typeface="Calibri" panose="020F0502020204030204" pitchFamily="34" charset="0"/>
                <a:ea typeface="Times New Roman" panose="02020603050405020304" pitchFamily="18" charset="0"/>
              </a:rPr>
              <a:t>When I spoke to you in June, I shared a glimpse of my journey as a child of the 1970s – a truly remarkable time to be a teenager. That decade was marked by monumental events, yet I was only vaguely aware that one of the most significant events that the world was grappling with was an energy crisis.</a:t>
            </a:r>
            <a:r>
              <a:rPr lang="en-US" sz="1800" dirty="0">
                <a:effectLst/>
                <a:latin typeface="Segoe UI" panose="020B0502040204020203" pitchFamily="34" charset="0"/>
                <a:ea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rPr>
              <a:t>Little did I know THEN that this great Society – ASHRAE – would rise to meet the urgency of that crisis, through the development of Standard 90 – the standard that has become a beacon for building energy codes globally and a testament to ASHRAE’s commitment to excellence.</a:t>
            </a:r>
            <a:endParaRPr lang="en-US" sz="18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ourier New" panose="02070309020205020404" pitchFamily="49" charset="0"/>
              </a:rPr>
              <a:t> </a:t>
            </a:r>
            <a:endParaRPr lang="en-US" sz="18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800" dirty="0">
                <a:effectLst/>
                <a:latin typeface="Calibri" panose="020F0502020204030204" pitchFamily="34" charset="0"/>
                <a:ea typeface="Times New Roman" panose="02020603050405020304" pitchFamily="18" charset="0"/>
              </a:rPr>
              <a:t>Fast forward many years later, and here I stand as a career-long volunteer member of this extraordinary Society, working alongside dedicated and passionate experts and professionals. In the spirit of ASHRAE's impactful legacy from the 1970s, let us carry forward our tradition of providing quality technical guidance and expertise to a world that eagerly looks to us for leadership. Together, we WILL tackle the climate crisis, we will navigate the future and we will continue to foster ASHRAE's vision of a healthy and sustainable environment for all. </a:t>
            </a:r>
          </a:p>
          <a:p>
            <a:pPr marL="0" marR="0">
              <a:lnSpc>
                <a:spcPct val="115000"/>
              </a:lnSpc>
              <a:spcBef>
                <a:spcPts val="0"/>
              </a:spcBef>
              <a:spcAft>
                <a:spcPts val="0"/>
              </a:spcAft>
            </a:pPr>
            <a:endParaRPr lang="en-US" sz="18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1800">
                <a:effectLst/>
                <a:latin typeface="Calibri" panose="020F0502020204030204" pitchFamily="34" charset="0"/>
                <a:ea typeface="Times New Roman" panose="02020603050405020304" pitchFamily="18" charset="0"/>
              </a:rPr>
              <a:t> Thank you for accepting the challenge of building a better world. </a:t>
            </a:r>
            <a:endParaRPr lang="en-US" sz="180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800" dirty="0">
              <a:cs typeface="Calibri"/>
            </a:endParaRPr>
          </a:p>
        </p:txBody>
      </p:sp>
      <p:sp>
        <p:nvSpPr>
          <p:cNvPr id="4" name="Slide Number Placeholder 3"/>
          <p:cNvSpPr>
            <a:spLocks noGrp="1"/>
          </p:cNvSpPr>
          <p:nvPr>
            <p:ph type="sldNum" sz="quarter" idx="5"/>
          </p:nvPr>
        </p:nvSpPr>
        <p:spPr/>
        <p:txBody>
          <a:bodyPr/>
          <a:lstStyle/>
          <a:p>
            <a:fld id="{8126C7CD-814C-456F-B854-B80DA5948D18}" type="slidenum">
              <a:rPr lang="en-US" smtClean="0"/>
              <a:t>20</a:t>
            </a:fld>
            <a:endParaRPr lang="en-US"/>
          </a:p>
        </p:txBody>
      </p:sp>
    </p:spTree>
    <p:extLst>
      <p:ext uri="{BB962C8B-B14F-4D97-AF65-F5344CB8AC3E}">
        <p14:creationId xmlns:p14="http://schemas.microsoft.com/office/powerpoint/2010/main" val="2311258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Courier New" panose="02070309020205020404" pitchFamily="49" charset="0"/>
              </a:rPr>
              <a:t>Listen to this quote: </a:t>
            </a:r>
            <a:r>
              <a:rPr lang="en-US" sz="1800" i="1" dirty="0">
                <a:effectLst/>
                <a:latin typeface="Calibri" panose="020F0502020204030204" pitchFamily="34" charset="0"/>
                <a:ea typeface="Calibri" panose="020F0502020204030204" pitchFamily="34" charset="0"/>
                <a:cs typeface="Courier New" panose="02070309020205020404" pitchFamily="49" charset="0"/>
              </a:rPr>
              <a:t>“</a:t>
            </a:r>
            <a:r>
              <a:rPr lang="en-US" sz="1800" i="1" dirty="0">
                <a:effectLst/>
                <a:latin typeface="Calibri" panose="020F0502020204030204" pitchFamily="34" charset="0"/>
                <a:ea typeface="Calibri" panose="020F0502020204030204" pitchFamily="34" charset="0"/>
                <a:cs typeface="Times New Roman" panose="02020603050405020304" pitchFamily="18" charset="0"/>
              </a:rPr>
              <a:t>Through human ingenuity and determination, we can find solutions to the global climate crisis. As ASHRAE volunteers, this is what we do!  We accept challenges and we solve problems!”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is a direct quote taken from my inaugural presidential address seven months ago, and since that time we have built </a:t>
            </a:r>
            <a:r>
              <a:rPr lang="en-US" sz="1800" dirty="0">
                <a:effectLst/>
                <a:latin typeface="Calibri" panose="020F0502020204030204" pitchFamily="34" charset="0"/>
                <a:ea typeface="Calibri" panose="020F0502020204030204" pitchFamily="34" charset="0"/>
                <a:cs typeface="Calibri" panose="020F0502020204030204" pitchFamily="34" charset="0"/>
              </a:rPr>
              <a:t>on that declaration to be a collective body of problem solvers in tackling the global climate crisis. As you just saw in the opening video as well as your response to the Decarb Challenge Fund, ASHRAE regions and chapters have shown exemplary commitment not only to </a:t>
            </a:r>
            <a:r>
              <a:rPr lang="en-US" sz="1800" dirty="0">
                <a:effectLst/>
                <a:latin typeface="Calibri" panose="020F0502020204030204" pitchFamily="34" charset="0"/>
                <a:ea typeface="Calibri" panose="020F0502020204030204" pitchFamily="34" charset="0"/>
                <a:cs typeface="Times New Roman" panose="02020603050405020304" pitchFamily="18" charset="0"/>
              </a:rPr>
              <a:t>understanding how climate change affects building planning, design, construction and operation, but they have volunteered IMMENSE time and expertise to develop resources to support actionable, wide-scale building decarbonization practices.</a:t>
            </a:r>
          </a:p>
          <a:p>
            <a:endParaRPr lang="en-US" dirty="0"/>
          </a:p>
        </p:txBody>
      </p:sp>
      <p:sp>
        <p:nvSpPr>
          <p:cNvPr id="4" name="Slide Number Placeholder 3"/>
          <p:cNvSpPr>
            <a:spLocks noGrp="1"/>
          </p:cNvSpPr>
          <p:nvPr>
            <p:ph type="sldNum" sz="quarter" idx="5"/>
          </p:nvPr>
        </p:nvSpPr>
        <p:spPr/>
        <p:txBody>
          <a:bodyPr/>
          <a:lstStyle/>
          <a:p>
            <a:fld id="{8126C7CD-814C-456F-B854-B80DA5948D18}" type="slidenum">
              <a:rPr lang="en-US" smtClean="0"/>
              <a:t>3</a:t>
            </a:fld>
            <a:endParaRPr lang="en-US"/>
          </a:p>
        </p:txBody>
      </p:sp>
    </p:spTree>
    <p:extLst>
      <p:ext uri="{BB962C8B-B14F-4D97-AF65-F5344CB8AC3E}">
        <p14:creationId xmlns:p14="http://schemas.microsoft.com/office/powerpoint/2010/main" val="26562882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26C7CD-814C-456F-B854-B80DA5948D18}" type="slidenum">
              <a:rPr lang="en-US" smtClean="0"/>
              <a:t>21</a:t>
            </a:fld>
            <a:endParaRPr lang="en-US"/>
          </a:p>
        </p:txBody>
      </p:sp>
    </p:spTree>
    <p:extLst>
      <p:ext uri="{BB962C8B-B14F-4D97-AF65-F5344CB8AC3E}">
        <p14:creationId xmlns:p14="http://schemas.microsoft.com/office/powerpoint/2010/main" val="3992997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Our pursuit to action in tackling this challenge remains steadfast. If you recall from my last address, ASHRAE is committed to the following efforts:</a:t>
            </a: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Equipping</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our members with the necessary knowledge and tools to design resilient new and renovated buildings, enabling them to effectively address the impact of the built environment on climate change. </a:t>
            </a: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Expanding</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our endeavors in designing energy-efficient buildings by conscientiously considering all aspects of carbon reduction, including embodied carbon, refrigerant use and reduction, and end-of-life carbon. </a:t>
            </a: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and</a:t>
            </a: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Providing</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impactful leadership, taking decisive action, providing resources, and advocating for the global built environment in response to the challenges posed by the climate crisis. </a:t>
            </a: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ASHRAE has accepted these challenges head-on and today, during this moment together, I’m delighted to report on some of the accomplishments we’ve made since our last meeting. </a:t>
            </a:r>
            <a:endParaRPr lang="en-US" b="1" dirty="0"/>
          </a:p>
        </p:txBody>
      </p:sp>
      <p:sp>
        <p:nvSpPr>
          <p:cNvPr id="4" name="Slide Number Placeholder 3"/>
          <p:cNvSpPr>
            <a:spLocks noGrp="1"/>
          </p:cNvSpPr>
          <p:nvPr>
            <p:ph type="sldNum" sz="quarter" idx="5"/>
          </p:nvPr>
        </p:nvSpPr>
        <p:spPr/>
        <p:txBody>
          <a:bodyPr/>
          <a:lstStyle/>
          <a:p>
            <a:fld id="{8126C7CD-814C-456F-B854-B80DA5948D18}" type="slidenum">
              <a:rPr lang="en-US" smtClean="0"/>
              <a:t>4</a:t>
            </a:fld>
            <a:endParaRPr lang="en-US"/>
          </a:p>
        </p:txBody>
      </p:sp>
    </p:spTree>
    <p:extLst>
      <p:ext uri="{BB962C8B-B14F-4D97-AF65-F5344CB8AC3E}">
        <p14:creationId xmlns:p14="http://schemas.microsoft.com/office/powerpoint/2010/main" val="4010525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000000"/>
                </a:solidFill>
                <a:effectLst/>
                <a:highlight>
                  <a:srgbClr val="FFFFFF"/>
                </a:highlight>
                <a:latin typeface="Calibri" panose="020F0502020204030204" pitchFamily="34" charset="0"/>
                <a:ea typeface="Times New Roman" panose="02020603050405020304" pitchFamily="18" charset="0"/>
                <a:cs typeface="Times New Roman" panose="02020603050405020304" pitchFamily="18" charset="0"/>
              </a:rPr>
              <a:t>I witnessed our “Challenge Accepted” message in action through my travels as president and I’ve met with members from around the world at CRCs and Chapter visits</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Courier New" panose="02070309020205020404" pitchFamily="49" charset="0"/>
              </a:rPr>
              <a:t>I’m happy to say that after visiting eight of our CRCs, including those held in the Spring of 2023, that our carbon reduction message has been received and action has been taken. Here are some examples: </a:t>
            </a: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Courier New" panose="02070309020205020404" pitchFamily="49" charset="0"/>
              </a:rPr>
              <a:t> </a:t>
            </a: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cs typeface="Courier New" panose="02070309020205020404" pitchFamily="49" charset="0"/>
              </a:rPr>
              <a:t>At the Region 2 CRC in London, </a:t>
            </a:r>
            <a:r>
              <a:rPr lang="en-US" sz="1800" dirty="0">
                <a:effectLst/>
                <a:latin typeface="Calibri" panose="020F0502020204030204" pitchFamily="34" charset="0"/>
                <a:ea typeface="Calibri" panose="020F0502020204030204" pitchFamily="34" charset="0"/>
                <a:cs typeface="Courier New" panose="02070309020205020404" pitchFamily="49" charset="0"/>
              </a:rPr>
              <a:t>Ontario, </a:t>
            </a:r>
            <a:r>
              <a:rPr lang="en-US" sz="1800" dirty="0">
                <a:effectLst/>
                <a:latin typeface="Calibri" panose="020F0502020204030204" pitchFamily="34" charset="0"/>
                <a:ea typeface="Times New Roman" panose="02020603050405020304" pitchFamily="18" charset="0"/>
                <a:cs typeface="Courier New" panose="02070309020205020404" pitchFamily="49" charset="0"/>
              </a:rPr>
              <a:t>Canada, motions were passed to encourage members to find ways to carpool or share transportation to the CRC event.</a:t>
            </a: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cs typeface="Courier New" panose="02070309020205020404" pitchFamily="49" charset="0"/>
              </a:rPr>
              <a:t>At the Region 9 CRC in Denver, Colorado, members were encouraged to take mass transit from the airport to the CRC by simply providing extra drink tickets to their social event … and over 80% of the CRC attendees participated.</a:t>
            </a: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cs typeface="Courier New" panose="02070309020205020404" pitchFamily="49" charset="0"/>
              </a:rPr>
              <a:t>The Region 14 CRC in Galway, Ireland was combined with an Energy Summit for maximum effect and travel reduction. </a:t>
            </a: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126C7CD-814C-456F-B854-B80DA5948D18}" type="slidenum">
              <a:rPr lang="en-US" smtClean="0"/>
              <a:t>5</a:t>
            </a:fld>
            <a:endParaRPr lang="en-US"/>
          </a:p>
        </p:txBody>
      </p:sp>
    </p:spTree>
    <p:extLst>
      <p:ext uri="{BB962C8B-B14F-4D97-AF65-F5344CB8AC3E}">
        <p14:creationId xmlns:p14="http://schemas.microsoft.com/office/powerpoint/2010/main" val="1165693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cs typeface="Courier New" panose="02070309020205020404" pitchFamily="49" charset="0"/>
              </a:rPr>
              <a:t>During the Region-At-Large CRC in Sri Lanka, a motion was passed to reduce the amount of meat served at Society meetings.</a:t>
            </a: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228600" marR="0">
              <a:spcBef>
                <a:spcPts val="0"/>
              </a:spcBef>
              <a:spcAft>
                <a:spcPts val="0"/>
              </a:spcAft>
            </a:pPr>
            <a:r>
              <a:rPr lang="en-US" sz="1800" dirty="0">
                <a:effectLst/>
                <a:latin typeface="Calibri" panose="020F0502020204030204" pitchFamily="34" charset="0"/>
                <a:ea typeface="Times New Roman" panose="02020603050405020304" pitchFamily="18" charset="0"/>
                <a:cs typeface="Courier New" panose="02070309020205020404" pitchFamily="49" charset="0"/>
              </a:rPr>
              <a:t>and</a:t>
            </a: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Times New Roman" panose="02020603050405020304" pitchFamily="18" charset="0"/>
                <a:cs typeface="Courier New" panose="02070309020205020404" pitchFamily="49" charset="0"/>
              </a:rPr>
              <a:t>Region 10 in Reno, Nevada not to be outdone, they promised offsets for all travel by all regional officers for this entire Society year.</a:t>
            </a: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457200" marR="0">
              <a:spcBef>
                <a:spcPts val="0"/>
              </a:spcBef>
              <a:spcAft>
                <a:spcPts val="0"/>
              </a:spcAft>
            </a:pPr>
            <a:r>
              <a:rPr lang="en-US" sz="1800" dirty="0">
                <a:effectLst/>
                <a:latin typeface="Calibri" panose="020F0502020204030204" pitchFamily="34" charset="0"/>
                <a:ea typeface="Times New Roman" panose="02020603050405020304" pitchFamily="18" charset="0"/>
                <a:cs typeface="Courier New" panose="02070309020205020404" pitchFamily="49" charset="0"/>
              </a:rPr>
              <a:t> </a:t>
            </a: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Courier New" panose="02070309020205020404" pitchFamily="49" charset="0"/>
              </a:rPr>
              <a:t>These efforts and many more like them have helped ASHRAE “walk-the talk” of helping to reduce climate emissions thru our activities and to spread the word that even small efforts can make a difference.</a:t>
            </a: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126C7CD-814C-456F-B854-B80DA5948D18}" type="slidenum">
              <a:rPr lang="en-US" smtClean="0"/>
              <a:t>6</a:t>
            </a:fld>
            <a:endParaRPr lang="en-US"/>
          </a:p>
        </p:txBody>
      </p:sp>
    </p:spTree>
    <p:extLst>
      <p:ext uri="{BB962C8B-B14F-4D97-AF65-F5344CB8AC3E}">
        <p14:creationId xmlns:p14="http://schemas.microsoft.com/office/powerpoint/2010/main" val="1256106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This year also marked a significant milestone for us as ASHRAE, along with four industry partnering organizations, hosted our first decarbonization conference in the United States. The 2023 Decarbonization Conference for the Built Environment drew a very enthusiastic, SOLD OUT crowd of over 450 attendees, representing 10 countries. The event buzzed with energy and excitement as professionals from diverse backgrounds in the building industry came together to engage in productive discussions on measures and metrics, our role in decarbonization, as well as </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current and future governmental policies and regulations that buildings professionals need to be aware of to address environmentally conscious building requirements</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The conference provided a constructive platform for sharing successes and addressing challenges related to the critical mission of reducing the carbon footprint of buildings. </a:t>
            </a: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Special thanks to The American Institute of Architects, the International Facility Management Association, APPA and the Building Owners and Managers Association for helping to make the conference a huge success. </a:t>
            </a: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E18EEB-0212-4576-8AB0-48870479F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2467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Courier New" panose="02070309020205020404" pitchFamily="49" charset="0"/>
              </a:rPr>
              <a:t>In addition to the sold out decarbonization conference in DC, we now have two more conferences focusing on decarbonization in the works – The 2024 ASHRAE International Conference on Building Decarbonization in Madrid Spain will be held this spring, which will be more of a technical conference, and is open for registration now, and the 2024 ASHRAE Conference for Decarbonizing Existing Tall Buildings in New York City occurring in the fall of this year which is supported by NYSERDA and New York State. </a:t>
            </a: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126C7CD-814C-456F-B854-B80DA5948D18}" type="slidenum">
              <a:rPr lang="en-US" smtClean="0"/>
              <a:t>8</a:t>
            </a:fld>
            <a:endParaRPr lang="en-US"/>
          </a:p>
        </p:txBody>
      </p:sp>
    </p:spTree>
    <p:extLst>
      <p:ext uri="{BB962C8B-B14F-4D97-AF65-F5344CB8AC3E}">
        <p14:creationId xmlns:p14="http://schemas.microsoft.com/office/powerpoint/2010/main" val="730475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We were also invited to present ASHRAE's position on the impact of buildings on greenhouse gas emissions at various decarbonization and energy efficiency-related conferences, spanning from Greenbuild 2023 conference and expo in Washington, D.C., to the Detroit Energy Forum in Michigan..</a:t>
            </a: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126C7CD-814C-456F-B854-B80DA5948D18}" type="slidenum">
              <a:rPr lang="en-US" smtClean="0"/>
              <a:t>9</a:t>
            </a:fld>
            <a:endParaRPr lang="en-US"/>
          </a:p>
        </p:txBody>
      </p:sp>
    </p:spTree>
    <p:extLst>
      <p:ext uri="{BB962C8B-B14F-4D97-AF65-F5344CB8AC3E}">
        <p14:creationId xmlns:p14="http://schemas.microsoft.com/office/powerpoint/2010/main" val="1813104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to the 8th International Conference on Energy Research and Development in Kuwait as well as the Galway Energy Summit in Ireland and, most recently, the India Decarbonization Conference, hosted by ASHRAE’s India Chapter in New Delhi.</a:t>
            </a: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Courier New" panose="02070309020205020404" pitchFamily="49" charset="0"/>
              </a:rPr>
              <a:t> </a:t>
            </a: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rPr>
              <a:t>Every conference has been charged with sense of curiosity and energy as we collaboratively explored ways, as an industry, to minimize the influence of buildings on climate change.</a:t>
            </a: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0" marR="0">
              <a:spcBef>
                <a:spcPts val="0"/>
              </a:spcBef>
              <a:spcAft>
                <a:spcPts val="0"/>
              </a:spcAft>
            </a:pPr>
            <a:br>
              <a:rPr lang="en-US" sz="1800" dirty="0">
                <a:effectLst/>
                <a:latin typeface="Courier New" panose="02070309020205020404" pitchFamily="49" charset="0"/>
                <a:ea typeface="Times New Roman" panose="02020603050405020304" pitchFamily="18" charset="0"/>
                <a:cs typeface="Times New Roman" panose="02020603050405020304" pitchFamily="18" charset="0"/>
              </a:rPr>
            </a:br>
            <a:endParaRPr lang="en-US" sz="1800" dirty="0">
              <a:effectLst/>
              <a:latin typeface="Courier New" panose="02070309020205020404" pitchFamily="49"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126C7CD-814C-456F-B854-B80DA5948D18}" type="slidenum">
              <a:rPr lang="en-US" smtClean="0"/>
              <a:t>10</a:t>
            </a:fld>
            <a:endParaRPr lang="en-US"/>
          </a:p>
        </p:txBody>
      </p:sp>
    </p:spTree>
    <p:extLst>
      <p:ext uri="{BB962C8B-B14F-4D97-AF65-F5344CB8AC3E}">
        <p14:creationId xmlns:p14="http://schemas.microsoft.com/office/powerpoint/2010/main" val="1021303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6FBA1-E780-B905-B685-10A4434803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35B1B9-5682-DB1A-4D45-6C0AA2F26A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35B14D-6BF0-22E5-D271-F34FE26E5DF6}"/>
              </a:ext>
            </a:extLst>
          </p:cNvPr>
          <p:cNvSpPr>
            <a:spLocks noGrp="1"/>
          </p:cNvSpPr>
          <p:nvPr>
            <p:ph type="dt" sz="half" idx="10"/>
          </p:nvPr>
        </p:nvSpPr>
        <p:spPr/>
        <p:txBody>
          <a:bodyPr/>
          <a:lstStyle/>
          <a:p>
            <a:fld id="{0E367EA3-C289-4B43-A6D2-EEB480634C5D}" type="datetimeFigureOut">
              <a:rPr lang="en-US" smtClean="0"/>
              <a:t>1/24/2024</a:t>
            </a:fld>
            <a:endParaRPr lang="en-US"/>
          </a:p>
        </p:txBody>
      </p:sp>
      <p:sp>
        <p:nvSpPr>
          <p:cNvPr id="5" name="Footer Placeholder 4">
            <a:extLst>
              <a:ext uri="{FF2B5EF4-FFF2-40B4-BE49-F238E27FC236}">
                <a16:creationId xmlns:a16="http://schemas.microsoft.com/office/drawing/2014/main" id="{344F1822-708E-5395-F224-E830F0F529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23BDC2-9C90-297D-14BF-7CB6A99A555C}"/>
              </a:ext>
            </a:extLst>
          </p:cNvPr>
          <p:cNvSpPr>
            <a:spLocks noGrp="1"/>
          </p:cNvSpPr>
          <p:nvPr>
            <p:ph type="sldNum" sz="quarter" idx="12"/>
          </p:nvPr>
        </p:nvSpPr>
        <p:spPr/>
        <p:txBody>
          <a:bodyPr/>
          <a:lstStyle/>
          <a:p>
            <a:fld id="{4386967D-D518-CF4C-8A68-70FCF4319379}" type="slidenum">
              <a:rPr lang="en-US" smtClean="0"/>
              <a:t>‹#›</a:t>
            </a:fld>
            <a:endParaRPr lang="en-US"/>
          </a:p>
        </p:txBody>
      </p:sp>
    </p:spTree>
    <p:extLst>
      <p:ext uri="{BB962C8B-B14F-4D97-AF65-F5344CB8AC3E}">
        <p14:creationId xmlns:p14="http://schemas.microsoft.com/office/powerpoint/2010/main" val="1816906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544EE-0266-6032-D1EE-3320ECB09F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69BA9FC-929C-8460-8E30-B5E22E7BDA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EA99D7-D439-4A9A-D221-A0B9D3CCE704}"/>
              </a:ext>
            </a:extLst>
          </p:cNvPr>
          <p:cNvSpPr>
            <a:spLocks noGrp="1"/>
          </p:cNvSpPr>
          <p:nvPr>
            <p:ph type="dt" sz="half" idx="10"/>
          </p:nvPr>
        </p:nvSpPr>
        <p:spPr/>
        <p:txBody>
          <a:bodyPr/>
          <a:lstStyle/>
          <a:p>
            <a:fld id="{0E367EA3-C289-4B43-A6D2-EEB480634C5D}" type="datetimeFigureOut">
              <a:rPr lang="en-US" smtClean="0"/>
              <a:t>1/24/2024</a:t>
            </a:fld>
            <a:endParaRPr lang="en-US"/>
          </a:p>
        </p:txBody>
      </p:sp>
      <p:sp>
        <p:nvSpPr>
          <p:cNvPr id="5" name="Footer Placeholder 4">
            <a:extLst>
              <a:ext uri="{FF2B5EF4-FFF2-40B4-BE49-F238E27FC236}">
                <a16:creationId xmlns:a16="http://schemas.microsoft.com/office/drawing/2014/main" id="{173AF843-2CAF-E3DA-ADBD-6C897A9236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363170-2B2A-E46B-0579-811515D54698}"/>
              </a:ext>
            </a:extLst>
          </p:cNvPr>
          <p:cNvSpPr>
            <a:spLocks noGrp="1"/>
          </p:cNvSpPr>
          <p:nvPr>
            <p:ph type="sldNum" sz="quarter" idx="12"/>
          </p:nvPr>
        </p:nvSpPr>
        <p:spPr/>
        <p:txBody>
          <a:bodyPr/>
          <a:lstStyle/>
          <a:p>
            <a:fld id="{4386967D-D518-CF4C-8A68-70FCF4319379}" type="slidenum">
              <a:rPr lang="en-US" smtClean="0"/>
              <a:t>‹#›</a:t>
            </a:fld>
            <a:endParaRPr lang="en-US"/>
          </a:p>
        </p:txBody>
      </p:sp>
    </p:spTree>
    <p:extLst>
      <p:ext uri="{BB962C8B-B14F-4D97-AF65-F5344CB8AC3E}">
        <p14:creationId xmlns:p14="http://schemas.microsoft.com/office/powerpoint/2010/main" val="3795794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1E28F8-196B-FBA3-06E2-68A64E3683E8}"/>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6C32C8-FD4E-F835-FD3A-331FAEB98FAD}"/>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9EA07-F7CC-20E4-B1A4-A5F2A74ED15D}"/>
              </a:ext>
            </a:extLst>
          </p:cNvPr>
          <p:cNvSpPr>
            <a:spLocks noGrp="1"/>
          </p:cNvSpPr>
          <p:nvPr>
            <p:ph type="dt" sz="half" idx="10"/>
          </p:nvPr>
        </p:nvSpPr>
        <p:spPr/>
        <p:txBody>
          <a:bodyPr/>
          <a:lstStyle/>
          <a:p>
            <a:fld id="{0E367EA3-C289-4B43-A6D2-EEB480634C5D}" type="datetimeFigureOut">
              <a:rPr lang="en-US" smtClean="0"/>
              <a:t>1/24/2024</a:t>
            </a:fld>
            <a:endParaRPr lang="en-US"/>
          </a:p>
        </p:txBody>
      </p:sp>
      <p:sp>
        <p:nvSpPr>
          <p:cNvPr id="5" name="Footer Placeholder 4">
            <a:extLst>
              <a:ext uri="{FF2B5EF4-FFF2-40B4-BE49-F238E27FC236}">
                <a16:creationId xmlns:a16="http://schemas.microsoft.com/office/drawing/2014/main" id="{896191AF-40A1-FBE8-3D8E-EAD813B125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0CE3B7-4684-D333-3183-5552EC0E32CA}"/>
              </a:ext>
            </a:extLst>
          </p:cNvPr>
          <p:cNvSpPr>
            <a:spLocks noGrp="1"/>
          </p:cNvSpPr>
          <p:nvPr>
            <p:ph type="sldNum" sz="quarter" idx="12"/>
          </p:nvPr>
        </p:nvSpPr>
        <p:spPr/>
        <p:txBody>
          <a:bodyPr/>
          <a:lstStyle/>
          <a:p>
            <a:fld id="{4386967D-D518-CF4C-8A68-70FCF4319379}" type="slidenum">
              <a:rPr lang="en-US" smtClean="0"/>
              <a:t>‹#›</a:t>
            </a:fld>
            <a:endParaRPr lang="en-US"/>
          </a:p>
        </p:txBody>
      </p:sp>
    </p:spTree>
    <p:extLst>
      <p:ext uri="{BB962C8B-B14F-4D97-AF65-F5344CB8AC3E}">
        <p14:creationId xmlns:p14="http://schemas.microsoft.com/office/powerpoint/2010/main" val="37923969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F9F6F-ADF2-FB96-0561-B6D4866C1A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E509A4-D779-ADCE-5C54-287327036784}"/>
              </a:ext>
            </a:extLst>
          </p:cNvPr>
          <p:cNvSpPr>
            <a:spLocks noGrp="1"/>
          </p:cNvSpPr>
          <p:nvPr>
            <p:ph type="dt" sz="half" idx="10"/>
          </p:nvPr>
        </p:nvSpPr>
        <p:spPr/>
        <p:txBody>
          <a:bodyPr/>
          <a:lstStyle/>
          <a:p>
            <a:fld id="{0E367EA3-C289-4B43-A6D2-EEB480634C5D}" type="datetimeFigureOut">
              <a:rPr lang="en-US" smtClean="0"/>
              <a:t>1/24/2024</a:t>
            </a:fld>
            <a:endParaRPr lang="en-US"/>
          </a:p>
        </p:txBody>
      </p:sp>
      <p:sp>
        <p:nvSpPr>
          <p:cNvPr id="4" name="Footer Placeholder 3">
            <a:extLst>
              <a:ext uri="{FF2B5EF4-FFF2-40B4-BE49-F238E27FC236}">
                <a16:creationId xmlns:a16="http://schemas.microsoft.com/office/drawing/2014/main" id="{0D553ED5-3DF7-BA36-2B52-EAB6560EC8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4674BB-95BE-B48D-BA42-7087A136447D}"/>
              </a:ext>
            </a:extLst>
          </p:cNvPr>
          <p:cNvSpPr>
            <a:spLocks noGrp="1"/>
          </p:cNvSpPr>
          <p:nvPr>
            <p:ph type="sldNum" sz="quarter" idx="12"/>
          </p:nvPr>
        </p:nvSpPr>
        <p:spPr/>
        <p:txBody>
          <a:bodyPr/>
          <a:lstStyle/>
          <a:p>
            <a:fld id="{4386967D-D518-CF4C-8A68-70FCF4319379}" type="slidenum">
              <a:rPr lang="en-US" smtClean="0"/>
              <a:t>‹#›</a:t>
            </a:fld>
            <a:endParaRPr lang="en-US"/>
          </a:p>
        </p:txBody>
      </p:sp>
    </p:spTree>
    <p:extLst>
      <p:ext uri="{BB962C8B-B14F-4D97-AF65-F5344CB8AC3E}">
        <p14:creationId xmlns:p14="http://schemas.microsoft.com/office/powerpoint/2010/main" val="5646856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D4F27-D319-A049-A7BB-0D25BC5FF0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3799B6-E209-EA4E-8A72-455A230E7D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F88050-C309-0544-A904-FBAB77A59DE6}"/>
              </a:ext>
            </a:extLst>
          </p:cNvPr>
          <p:cNvSpPr>
            <a:spLocks noGrp="1"/>
          </p:cNvSpPr>
          <p:nvPr>
            <p:ph type="dt" sz="half" idx="10"/>
          </p:nvPr>
        </p:nvSpPr>
        <p:spPr/>
        <p:txBody>
          <a:bodyPr/>
          <a:lstStyle/>
          <a:p>
            <a:fld id="{D77998A9-48A7-9445-BBC4-5977EE567CAA}" type="datetimeFigureOut">
              <a:rPr lang="en-US" smtClean="0"/>
              <a:t>1/24/2024</a:t>
            </a:fld>
            <a:endParaRPr lang="en-US"/>
          </a:p>
        </p:txBody>
      </p:sp>
      <p:sp>
        <p:nvSpPr>
          <p:cNvPr id="5" name="Footer Placeholder 4">
            <a:extLst>
              <a:ext uri="{FF2B5EF4-FFF2-40B4-BE49-F238E27FC236}">
                <a16:creationId xmlns:a16="http://schemas.microsoft.com/office/drawing/2014/main" id="{F6C04C94-035D-9D49-ADB6-66A212925B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C55D9E-B633-3146-B85D-0B5990D57378}"/>
              </a:ext>
            </a:extLst>
          </p:cNvPr>
          <p:cNvSpPr>
            <a:spLocks noGrp="1"/>
          </p:cNvSpPr>
          <p:nvPr>
            <p:ph type="sldNum" sz="quarter" idx="12"/>
          </p:nvPr>
        </p:nvSpPr>
        <p:spPr/>
        <p:txBody>
          <a:bodyPr/>
          <a:lstStyle/>
          <a:p>
            <a:fld id="{449CCC5A-3354-6C45-BC78-62897F3AA487}" type="slidenum">
              <a:rPr lang="en-US" smtClean="0"/>
              <a:t>‹#›</a:t>
            </a:fld>
            <a:endParaRPr lang="en-US"/>
          </a:p>
        </p:txBody>
      </p:sp>
    </p:spTree>
    <p:extLst>
      <p:ext uri="{BB962C8B-B14F-4D97-AF65-F5344CB8AC3E}">
        <p14:creationId xmlns:p14="http://schemas.microsoft.com/office/powerpoint/2010/main" val="2906301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1E781-C8CE-E046-B211-938227D068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C81A1F-3C4D-7642-996F-B651474677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EF9FEE-B5B6-5544-A219-5633EA1B2290}"/>
              </a:ext>
            </a:extLst>
          </p:cNvPr>
          <p:cNvSpPr>
            <a:spLocks noGrp="1"/>
          </p:cNvSpPr>
          <p:nvPr>
            <p:ph type="dt" sz="half" idx="10"/>
          </p:nvPr>
        </p:nvSpPr>
        <p:spPr/>
        <p:txBody>
          <a:bodyPr/>
          <a:lstStyle/>
          <a:p>
            <a:fld id="{D77998A9-48A7-9445-BBC4-5977EE567CAA}" type="datetimeFigureOut">
              <a:rPr lang="en-US" smtClean="0"/>
              <a:t>1/24/2024</a:t>
            </a:fld>
            <a:endParaRPr lang="en-US"/>
          </a:p>
        </p:txBody>
      </p:sp>
      <p:sp>
        <p:nvSpPr>
          <p:cNvPr id="5" name="Footer Placeholder 4">
            <a:extLst>
              <a:ext uri="{FF2B5EF4-FFF2-40B4-BE49-F238E27FC236}">
                <a16:creationId xmlns:a16="http://schemas.microsoft.com/office/drawing/2014/main" id="{484AA5AE-2B8D-2F4B-8814-F5C43675A2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C9561D-24D9-C64C-B5E5-49980E3F017B}"/>
              </a:ext>
            </a:extLst>
          </p:cNvPr>
          <p:cNvSpPr>
            <a:spLocks noGrp="1"/>
          </p:cNvSpPr>
          <p:nvPr>
            <p:ph type="sldNum" sz="quarter" idx="12"/>
          </p:nvPr>
        </p:nvSpPr>
        <p:spPr/>
        <p:txBody>
          <a:bodyPr/>
          <a:lstStyle/>
          <a:p>
            <a:fld id="{449CCC5A-3354-6C45-BC78-62897F3AA487}" type="slidenum">
              <a:rPr lang="en-US" smtClean="0"/>
              <a:t>‹#›</a:t>
            </a:fld>
            <a:endParaRPr lang="en-US"/>
          </a:p>
        </p:txBody>
      </p:sp>
    </p:spTree>
    <p:extLst>
      <p:ext uri="{BB962C8B-B14F-4D97-AF65-F5344CB8AC3E}">
        <p14:creationId xmlns:p14="http://schemas.microsoft.com/office/powerpoint/2010/main" val="3267972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5837-B4A7-B247-9CA3-505F99ACAA35}"/>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08349E9-A809-9D4F-A243-A2E3F1CEC4BA}"/>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F94241-F56F-8146-8FB6-FCBAEBFBC8C3}"/>
              </a:ext>
            </a:extLst>
          </p:cNvPr>
          <p:cNvSpPr>
            <a:spLocks noGrp="1"/>
          </p:cNvSpPr>
          <p:nvPr>
            <p:ph type="dt" sz="half" idx="10"/>
          </p:nvPr>
        </p:nvSpPr>
        <p:spPr/>
        <p:txBody>
          <a:bodyPr/>
          <a:lstStyle/>
          <a:p>
            <a:fld id="{D77998A9-48A7-9445-BBC4-5977EE567CAA}" type="datetimeFigureOut">
              <a:rPr lang="en-US" smtClean="0"/>
              <a:t>1/24/2024</a:t>
            </a:fld>
            <a:endParaRPr lang="en-US"/>
          </a:p>
        </p:txBody>
      </p:sp>
      <p:sp>
        <p:nvSpPr>
          <p:cNvPr id="5" name="Footer Placeholder 4">
            <a:extLst>
              <a:ext uri="{FF2B5EF4-FFF2-40B4-BE49-F238E27FC236}">
                <a16:creationId xmlns:a16="http://schemas.microsoft.com/office/drawing/2014/main" id="{53ED1A2F-7AFE-414D-9FD7-E89D023494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A56E88-EC23-2D4E-8B88-22876F41D06E}"/>
              </a:ext>
            </a:extLst>
          </p:cNvPr>
          <p:cNvSpPr>
            <a:spLocks noGrp="1"/>
          </p:cNvSpPr>
          <p:nvPr>
            <p:ph type="sldNum" sz="quarter" idx="12"/>
          </p:nvPr>
        </p:nvSpPr>
        <p:spPr/>
        <p:txBody>
          <a:bodyPr/>
          <a:lstStyle/>
          <a:p>
            <a:fld id="{449CCC5A-3354-6C45-BC78-62897F3AA487}" type="slidenum">
              <a:rPr lang="en-US" smtClean="0"/>
              <a:t>‹#›</a:t>
            </a:fld>
            <a:endParaRPr lang="en-US"/>
          </a:p>
        </p:txBody>
      </p:sp>
    </p:spTree>
    <p:extLst>
      <p:ext uri="{BB962C8B-B14F-4D97-AF65-F5344CB8AC3E}">
        <p14:creationId xmlns:p14="http://schemas.microsoft.com/office/powerpoint/2010/main" val="1662458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692B5-2E16-7B49-BA4A-05896DC14B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18A864-73B0-1046-B0D6-B324BBCFB0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95FA34-4656-1D47-8C81-B9F6F8475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CE6444-4084-9C42-A6D0-532E3717DCD5}"/>
              </a:ext>
            </a:extLst>
          </p:cNvPr>
          <p:cNvSpPr>
            <a:spLocks noGrp="1"/>
          </p:cNvSpPr>
          <p:nvPr>
            <p:ph type="dt" sz="half" idx="10"/>
          </p:nvPr>
        </p:nvSpPr>
        <p:spPr/>
        <p:txBody>
          <a:bodyPr/>
          <a:lstStyle/>
          <a:p>
            <a:fld id="{D77998A9-48A7-9445-BBC4-5977EE567CAA}" type="datetimeFigureOut">
              <a:rPr lang="en-US" smtClean="0"/>
              <a:t>1/24/2024</a:t>
            </a:fld>
            <a:endParaRPr lang="en-US"/>
          </a:p>
        </p:txBody>
      </p:sp>
      <p:sp>
        <p:nvSpPr>
          <p:cNvPr id="6" name="Footer Placeholder 5">
            <a:extLst>
              <a:ext uri="{FF2B5EF4-FFF2-40B4-BE49-F238E27FC236}">
                <a16:creationId xmlns:a16="http://schemas.microsoft.com/office/drawing/2014/main" id="{9669CB82-3B1A-FF4E-BC12-262B1BF39A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FD039F-B176-FB47-8D6A-7990CFFF15EB}"/>
              </a:ext>
            </a:extLst>
          </p:cNvPr>
          <p:cNvSpPr>
            <a:spLocks noGrp="1"/>
          </p:cNvSpPr>
          <p:nvPr>
            <p:ph type="sldNum" sz="quarter" idx="12"/>
          </p:nvPr>
        </p:nvSpPr>
        <p:spPr/>
        <p:txBody>
          <a:bodyPr/>
          <a:lstStyle/>
          <a:p>
            <a:fld id="{449CCC5A-3354-6C45-BC78-62897F3AA487}" type="slidenum">
              <a:rPr lang="en-US" smtClean="0"/>
              <a:t>‹#›</a:t>
            </a:fld>
            <a:endParaRPr lang="en-US"/>
          </a:p>
        </p:txBody>
      </p:sp>
    </p:spTree>
    <p:extLst>
      <p:ext uri="{BB962C8B-B14F-4D97-AF65-F5344CB8AC3E}">
        <p14:creationId xmlns:p14="http://schemas.microsoft.com/office/powerpoint/2010/main" val="31562534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9091E-3719-A949-B93E-C291A39DD7EB}"/>
              </a:ext>
            </a:extLst>
          </p:cNvPr>
          <p:cNvSpPr>
            <a:spLocks noGrp="1"/>
          </p:cNvSpPr>
          <p:nvPr>
            <p:ph type="title"/>
          </p:nvPr>
        </p:nvSpPr>
        <p:spPr>
          <a:xfrm>
            <a:off x="6146158" y="486139"/>
            <a:ext cx="5209231" cy="1204551"/>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863E34-3352-114B-A653-1E34E4D0AEA4}"/>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EB7890-07CC-904E-BDAD-637B3BFBFE4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F27CE5-51CE-0345-9D79-252CBF2ECB1F}"/>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26856E-515C-3141-A5A6-E219B34ED97A}"/>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A01A5D-21A8-C144-9B89-F9359501195A}"/>
              </a:ext>
            </a:extLst>
          </p:cNvPr>
          <p:cNvSpPr>
            <a:spLocks noGrp="1"/>
          </p:cNvSpPr>
          <p:nvPr>
            <p:ph type="dt" sz="half" idx="10"/>
          </p:nvPr>
        </p:nvSpPr>
        <p:spPr/>
        <p:txBody>
          <a:bodyPr/>
          <a:lstStyle/>
          <a:p>
            <a:fld id="{D77998A9-48A7-9445-BBC4-5977EE567CAA}" type="datetimeFigureOut">
              <a:rPr lang="en-US" smtClean="0"/>
              <a:t>1/24/2024</a:t>
            </a:fld>
            <a:endParaRPr lang="en-US"/>
          </a:p>
        </p:txBody>
      </p:sp>
      <p:sp>
        <p:nvSpPr>
          <p:cNvPr id="8" name="Footer Placeholder 7">
            <a:extLst>
              <a:ext uri="{FF2B5EF4-FFF2-40B4-BE49-F238E27FC236}">
                <a16:creationId xmlns:a16="http://schemas.microsoft.com/office/drawing/2014/main" id="{6BEDE760-FA71-4B4E-9515-3C100B10B7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C75EBE-CD51-3342-8F3A-ED1992CB2E3E}"/>
              </a:ext>
            </a:extLst>
          </p:cNvPr>
          <p:cNvSpPr>
            <a:spLocks noGrp="1"/>
          </p:cNvSpPr>
          <p:nvPr>
            <p:ph type="sldNum" sz="quarter" idx="12"/>
          </p:nvPr>
        </p:nvSpPr>
        <p:spPr/>
        <p:txBody>
          <a:bodyPr/>
          <a:lstStyle/>
          <a:p>
            <a:fld id="{449CCC5A-3354-6C45-BC78-62897F3AA487}" type="slidenum">
              <a:rPr lang="en-US" smtClean="0"/>
              <a:t>‹#›</a:t>
            </a:fld>
            <a:endParaRPr lang="en-US"/>
          </a:p>
        </p:txBody>
      </p:sp>
    </p:spTree>
    <p:extLst>
      <p:ext uri="{BB962C8B-B14F-4D97-AF65-F5344CB8AC3E}">
        <p14:creationId xmlns:p14="http://schemas.microsoft.com/office/powerpoint/2010/main" val="31467255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E367EA3-C289-4B43-A6D2-EEB480634C5D}"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86967D-D518-CF4C-8A68-70FCF4319379}" type="slidenum">
              <a:rPr lang="en-US" smtClean="0"/>
              <a:t>‹#›</a:t>
            </a:fld>
            <a:endParaRPr lang="en-US"/>
          </a:p>
        </p:txBody>
      </p:sp>
    </p:spTree>
    <p:extLst>
      <p:ext uri="{BB962C8B-B14F-4D97-AF65-F5344CB8AC3E}">
        <p14:creationId xmlns:p14="http://schemas.microsoft.com/office/powerpoint/2010/main" val="21560581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367EA3-C289-4B43-A6D2-EEB480634C5D}"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86967D-D518-CF4C-8A68-70FCF4319379}" type="slidenum">
              <a:rPr lang="en-US" smtClean="0"/>
              <a:t>‹#›</a:t>
            </a:fld>
            <a:endParaRPr lang="en-US"/>
          </a:p>
        </p:txBody>
      </p:sp>
    </p:spTree>
    <p:extLst>
      <p:ext uri="{BB962C8B-B14F-4D97-AF65-F5344CB8AC3E}">
        <p14:creationId xmlns:p14="http://schemas.microsoft.com/office/powerpoint/2010/main" val="4094580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768A-F7D6-2018-7632-5FE6304D54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1AD922-4224-A453-794B-ACA905946C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F9323A-559C-91E4-F557-F4E5425E88B4}"/>
              </a:ext>
            </a:extLst>
          </p:cNvPr>
          <p:cNvSpPr>
            <a:spLocks noGrp="1"/>
          </p:cNvSpPr>
          <p:nvPr>
            <p:ph type="dt" sz="half" idx="10"/>
          </p:nvPr>
        </p:nvSpPr>
        <p:spPr/>
        <p:txBody>
          <a:bodyPr/>
          <a:lstStyle/>
          <a:p>
            <a:fld id="{0E367EA3-C289-4B43-A6D2-EEB480634C5D}" type="datetimeFigureOut">
              <a:rPr lang="en-US" smtClean="0"/>
              <a:t>1/24/2024</a:t>
            </a:fld>
            <a:endParaRPr lang="en-US"/>
          </a:p>
        </p:txBody>
      </p:sp>
      <p:sp>
        <p:nvSpPr>
          <p:cNvPr id="5" name="Footer Placeholder 4">
            <a:extLst>
              <a:ext uri="{FF2B5EF4-FFF2-40B4-BE49-F238E27FC236}">
                <a16:creationId xmlns:a16="http://schemas.microsoft.com/office/drawing/2014/main" id="{4BEF122E-3C97-F762-FBD4-2A8005AABE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FB0CA1-9670-534E-5A39-6C6DA5E92B08}"/>
              </a:ext>
            </a:extLst>
          </p:cNvPr>
          <p:cNvSpPr>
            <a:spLocks noGrp="1"/>
          </p:cNvSpPr>
          <p:nvPr>
            <p:ph type="sldNum" sz="quarter" idx="12"/>
          </p:nvPr>
        </p:nvSpPr>
        <p:spPr/>
        <p:txBody>
          <a:bodyPr/>
          <a:lstStyle/>
          <a:p>
            <a:fld id="{4386967D-D518-CF4C-8A68-70FCF4319379}" type="slidenum">
              <a:rPr lang="en-US" smtClean="0"/>
              <a:t>‹#›</a:t>
            </a:fld>
            <a:endParaRPr lang="en-US"/>
          </a:p>
        </p:txBody>
      </p:sp>
    </p:spTree>
    <p:extLst>
      <p:ext uri="{BB962C8B-B14F-4D97-AF65-F5344CB8AC3E}">
        <p14:creationId xmlns:p14="http://schemas.microsoft.com/office/powerpoint/2010/main" val="34112374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367EA3-C289-4B43-A6D2-EEB480634C5D}"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86967D-D518-CF4C-8A68-70FCF4319379}" type="slidenum">
              <a:rPr lang="en-US" smtClean="0"/>
              <a:t>‹#›</a:t>
            </a:fld>
            <a:endParaRPr lang="en-US"/>
          </a:p>
        </p:txBody>
      </p:sp>
    </p:spTree>
    <p:extLst>
      <p:ext uri="{BB962C8B-B14F-4D97-AF65-F5344CB8AC3E}">
        <p14:creationId xmlns:p14="http://schemas.microsoft.com/office/powerpoint/2010/main" val="19150274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E367EA3-C289-4B43-A6D2-EEB480634C5D}"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86967D-D518-CF4C-8A68-70FCF4319379}" type="slidenum">
              <a:rPr lang="en-US" smtClean="0"/>
              <a:t>‹#›</a:t>
            </a:fld>
            <a:endParaRPr lang="en-US"/>
          </a:p>
        </p:txBody>
      </p:sp>
    </p:spTree>
    <p:extLst>
      <p:ext uri="{BB962C8B-B14F-4D97-AF65-F5344CB8AC3E}">
        <p14:creationId xmlns:p14="http://schemas.microsoft.com/office/powerpoint/2010/main" val="11622406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E367EA3-C289-4B43-A6D2-EEB480634C5D}" type="datetimeFigureOut">
              <a:rPr lang="en-US" smtClean="0"/>
              <a:t>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86967D-D518-CF4C-8A68-70FCF4319379}" type="slidenum">
              <a:rPr lang="en-US" smtClean="0"/>
              <a:t>‹#›</a:t>
            </a:fld>
            <a:endParaRPr lang="en-US"/>
          </a:p>
        </p:txBody>
      </p:sp>
    </p:spTree>
    <p:extLst>
      <p:ext uri="{BB962C8B-B14F-4D97-AF65-F5344CB8AC3E}">
        <p14:creationId xmlns:p14="http://schemas.microsoft.com/office/powerpoint/2010/main" val="3126769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E367EA3-C289-4B43-A6D2-EEB480634C5D}" type="datetimeFigureOut">
              <a:rPr lang="en-US" smtClean="0"/>
              <a:t>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86967D-D518-CF4C-8A68-70FCF4319379}" type="slidenum">
              <a:rPr lang="en-US" smtClean="0"/>
              <a:t>‹#›</a:t>
            </a:fld>
            <a:endParaRPr lang="en-US"/>
          </a:p>
        </p:txBody>
      </p:sp>
    </p:spTree>
    <p:extLst>
      <p:ext uri="{BB962C8B-B14F-4D97-AF65-F5344CB8AC3E}">
        <p14:creationId xmlns:p14="http://schemas.microsoft.com/office/powerpoint/2010/main" val="10052584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367EA3-C289-4B43-A6D2-EEB480634C5D}" type="datetimeFigureOut">
              <a:rPr lang="en-US" smtClean="0"/>
              <a:t>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86967D-D518-CF4C-8A68-70FCF4319379}" type="slidenum">
              <a:rPr lang="en-US" smtClean="0"/>
              <a:t>‹#›</a:t>
            </a:fld>
            <a:endParaRPr lang="en-US"/>
          </a:p>
        </p:txBody>
      </p:sp>
    </p:spTree>
    <p:extLst>
      <p:ext uri="{BB962C8B-B14F-4D97-AF65-F5344CB8AC3E}">
        <p14:creationId xmlns:p14="http://schemas.microsoft.com/office/powerpoint/2010/main" val="42204748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367EA3-C289-4B43-A6D2-EEB480634C5D}"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86967D-D518-CF4C-8A68-70FCF4319379}" type="slidenum">
              <a:rPr lang="en-US" smtClean="0"/>
              <a:t>‹#›</a:t>
            </a:fld>
            <a:endParaRPr lang="en-US"/>
          </a:p>
        </p:txBody>
      </p:sp>
    </p:spTree>
    <p:extLst>
      <p:ext uri="{BB962C8B-B14F-4D97-AF65-F5344CB8AC3E}">
        <p14:creationId xmlns:p14="http://schemas.microsoft.com/office/powerpoint/2010/main" val="17279692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367EA3-C289-4B43-A6D2-EEB480634C5D}" type="datetimeFigureOut">
              <a:rPr lang="en-US" smtClean="0"/>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86967D-D518-CF4C-8A68-70FCF4319379}" type="slidenum">
              <a:rPr lang="en-US" smtClean="0"/>
              <a:t>‹#›</a:t>
            </a:fld>
            <a:endParaRPr lang="en-US"/>
          </a:p>
        </p:txBody>
      </p:sp>
    </p:spTree>
    <p:extLst>
      <p:ext uri="{BB962C8B-B14F-4D97-AF65-F5344CB8AC3E}">
        <p14:creationId xmlns:p14="http://schemas.microsoft.com/office/powerpoint/2010/main" val="16265301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367EA3-C289-4B43-A6D2-EEB480634C5D}"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86967D-D518-CF4C-8A68-70FCF4319379}" type="slidenum">
              <a:rPr lang="en-US" smtClean="0"/>
              <a:t>‹#›</a:t>
            </a:fld>
            <a:endParaRPr lang="en-US"/>
          </a:p>
        </p:txBody>
      </p:sp>
    </p:spTree>
    <p:extLst>
      <p:ext uri="{BB962C8B-B14F-4D97-AF65-F5344CB8AC3E}">
        <p14:creationId xmlns:p14="http://schemas.microsoft.com/office/powerpoint/2010/main" val="38809068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367EA3-C289-4B43-A6D2-EEB480634C5D}" type="datetimeFigureOut">
              <a:rPr lang="en-US" smtClean="0"/>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86967D-D518-CF4C-8A68-70FCF4319379}" type="slidenum">
              <a:rPr lang="en-US" smtClean="0"/>
              <a:t>‹#›</a:t>
            </a:fld>
            <a:endParaRPr lang="en-US"/>
          </a:p>
        </p:txBody>
      </p:sp>
    </p:spTree>
    <p:extLst>
      <p:ext uri="{BB962C8B-B14F-4D97-AF65-F5344CB8AC3E}">
        <p14:creationId xmlns:p14="http://schemas.microsoft.com/office/powerpoint/2010/main" val="39314069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F898D-6192-4FCE-31F2-DBE5A14B95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3E6FF3-AD09-E537-7A13-FF5271A7533F}"/>
              </a:ext>
            </a:extLst>
          </p:cNvPr>
          <p:cNvSpPr>
            <a:spLocks noGrp="1"/>
          </p:cNvSpPr>
          <p:nvPr>
            <p:ph type="dt" sz="half" idx="10"/>
          </p:nvPr>
        </p:nvSpPr>
        <p:spPr/>
        <p:txBody>
          <a:bodyPr/>
          <a:lstStyle/>
          <a:p>
            <a:fld id="{10B3F1B8-4262-A249-BF82-791EB2767C73}" type="datetimeFigureOut">
              <a:rPr lang="en-US" smtClean="0"/>
              <a:t>1/24/2024</a:t>
            </a:fld>
            <a:endParaRPr lang="en-US"/>
          </a:p>
        </p:txBody>
      </p:sp>
      <p:sp>
        <p:nvSpPr>
          <p:cNvPr id="4" name="Footer Placeholder 3">
            <a:extLst>
              <a:ext uri="{FF2B5EF4-FFF2-40B4-BE49-F238E27FC236}">
                <a16:creationId xmlns:a16="http://schemas.microsoft.com/office/drawing/2014/main" id="{FAA3D64F-E8C9-7500-1C05-58F6DA7B74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A64340-6B88-CE9A-BC85-CDDBE7D13997}"/>
              </a:ext>
            </a:extLst>
          </p:cNvPr>
          <p:cNvSpPr>
            <a:spLocks noGrp="1"/>
          </p:cNvSpPr>
          <p:nvPr>
            <p:ph type="sldNum" sz="quarter" idx="12"/>
          </p:nvPr>
        </p:nvSpPr>
        <p:spPr/>
        <p:txBody>
          <a:bodyPr/>
          <a:lstStyle/>
          <a:p>
            <a:fld id="{8E515202-03C7-7B49-826A-C435A6B9E517}" type="slidenum">
              <a:rPr lang="en-US" smtClean="0"/>
              <a:t>‹#›</a:t>
            </a:fld>
            <a:endParaRPr lang="en-US"/>
          </a:p>
        </p:txBody>
      </p:sp>
    </p:spTree>
    <p:extLst>
      <p:ext uri="{BB962C8B-B14F-4D97-AF65-F5344CB8AC3E}">
        <p14:creationId xmlns:p14="http://schemas.microsoft.com/office/powerpoint/2010/main" val="702745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01A46-6E3F-FE8D-DCC3-DED97F195CDE}"/>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A5892E-0246-122C-4281-EF43AD52FF70}"/>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3A6815-003B-BDD7-153E-FD64BFABFE74}"/>
              </a:ext>
            </a:extLst>
          </p:cNvPr>
          <p:cNvSpPr>
            <a:spLocks noGrp="1"/>
          </p:cNvSpPr>
          <p:nvPr>
            <p:ph type="dt" sz="half" idx="10"/>
          </p:nvPr>
        </p:nvSpPr>
        <p:spPr/>
        <p:txBody>
          <a:bodyPr/>
          <a:lstStyle/>
          <a:p>
            <a:fld id="{0E367EA3-C289-4B43-A6D2-EEB480634C5D}" type="datetimeFigureOut">
              <a:rPr lang="en-US" smtClean="0"/>
              <a:t>1/24/2024</a:t>
            </a:fld>
            <a:endParaRPr lang="en-US"/>
          </a:p>
        </p:txBody>
      </p:sp>
      <p:sp>
        <p:nvSpPr>
          <p:cNvPr id="5" name="Footer Placeholder 4">
            <a:extLst>
              <a:ext uri="{FF2B5EF4-FFF2-40B4-BE49-F238E27FC236}">
                <a16:creationId xmlns:a16="http://schemas.microsoft.com/office/drawing/2014/main" id="{14BC0A2B-594C-50A5-BC5B-E53531A58D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097891-B8C4-5B45-70B7-4C5741EB7853}"/>
              </a:ext>
            </a:extLst>
          </p:cNvPr>
          <p:cNvSpPr>
            <a:spLocks noGrp="1"/>
          </p:cNvSpPr>
          <p:nvPr>
            <p:ph type="sldNum" sz="quarter" idx="12"/>
          </p:nvPr>
        </p:nvSpPr>
        <p:spPr/>
        <p:txBody>
          <a:bodyPr/>
          <a:lstStyle/>
          <a:p>
            <a:fld id="{4386967D-D518-CF4C-8A68-70FCF4319379}" type="slidenum">
              <a:rPr lang="en-US" smtClean="0"/>
              <a:t>‹#›</a:t>
            </a:fld>
            <a:endParaRPr lang="en-US"/>
          </a:p>
        </p:txBody>
      </p:sp>
    </p:spTree>
    <p:extLst>
      <p:ext uri="{BB962C8B-B14F-4D97-AF65-F5344CB8AC3E}">
        <p14:creationId xmlns:p14="http://schemas.microsoft.com/office/powerpoint/2010/main" val="12588480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022BC-C2C3-87E5-B8A5-4EBA2D76BB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2B54AD-7AE9-3B12-E71D-C95CA35C5A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1BCD24-F1FF-6A20-3AC1-89C87D5E61B6}"/>
              </a:ext>
            </a:extLst>
          </p:cNvPr>
          <p:cNvSpPr>
            <a:spLocks noGrp="1"/>
          </p:cNvSpPr>
          <p:nvPr>
            <p:ph type="dt" sz="half" idx="10"/>
          </p:nvPr>
        </p:nvSpPr>
        <p:spPr/>
        <p:txBody>
          <a:bodyPr/>
          <a:lstStyle/>
          <a:p>
            <a:fld id="{7244B6A5-5C35-4214-9EDC-D9FEF8BD5F0E}" type="datetimeFigureOut">
              <a:rPr lang="en-US" smtClean="0"/>
              <a:t>1/24/2024</a:t>
            </a:fld>
            <a:endParaRPr lang="en-US"/>
          </a:p>
        </p:txBody>
      </p:sp>
      <p:sp>
        <p:nvSpPr>
          <p:cNvPr id="5" name="Footer Placeholder 4">
            <a:extLst>
              <a:ext uri="{FF2B5EF4-FFF2-40B4-BE49-F238E27FC236}">
                <a16:creationId xmlns:a16="http://schemas.microsoft.com/office/drawing/2014/main" id="{68B6E80E-0CD9-3672-1EE0-C977E45CDA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E3ED41-398F-EEB3-D08A-7183CF007207}"/>
              </a:ext>
            </a:extLst>
          </p:cNvPr>
          <p:cNvSpPr>
            <a:spLocks noGrp="1"/>
          </p:cNvSpPr>
          <p:nvPr>
            <p:ph type="sldNum" sz="quarter" idx="12"/>
          </p:nvPr>
        </p:nvSpPr>
        <p:spPr/>
        <p:txBody>
          <a:bodyPr/>
          <a:lstStyle/>
          <a:p>
            <a:fld id="{8629E90D-18EA-4B29-A587-B4ABF67FBABF}" type="slidenum">
              <a:rPr lang="en-US" smtClean="0"/>
              <a:t>‹#›</a:t>
            </a:fld>
            <a:endParaRPr lang="en-US"/>
          </a:p>
        </p:txBody>
      </p:sp>
    </p:spTree>
    <p:extLst>
      <p:ext uri="{BB962C8B-B14F-4D97-AF65-F5344CB8AC3E}">
        <p14:creationId xmlns:p14="http://schemas.microsoft.com/office/powerpoint/2010/main" val="32539415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1631-9DA1-12C5-F5F1-830144622C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838EDF-490A-1389-E34C-F6288EB05B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B70A26-B3E8-0686-C99D-8040ED9A5BFD}"/>
              </a:ext>
            </a:extLst>
          </p:cNvPr>
          <p:cNvSpPr>
            <a:spLocks noGrp="1"/>
          </p:cNvSpPr>
          <p:nvPr>
            <p:ph type="dt" sz="half" idx="10"/>
          </p:nvPr>
        </p:nvSpPr>
        <p:spPr/>
        <p:txBody>
          <a:bodyPr/>
          <a:lstStyle/>
          <a:p>
            <a:fld id="{7244B6A5-5C35-4214-9EDC-D9FEF8BD5F0E}" type="datetimeFigureOut">
              <a:rPr lang="en-US" smtClean="0"/>
              <a:t>1/24/2024</a:t>
            </a:fld>
            <a:endParaRPr lang="en-US"/>
          </a:p>
        </p:txBody>
      </p:sp>
      <p:sp>
        <p:nvSpPr>
          <p:cNvPr id="5" name="Footer Placeholder 4">
            <a:extLst>
              <a:ext uri="{FF2B5EF4-FFF2-40B4-BE49-F238E27FC236}">
                <a16:creationId xmlns:a16="http://schemas.microsoft.com/office/drawing/2014/main" id="{7ED633BE-387A-32D8-7CE6-D695AA4580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EC88CD-D6C4-A338-0498-C0AF018CD588}"/>
              </a:ext>
            </a:extLst>
          </p:cNvPr>
          <p:cNvSpPr>
            <a:spLocks noGrp="1"/>
          </p:cNvSpPr>
          <p:nvPr>
            <p:ph type="sldNum" sz="quarter" idx="12"/>
          </p:nvPr>
        </p:nvSpPr>
        <p:spPr/>
        <p:txBody>
          <a:bodyPr/>
          <a:lstStyle/>
          <a:p>
            <a:fld id="{8629E90D-18EA-4B29-A587-B4ABF67FBABF}" type="slidenum">
              <a:rPr lang="en-US" smtClean="0"/>
              <a:t>‹#›</a:t>
            </a:fld>
            <a:endParaRPr lang="en-US"/>
          </a:p>
        </p:txBody>
      </p:sp>
    </p:spTree>
    <p:extLst>
      <p:ext uri="{BB962C8B-B14F-4D97-AF65-F5344CB8AC3E}">
        <p14:creationId xmlns:p14="http://schemas.microsoft.com/office/powerpoint/2010/main" val="37974645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B3736-5066-927D-5603-09AD719F19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8022FC-A0D6-2055-7BE8-003936A158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05BC0B-65B8-C982-978A-5DF3F6FE3349}"/>
              </a:ext>
            </a:extLst>
          </p:cNvPr>
          <p:cNvSpPr>
            <a:spLocks noGrp="1"/>
          </p:cNvSpPr>
          <p:nvPr>
            <p:ph type="dt" sz="half" idx="10"/>
          </p:nvPr>
        </p:nvSpPr>
        <p:spPr/>
        <p:txBody>
          <a:bodyPr/>
          <a:lstStyle/>
          <a:p>
            <a:fld id="{7244B6A5-5C35-4214-9EDC-D9FEF8BD5F0E}" type="datetimeFigureOut">
              <a:rPr lang="en-US" smtClean="0"/>
              <a:t>1/24/2024</a:t>
            </a:fld>
            <a:endParaRPr lang="en-US"/>
          </a:p>
        </p:txBody>
      </p:sp>
      <p:sp>
        <p:nvSpPr>
          <p:cNvPr id="5" name="Footer Placeholder 4">
            <a:extLst>
              <a:ext uri="{FF2B5EF4-FFF2-40B4-BE49-F238E27FC236}">
                <a16:creationId xmlns:a16="http://schemas.microsoft.com/office/drawing/2014/main" id="{F233BA82-9F34-4840-26AF-2DBDC3CB01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391F4E-C9EC-3C70-C4B5-EB3339505770}"/>
              </a:ext>
            </a:extLst>
          </p:cNvPr>
          <p:cNvSpPr>
            <a:spLocks noGrp="1"/>
          </p:cNvSpPr>
          <p:nvPr>
            <p:ph type="sldNum" sz="quarter" idx="12"/>
          </p:nvPr>
        </p:nvSpPr>
        <p:spPr/>
        <p:txBody>
          <a:bodyPr/>
          <a:lstStyle/>
          <a:p>
            <a:fld id="{8629E90D-18EA-4B29-A587-B4ABF67FBABF}" type="slidenum">
              <a:rPr lang="en-US" smtClean="0"/>
              <a:t>‹#›</a:t>
            </a:fld>
            <a:endParaRPr lang="en-US"/>
          </a:p>
        </p:txBody>
      </p:sp>
    </p:spTree>
    <p:extLst>
      <p:ext uri="{BB962C8B-B14F-4D97-AF65-F5344CB8AC3E}">
        <p14:creationId xmlns:p14="http://schemas.microsoft.com/office/powerpoint/2010/main" val="37640628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01E1D-61FA-9B5A-D6F0-B03F02F5E7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D77E16-FB67-B85B-8C5A-D421AFBECE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D8A289-E90B-694C-0725-13F81896A6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236B4F-A68F-764E-D7DE-0EA95A45E5F9}"/>
              </a:ext>
            </a:extLst>
          </p:cNvPr>
          <p:cNvSpPr>
            <a:spLocks noGrp="1"/>
          </p:cNvSpPr>
          <p:nvPr>
            <p:ph type="dt" sz="half" idx="10"/>
          </p:nvPr>
        </p:nvSpPr>
        <p:spPr/>
        <p:txBody>
          <a:bodyPr/>
          <a:lstStyle/>
          <a:p>
            <a:fld id="{7244B6A5-5C35-4214-9EDC-D9FEF8BD5F0E}" type="datetimeFigureOut">
              <a:rPr lang="en-US" smtClean="0"/>
              <a:t>1/24/2024</a:t>
            </a:fld>
            <a:endParaRPr lang="en-US"/>
          </a:p>
        </p:txBody>
      </p:sp>
      <p:sp>
        <p:nvSpPr>
          <p:cNvPr id="6" name="Footer Placeholder 5">
            <a:extLst>
              <a:ext uri="{FF2B5EF4-FFF2-40B4-BE49-F238E27FC236}">
                <a16:creationId xmlns:a16="http://schemas.microsoft.com/office/drawing/2014/main" id="{FC1B8D5E-C2E8-6F6F-D6DC-D55E01B3D0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6D46F2-0D5A-19CC-5DD1-6D56795327FB}"/>
              </a:ext>
            </a:extLst>
          </p:cNvPr>
          <p:cNvSpPr>
            <a:spLocks noGrp="1"/>
          </p:cNvSpPr>
          <p:nvPr>
            <p:ph type="sldNum" sz="quarter" idx="12"/>
          </p:nvPr>
        </p:nvSpPr>
        <p:spPr/>
        <p:txBody>
          <a:bodyPr/>
          <a:lstStyle/>
          <a:p>
            <a:fld id="{8629E90D-18EA-4B29-A587-B4ABF67FBABF}" type="slidenum">
              <a:rPr lang="en-US" smtClean="0"/>
              <a:t>‹#›</a:t>
            </a:fld>
            <a:endParaRPr lang="en-US"/>
          </a:p>
        </p:txBody>
      </p:sp>
    </p:spTree>
    <p:extLst>
      <p:ext uri="{BB962C8B-B14F-4D97-AF65-F5344CB8AC3E}">
        <p14:creationId xmlns:p14="http://schemas.microsoft.com/office/powerpoint/2010/main" val="20891093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DF240-9532-77DD-C12E-FA114D1C0F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49085D-29B9-1937-79B6-6B832BFF48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8CD968-77DE-4449-0B90-ABBF9EEC78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167C34-BD06-6C3F-3DFA-A0747D0E18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0C9931-A93C-110E-748A-AF1908EE59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AC39D88-0FE1-22AA-7359-CCB930C7C763}"/>
              </a:ext>
            </a:extLst>
          </p:cNvPr>
          <p:cNvSpPr>
            <a:spLocks noGrp="1"/>
          </p:cNvSpPr>
          <p:nvPr>
            <p:ph type="dt" sz="half" idx="10"/>
          </p:nvPr>
        </p:nvSpPr>
        <p:spPr/>
        <p:txBody>
          <a:bodyPr/>
          <a:lstStyle/>
          <a:p>
            <a:fld id="{7244B6A5-5C35-4214-9EDC-D9FEF8BD5F0E}" type="datetimeFigureOut">
              <a:rPr lang="en-US" smtClean="0"/>
              <a:t>1/24/2024</a:t>
            </a:fld>
            <a:endParaRPr lang="en-US"/>
          </a:p>
        </p:txBody>
      </p:sp>
      <p:sp>
        <p:nvSpPr>
          <p:cNvPr id="8" name="Footer Placeholder 7">
            <a:extLst>
              <a:ext uri="{FF2B5EF4-FFF2-40B4-BE49-F238E27FC236}">
                <a16:creationId xmlns:a16="http://schemas.microsoft.com/office/drawing/2014/main" id="{4EB70E41-BB3A-F743-42EC-7DF9F293967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D60C78D-EE2C-9CF8-D48D-650C1B7C5569}"/>
              </a:ext>
            </a:extLst>
          </p:cNvPr>
          <p:cNvSpPr>
            <a:spLocks noGrp="1"/>
          </p:cNvSpPr>
          <p:nvPr>
            <p:ph type="sldNum" sz="quarter" idx="12"/>
          </p:nvPr>
        </p:nvSpPr>
        <p:spPr/>
        <p:txBody>
          <a:bodyPr/>
          <a:lstStyle/>
          <a:p>
            <a:fld id="{8629E90D-18EA-4B29-A587-B4ABF67FBABF}" type="slidenum">
              <a:rPr lang="en-US" smtClean="0"/>
              <a:t>‹#›</a:t>
            </a:fld>
            <a:endParaRPr lang="en-US"/>
          </a:p>
        </p:txBody>
      </p:sp>
    </p:spTree>
    <p:extLst>
      <p:ext uri="{BB962C8B-B14F-4D97-AF65-F5344CB8AC3E}">
        <p14:creationId xmlns:p14="http://schemas.microsoft.com/office/powerpoint/2010/main" val="22396712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143CA-1058-F158-9D1A-7309C7F29C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62F24F-EC87-C2AC-02AB-FF3A2A69F931}"/>
              </a:ext>
            </a:extLst>
          </p:cNvPr>
          <p:cNvSpPr>
            <a:spLocks noGrp="1"/>
          </p:cNvSpPr>
          <p:nvPr>
            <p:ph type="dt" sz="half" idx="10"/>
          </p:nvPr>
        </p:nvSpPr>
        <p:spPr/>
        <p:txBody>
          <a:bodyPr/>
          <a:lstStyle/>
          <a:p>
            <a:fld id="{7244B6A5-5C35-4214-9EDC-D9FEF8BD5F0E}" type="datetimeFigureOut">
              <a:rPr lang="en-US" smtClean="0"/>
              <a:t>1/24/2024</a:t>
            </a:fld>
            <a:endParaRPr lang="en-US"/>
          </a:p>
        </p:txBody>
      </p:sp>
      <p:sp>
        <p:nvSpPr>
          <p:cNvPr id="4" name="Footer Placeholder 3">
            <a:extLst>
              <a:ext uri="{FF2B5EF4-FFF2-40B4-BE49-F238E27FC236}">
                <a16:creationId xmlns:a16="http://schemas.microsoft.com/office/drawing/2014/main" id="{513C5321-E44E-3086-54F8-51A6DA6DC6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088671-4D7D-A67C-4884-E3A9A1F39852}"/>
              </a:ext>
            </a:extLst>
          </p:cNvPr>
          <p:cNvSpPr>
            <a:spLocks noGrp="1"/>
          </p:cNvSpPr>
          <p:nvPr>
            <p:ph type="sldNum" sz="quarter" idx="12"/>
          </p:nvPr>
        </p:nvSpPr>
        <p:spPr/>
        <p:txBody>
          <a:bodyPr/>
          <a:lstStyle/>
          <a:p>
            <a:fld id="{8629E90D-18EA-4B29-A587-B4ABF67FBABF}" type="slidenum">
              <a:rPr lang="en-US" smtClean="0"/>
              <a:t>‹#›</a:t>
            </a:fld>
            <a:endParaRPr lang="en-US"/>
          </a:p>
        </p:txBody>
      </p:sp>
    </p:spTree>
    <p:extLst>
      <p:ext uri="{BB962C8B-B14F-4D97-AF65-F5344CB8AC3E}">
        <p14:creationId xmlns:p14="http://schemas.microsoft.com/office/powerpoint/2010/main" val="297526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032B43-5178-32F6-9E33-82570DBC6D1B}"/>
              </a:ext>
            </a:extLst>
          </p:cNvPr>
          <p:cNvSpPr>
            <a:spLocks noGrp="1"/>
          </p:cNvSpPr>
          <p:nvPr>
            <p:ph type="dt" sz="half" idx="10"/>
          </p:nvPr>
        </p:nvSpPr>
        <p:spPr/>
        <p:txBody>
          <a:bodyPr/>
          <a:lstStyle/>
          <a:p>
            <a:fld id="{7244B6A5-5C35-4214-9EDC-D9FEF8BD5F0E}" type="datetimeFigureOut">
              <a:rPr lang="en-US" smtClean="0"/>
              <a:t>1/24/2024</a:t>
            </a:fld>
            <a:endParaRPr lang="en-US"/>
          </a:p>
        </p:txBody>
      </p:sp>
      <p:sp>
        <p:nvSpPr>
          <p:cNvPr id="3" name="Footer Placeholder 2">
            <a:extLst>
              <a:ext uri="{FF2B5EF4-FFF2-40B4-BE49-F238E27FC236}">
                <a16:creationId xmlns:a16="http://schemas.microsoft.com/office/drawing/2014/main" id="{D855734B-F5E1-6A2E-E386-A3F33B87B7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149898-9034-B64C-8375-CCFAB66FC750}"/>
              </a:ext>
            </a:extLst>
          </p:cNvPr>
          <p:cNvSpPr>
            <a:spLocks noGrp="1"/>
          </p:cNvSpPr>
          <p:nvPr>
            <p:ph type="sldNum" sz="quarter" idx="12"/>
          </p:nvPr>
        </p:nvSpPr>
        <p:spPr/>
        <p:txBody>
          <a:bodyPr/>
          <a:lstStyle/>
          <a:p>
            <a:fld id="{8629E90D-18EA-4B29-A587-B4ABF67FBABF}" type="slidenum">
              <a:rPr lang="en-US" smtClean="0"/>
              <a:t>‹#›</a:t>
            </a:fld>
            <a:endParaRPr lang="en-US"/>
          </a:p>
        </p:txBody>
      </p:sp>
    </p:spTree>
    <p:extLst>
      <p:ext uri="{BB962C8B-B14F-4D97-AF65-F5344CB8AC3E}">
        <p14:creationId xmlns:p14="http://schemas.microsoft.com/office/powerpoint/2010/main" val="3578602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642D7-1084-8D8B-9AEE-8229EB3F9C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1AAB68-E418-C03E-C180-6123FC41EF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4BCCB4-D945-62D3-298C-F8A9D04FFD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AA1D32-4A98-19C3-302B-76E62A4D0B82}"/>
              </a:ext>
            </a:extLst>
          </p:cNvPr>
          <p:cNvSpPr>
            <a:spLocks noGrp="1"/>
          </p:cNvSpPr>
          <p:nvPr>
            <p:ph type="dt" sz="half" idx="10"/>
          </p:nvPr>
        </p:nvSpPr>
        <p:spPr/>
        <p:txBody>
          <a:bodyPr/>
          <a:lstStyle/>
          <a:p>
            <a:fld id="{7244B6A5-5C35-4214-9EDC-D9FEF8BD5F0E}" type="datetimeFigureOut">
              <a:rPr lang="en-US" smtClean="0"/>
              <a:t>1/24/2024</a:t>
            </a:fld>
            <a:endParaRPr lang="en-US"/>
          </a:p>
        </p:txBody>
      </p:sp>
      <p:sp>
        <p:nvSpPr>
          <p:cNvPr id="6" name="Footer Placeholder 5">
            <a:extLst>
              <a:ext uri="{FF2B5EF4-FFF2-40B4-BE49-F238E27FC236}">
                <a16:creationId xmlns:a16="http://schemas.microsoft.com/office/drawing/2014/main" id="{93BB6FA4-AAA0-4C52-BF10-88DC94A315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4069E9-09E1-102F-F05C-8F6D78889AEE}"/>
              </a:ext>
            </a:extLst>
          </p:cNvPr>
          <p:cNvSpPr>
            <a:spLocks noGrp="1"/>
          </p:cNvSpPr>
          <p:nvPr>
            <p:ph type="sldNum" sz="quarter" idx="12"/>
          </p:nvPr>
        </p:nvSpPr>
        <p:spPr/>
        <p:txBody>
          <a:bodyPr/>
          <a:lstStyle/>
          <a:p>
            <a:fld id="{8629E90D-18EA-4B29-A587-B4ABF67FBABF}" type="slidenum">
              <a:rPr lang="en-US" smtClean="0"/>
              <a:t>‹#›</a:t>
            </a:fld>
            <a:endParaRPr lang="en-US"/>
          </a:p>
        </p:txBody>
      </p:sp>
    </p:spTree>
    <p:extLst>
      <p:ext uri="{BB962C8B-B14F-4D97-AF65-F5344CB8AC3E}">
        <p14:creationId xmlns:p14="http://schemas.microsoft.com/office/powerpoint/2010/main" val="7986215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A670C-F989-92D8-525E-086C86D9FE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DEEB71-55DB-ED4A-B56A-1EE64DB0DD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5E8E43-4E29-8026-D35E-075B24A211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B196B6-CF67-8D4B-BD68-B1122C3B3B2B}"/>
              </a:ext>
            </a:extLst>
          </p:cNvPr>
          <p:cNvSpPr>
            <a:spLocks noGrp="1"/>
          </p:cNvSpPr>
          <p:nvPr>
            <p:ph type="dt" sz="half" idx="10"/>
          </p:nvPr>
        </p:nvSpPr>
        <p:spPr/>
        <p:txBody>
          <a:bodyPr/>
          <a:lstStyle/>
          <a:p>
            <a:fld id="{7244B6A5-5C35-4214-9EDC-D9FEF8BD5F0E}" type="datetimeFigureOut">
              <a:rPr lang="en-US" smtClean="0"/>
              <a:t>1/24/2024</a:t>
            </a:fld>
            <a:endParaRPr lang="en-US"/>
          </a:p>
        </p:txBody>
      </p:sp>
      <p:sp>
        <p:nvSpPr>
          <p:cNvPr id="6" name="Footer Placeholder 5">
            <a:extLst>
              <a:ext uri="{FF2B5EF4-FFF2-40B4-BE49-F238E27FC236}">
                <a16:creationId xmlns:a16="http://schemas.microsoft.com/office/drawing/2014/main" id="{3C979357-6C66-2339-47A8-25D4C37E3F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1BE630-EF94-08A7-2449-768E922CCDD6}"/>
              </a:ext>
            </a:extLst>
          </p:cNvPr>
          <p:cNvSpPr>
            <a:spLocks noGrp="1"/>
          </p:cNvSpPr>
          <p:nvPr>
            <p:ph type="sldNum" sz="quarter" idx="12"/>
          </p:nvPr>
        </p:nvSpPr>
        <p:spPr/>
        <p:txBody>
          <a:bodyPr/>
          <a:lstStyle/>
          <a:p>
            <a:fld id="{8629E90D-18EA-4B29-A587-B4ABF67FBABF}" type="slidenum">
              <a:rPr lang="en-US" smtClean="0"/>
              <a:t>‹#›</a:t>
            </a:fld>
            <a:endParaRPr lang="en-US"/>
          </a:p>
        </p:txBody>
      </p:sp>
    </p:spTree>
    <p:extLst>
      <p:ext uri="{BB962C8B-B14F-4D97-AF65-F5344CB8AC3E}">
        <p14:creationId xmlns:p14="http://schemas.microsoft.com/office/powerpoint/2010/main" val="6635515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11963-4220-A36F-65DC-49C53A052D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E2036F-8DDA-8DAA-7949-84A3F6623F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94C9C0-2B14-D180-4A27-3261BB8E7810}"/>
              </a:ext>
            </a:extLst>
          </p:cNvPr>
          <p:cNvSpPr>
            <a:spLocks noGrp="1"/>
          </p:cNvSpPr>
          <p:nvPr>
            <p:ph type="dt" sz="half" idx="10"/>
          </p:nvPr>
        </p:nvSpPr>
        <p:spPr/>
        <p:txBody>
          <a:bodyPr/>
          <a:lstStyle/>
          <a:p>
            <a:fld id="{7244B6A5-5C35-4214-9EDC-D9FEF8BD5F0E}" type="datetimeFigureOut">
              <a:rPr lang="en-US" smtClean="0"/>
              <a:t>1/24/2024</a:t>
            </a:fld>
            <a:endParaRPr lang="en-US"/>
          </a:p>
        </p:txBody>
      </p:sp>
      <p:sp>
        <p:nvSpPr>
          <p:cNvPr id="5" name="Footer Placeholder 4">
            <a:extLst>
              <a:ext uri="{FF2B5EF4-FFF2-40B4-BE49-F238E27FC236}">
                <a16:creationId xmlns:a16="http://schemas.microsoft.com/office/drawing/2014/main" id="{4BA29484-0AF5-01C6-BF48-B78502EE6C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456F94-5654-D4BC-2524-538ADAF62066}"/>
              </a:ext>
            </a:extLst>
          </p:cNvPr>
          <p:cNvSpPr>
            <a:spLocks noGrp="1"/>
          </p:cNvSpPr>
          <p:nvPr>
            <p:ph type="sldNum" sz="quarter" idx="12"/>
          </p:nvPr>
        </p:nvSpPr>
        <p:spPr/>
        <p:txBody>
          <a:bodyPr/>
          <a:lstStyle/>
          <a:p>
            <a:fld id="{8629E90D-18EA-4B29-A587-B4ABF67FBABF}" type="slidenum">
              <a:rPr lang="en-US" smtClean="0"/>
              <a:t>‹#›</a:t>
            </a:fld>
            <a:endParaRPr lang="en-US"/>
          </a:p>
        </p:txBody>
      </p:sp>
    </p:spTree>
    <p:extLst>
      <p:ext uri="{BB962C8B-B14F-4D97-AF65-F5344CB8AC3E}">
        <p14:creationId xmlns:p14="http://schemas.microsoft.com/office/powerpoint/2010/main" val="4096952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CEE60-F158-B5EE-D436-2FB72BAAAE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8D972-45B3-5073-6E47-F04DEC7A4E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7399AA-32F3-2EE8-9699-0E53E166C3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ACBA8A-9875-152C-A6F3-E79C9700E15A}"/>
              </a:ext>
            </a:extLst>
          </p:cNvPr>
          <p:cNvSpPr>
            <a:spLocks noGrp="1"/>
          </p:cNvSpPr>
          <p:nvPr>
            <p:ph type="dt" sz="half" idx="10"/>
          </p:nvPr>
        </p:nvSpPr>
        <p:spPr/>
        <p:txBody>
          <a:bodyPr/>
          <a:lstStyle/>
          <a:p>
            <a:fld id="{0E367EA3-C289-4B43-A6D2-EEB480634C5D}" type="datetimeFigureOut">
              <a:rPr lang="en-US" smtClean="0"/>
              <a:t>1/24/2024</a:t>
            </a:fld>
            <a:endParaRPr lang="en-US"/>
          </a:p>
        </p:txBody>
      </p:sp>
      <p:sp>
        <p:nvSpPr>
          <p:cNvPr id="6" name="Footer Placeholder 5">
            <a:extLst>
              <a:ext uri="{FF2B5EF4-FFF2-40B4-BE49-F238E27FC236}">
                <a16:creationId xmlns:a16="http://schemas.microsoft.com/office/drawing/2014/main" id="{568C369E-B84A-65FB-D07E-7B2DBF28FD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97F84B-469F-47ED-90C3-0E330B312366}"/>
              </a:ext>
            </a:extLst>
          </p:cNvPr>
          <p:cNvSpPr>
            <a:spLocks noGrp="1"/>
          </p:cNvSpPr>
          <p:nvPr>
            <p:ph type="sldNum" sz="quarter" idx="12"/>
          </p:nvPr>
        </p:nvSpPr>
        <p:spPr/>
        <p:txBody>
          <a:bodyPr/>
          <a:lstStyle/>
          <a:p>
            <a:fld id="{4386967D-D518-CF4C-8A68-70FCF4319379}" type="slidenum">
              <a:rPr lang="en-US" smtClean="0"/>
              <a:t>‹#›</a:t>
            </a:fld>
            <a:endParaRPr lang="en-US"/>
          </a:p>
        </p:txBody>
      </p:sp>
    </p:spTree>
    <p:extLst>
      <p:ext uri="{BB962C8B-B14F-4D97-AF65-F5344CB8AC3E}">
        <p14:creationId xmlns:p14="http://schemas.microsoft.com/office/powerpoint/2010/main" val="15854717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896BC5-8AA1-852B-2A60-6193A5B8E7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749613-FF49-0D31-87F5-22CD90971C1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E73E16-14B9-3C8A-2D6F-2DA9420C4A7A}"/>
              </a:ext>
            </a:extLst>
          </p:cNvPr>
          <p:cNvSpPr>
            <a:spLocks noGrp="1"/>
          </p:cNvSpPr>
          <p:nvPr>
            <p:ph type="dt" sz="half" idx="10"/>
          </p:nvPr>
        </p:nvSpPr>
        <p:spPr/>
        <p:txBody>
          <a:bodyPr/>
          <a:lstStyle/>
          <a:p>
            <a:fld id="{7244B6A5-5C35-4214-9EDC-D9FEF8BD5F0E}" type="datetimeFigureOut">
              <a:rPr lang="en-US" smtClean="0"/>
              <a:t>1/24/2024</a:t>
            </a:fld>
            <a:endParaRPr lang="en-US"/>
          </a:p>
        </p:txBody>
      </p:sp>
      <p:sp>
        <p:nvSpPr>
          <p:cNvPr id="5" name="Footer Placeholder 4">
            <a:extLst>
              <a:ext uri="{FF2B5EF4-FFF2-40B4-BE49-F238E27FC236}">
                <a16:creationId xmlns:a16="http://schemas.microsoft.com/office/drawing/2014/main" id="{07AFA280-96A8-404B-B8D1-8BAD85219B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040057-DA20-A705-5384-C2E2EC6D63FE}"/>
              </a:ext>
            </a:extLst>
          </p:cNvPr>
          <p:cNvSpPr>
            <a:spLocks noGrp="1"/>
          </p:cNvSpPr>
          <p:nvPr>
            <p:ph type="sldNum" sz="quarter" idx="12"/>
          </p:nvPr>
        </p:nvSpPr>
        <p:spPr/>
        <p:txBody>
          <a:bodyPr/>
          <a:lstStyle/>
          <a:p>
            <a:fld id="{8629E90D-18EA-4B29-A587-B4ABF67FBABF}" type="slidenum">
              <a:rPr lang="en-US" smtClean="0"/>
              <a:t>‹#›</a:t>
            </a:fld>
            <a:endParaRPr lang="en-US"/>
          </a:p>
        </p:txBody>
      </p:sp>
    </p:spTree>
    <p:extLst>
      <p:ext uri="{BB962C8B-B14F-4D97-AF65-F5344CB8AC3E}">
        <p14:creationId xmlns:p14="http://schemas.microsoft.com/office/powerpoint/2010/main" val="1096116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09D12-76AD-40C4-0EA1-E6A0467A5A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E702CE-F37D-1520-BC94-A03E61F7E50C}"/>
              </a:ext>
            </a:extLst>
          </p:cNvPr>
          <p:cNvSpPr>
            <a:spLocks noGrp="1"/>
          </p:cNvSpPr>
          <p:nvPr>
            <p:ph type="dt" sz="half" idx="10"/>
          </p:nvPr>
        </p:nvSpPr>
        <p:spPr/>
        <p:txBody>
          <a:bodyPr/>
          <a:lstStyle/>
          <a:p>
            <a:fld id="{7244B6A5-5C35-4214-9EDC-D9FEF8BD5F0E}" type="datetimeFigureOut">
              <a:rPr lang="en-US" smtClean="0"/>
              <a:t>1/24/2024</a:t>
            </a:fld>
            <a:endParaRPr lang="en-US"/>
          </a:p>
        </p:txBody>
      </p:sp>
      <p:sp>
        <p:nvSpPr>
          <p:cNvPr id="4" name="Footer Placeholder 3">
            <a:extLst>
              <a:ext uri="{FF2B5EF4-FFF2-40B4-BE49-F238E27FC236}">
                <a16:creationId xmlns:a16="http://schemas.microsoft.com/office/drawing/2014/main" id="{C597EE05-FBC1-9681-B69D-ACAC6BB442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76218B-F17E-6047-6847-CD3F0D1412E7}"/>
              </a:ext>
            </a:extLst>
          </p:cNvPr>
          <p:cNvSpPr>
            <a:spLocks noGrp="1"/>
          </p:cNvSpPr>
          <p:nvPr>
            <p:ph type="sldNum" sz="quarter" idx="12"/>
          </p:nvPr>
        </p:nvSpPr>
        <p:spPr/>
        <p:txBody>
          <a:bodyPr/>
          <a:lstStyle/>
          <a:p>
            <a:fld id="{8629E90D-18EA-4B29-A587-B4ABF67FBABF}" type="slidenum">
              <a:rPr lang="en-US" smtClean="0"/>
              <a:t>‹#›</a:t>
            </a:fld>
            <a:endParaRPr lang="en-US"/>
          </a:p>
        </p:txBody>
      </p:sp>
    </p:spTree>
    <p:extLst>
      <p:ext uri="{BB962C8B-B14F-4D97-AF65-F5344CB8AC3E}">
        <p14:creationId xmlns:p14="http://schemas.microsoft.com/office/powerpoint/2010/main" val="2883986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8F1D2-F52D-C7A3-485D-4B2744EA66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2863F9D-8B18-48E6-04E9-3351C12D6B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CFA540-CC77-75B6-1FDF-7CC0D64DECE2}"/>
              </a:ext>
            </a:extLst>
          </p:cNvPr>
          <p:cNvSpPr>
            <a:spLocks noGrp="1"/>
          </p:cNvSpPr>
          <p:nvPr>
            <p:ph type="dt" sz="half" idx="10"/>
          </p:nvPr>
        </p:nvSpPr>
        <p:spPr/>
        <p:txBody>
          <a:bodyPr/>
          <a:lstStyle/>
          <a:p>
            <a:fld id="{94A21CAB-A637-3B4C-863F-11D26E1C385D}" type="datetimeFigureOut">
              <a:rPr lang="en-US" smtClean="0"/>
              <a:t>1/24/2024</a:t>
            </a:fld>
            <a:endParaRPr lang="en-US"/>
          </a:p>
        </p:txBody>
      </p:sp>
      <p:sp>
        <p:nvSpPr>
          <p:cNvPr id="5" name="Footer Placeholder 4">
            <a:extLst>
              <a:ext uri="{FF2B5EF4-FFF2-40B4-BE49-F238E27FC236}">
                <a16:creationId xmlns:a16="http://schemas.microsoft.com/office/drawing/2014/main" id="{4F3643B0-D4FF-C796-A0E0-E1B9502A4E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7645F2-A26B-246C-804E-2FB4402F8042}"/>
              </a:ext>
            </a:extLst>
          </p:cNvPr>
          <p:cNvSpPr>
            <a:spLocks noGrp="1"/>
          </p:cNvSpPr>
          <p:nvPr>
            <p:ph type="sldNum" sz="quarter" idx="12"/>
          </p:nvPr>
        </p:nvSpPr>
        <p:spPr/>
        <p:txBody>
          <a:bodyPr/>
          <a:lstStyle/>
          <a:p>
            <a:fld id="{D68ABB02-05E8-C845-B45E-27383489CBC6}" type="slidenum">
              <a:rPr lang="en-US" smtClean="0"/>
              <a:t>‹#›</a:t>
            </a:fld>
            <a:endParaRPr lang="en-US"/>
          </a:p>
        </p:txBody>
      </p:sp>
    </p:spTree>
    <p:extLst>
      <p:ext uri="{BB962C8B-B14F-4D97-AF65-F5344CB8AC3E}">
        <p14:creationId xmlns:p14="http://schemas.microsoft.com/office/powerpoint/2010/main" val="13138101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EDFA3-E121-07CC-F618-C61A7550CE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B1BE2A-CA7E-907C-25CF-E44D28F9E6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019F87-9D29-F260-C1C7-CCA898D138C2}"/>
              </a:ext>
            </a:extLst>
          </p:cNvPr>
          <p:cNvSpPr>
            <a:spLocks noGrp="1"/>
          </p:cNvSpPr>
          <p:nvPr>
            <p:ph type="dt" sz="half" idx="10"/>
          </p:nvPr>
        </p:nvSpPr>
        <p:spPr/>
        <p:txBody>
          <a:bodyPr/>
          <a:lstStyle/>
          <a:p>
            <a:fld id="{94A21CAB-A637-3B4C-863F-11D26E1C385D}" type="datetimeFigureOut">
              <a:rPr lang="en-US" smtClean="0"/>
              <a:t>1/24/2024</a:t>
            </a:fld>
            <a:endParaRPr lang="en-US"/>
          </a:p>
        </p:txBody>
      </p:sp>
      <p:sp>
        <p:nvSpPr>
          <p:cNvPr id="5" name="Footer Placeholder 4">
            <a:extLst>
              <a:ext uri="{FF2B5EF4-FFF2-40B4-BE49-F238E27FC236}">
                <a16:creationId xmlns:a16="http://schemas.microsoft.com/office/drawing/2014/main" id="{87C0511C-8194-F01A-BA94-BCEA3740DB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F14C29-0647-8F8B-FC3C-CD4B3BC008EF}"/>
              </a:ext>
            </a:extLst>
          </p:cNvPr>
          <p:cNvSpPr>
            <a:spLocks noGrp="1"/>
          </p:cNvSpPr>
          <p:nvPr>
            <p:ph type="sldNum" sz="quarter" idx="12"/>
          </p:nvPr>
        </p:nvSpPr>
        <p:spPr/>
        <p:txBody>
          <a:bodyPr/>
          <a:lstStyle/>
          <a:p>
            <a:fld id="{D68ABB02-05E8-C845-B45E-27383489CBC6}" type="slidenum">
              <a:rPr lang="en-US" smtClean="0"/>
              <a:t>‹#›</a:t>
            </a:fld>
            <a:endParaRPr lang="en-US"/>
          </a:p>
        </p:txBody>
      </p:sp>
    </p:spTree>
    <p:extLst>
      <p:ext uri="{BB962C8B-B14F-4D97-AF65-F5344CB8AC3E}">
        <p14:creationId xmlns:p14="http://schemas.microsoft.com/office/powerpoint/2010/main" val="5526886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1987-3592-2490-86A4-535CCC2640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719A2A-674C-BDAB-7E65-6E41BD9952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0CDEC3-BD85-02BB-340F-792366133D80}"/>
              </a:ext>
            </a:extLst>
          </p:cNvPr>
          <p:cNvSpPr>
            <a:spLocks noGrp="1"/>
          </p:cNvSpPr>
          <p:nvPr>
            <p:ph type="dt" sz="half" idx="10"/>
          </p:nvPr>
        </p:nvSpPr>
        <p:spPr/>
        <p:txBody>
          <a:bodyPr/>
          <a:lstStyle/>
          <a:p>
            <a:fld id="{94A21CAB-A637-3B4C-863F-11D26E1C385D}" type="datetimeFigureOut">
              <a:rPr lang="en-US" smtClean="0"/>
              <a:t>1/24/2024</a:t>
            </a:fld>
            <a:endParaRPr lang="en-US"/>
          </a:p>
        </p:txBody>
      </p:sp>
      <p:sp>
        <p:nvSpPr>
          <p:cNvPr id="5" name="Footer Placeholder 4">
            <a:extLst>
              <a:ext uri="{FF2B5EF4-FFF2-40B4-BE49-F238E27FC236}">
                <a16:creationId xmlns:a16="http://schemas.microsoft.com/office/drawing/2014/main" id="{47444C62-0EC1-2419-F2FC-C0F621EA51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31BC57-9696-0369-1355-E6609BECE36F}"/>
              </a:ext>
            </a:extLst>
          </p:cNvPr>
          <p:cNvSpPr>
            <a:spLocks noGrp="1"/>
          </p:cNvSpPr>
          <p:nvPr>
            <p:ph type="sldNum" sz="quarter" idx="12"/>
          </p:nvPr>
        </p:nvSpPr>
        <p:spPr/>
        <p:txBody>
          <a:bodyPr/>
          <a:lstStyle/>
          <a:p>
            <a:fld id="{D68ABB02-05E8-C845-B45E-27383489CBC6}" type="slidenum">
              <a:rPr lang="en-US" smtClean="0"/>
              <a:t>‹#›</a:t>
            </a:fld>
            <a:endParaRPr lang="en-US"/>
          </a:p>
        </p:txBody>
      </p:sp>
    </p:spTree>
    <p:extLst>
      <p:ext uri="{BB962C8B-B14F-4D97-AF65-F5344CB8AC3E}">
        <p14:creationId xmlns:p14="http://schemas.microsoft.com/office/powerpoint/2010/main" val="39147170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564A4-FA9B-CB69-5CDB-2DF5FF1957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AD03B2-6B75-5248-3B49-0C52D91791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19EC20-B994-6650-E5E6-D2B38B233E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66D955-DEC6-FD0D-0606-71870C786E12}"/>
              </a:ext>
            </a:extLst>
          </p:cNvPr>
          <p:cNvSpPr>
            <a:spLocks noGrp="1"/>
          </p:cNvSpPr>
          <p:nvPr>
            <p:ph type="dt" sz="half" idx="10"/>
          </p:nvPr>
        </p:nvSpPr>
        <p:spPr/>
        <p:txBody>
          <a:bodyPr/>
          <a:lstStyle/>
          <a:p>
            <a:fld id="{94A21CAB-A637-3B4C-863F-11D26E1C385D}" type="datetimeFigureOut">
              <a:rPr lang="en-US" smtClean="0"/>
              <a:t>1/24/2024</a:t>
            </a:fld>
            <a:endParaRPr lang="en-US"/>
          </a:p>
        </p:txBody>
      </p:sp>
      <p:sp>
        <p:nvSpPr>
          <p:cNvPr id="6" name="Footer Placeholder 5">
            <a:extLst>
              <a:ext uri="{FF2B5EF4-FFF2-40B4-BE49-F238E27FC236}">
                <a16:creationId xmlns:a16="http://schemas.microsoft.com/office/drawing/2014/main" id="{8296A35A-415D-488E-D5BD-D6F866F8B9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0A1BBB-9C2B-AC59-2FF8-E16A5F7B3DB4}"/>
              </a:ext>
            </a:extLst>
          </p:cNvPr>
          <p:cNvSpPr>
            <a:spLocks noGrp="1"/>
          </p:cNvSpPr>
          <p:nvPr>
            <p:ph type="sldNum" sz="quarter" idx="12"/>
          </p:nvPr>
        </p:nvSpPr>
        <p:spPr/>
        <p:txBody>
          <a:bodyPr/>
          <a:lstStyle/>
          <a:p>
            <a:fld id="{D68ABB02-05E8-C845-B45E-27383489CBC6}" type="slidenum">
              <a:rPr lang="en-US" smtClean="0"/>
              <a:t>‹#›</a:t>
            </a:fld>
            <a:endParaRPr lang="en-US"/>
          </a:p>
        </p:txBody>
      </p:sp>
    </p:spTree>
    <p:extLst>
      <p:ext uri="{BB962C8B-B14F-4D97-AF65-F5344CB8AC3E}">
        <p14:creationId xmlns:p14="http://schemas.microsoft.com/office/powerpoint/2010/main" val="25024588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B5257-0EAC-3ABF-F25B-83D585196B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35385C-D925-C0E1-2684-C67A7D3542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4E4B17-4496-3818-180A-E37A521165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9845D6-18B0-5B46-2580-2108E013F4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C5D8D2-87D2-1FEC-CDC8-9A377C3040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A5C86A-3A8F-FF1F-2CDF-6BB8DD2F2D50}"/>
              </a:ext>
            </a:extLst>
          </p:cNvPr>
          <p:cNvSpPr>
            <a:spLocks noGrp="1"/>
          </p:cNvSpPr>
          <p:nvPr>
            <p:ph type="dt" sz="half" idx="10"/>
          </p:nvPr>
        </p:nvSpPr>
        <p:spPr/>
        <p:txBody>
          <a:bodyPr/>
          <a:lstStyle/>
          <a:p>
            <a:fld id="{94A21CAB-A637-3B4C-863F-11D26E1C385D}" type="datetimeFigureOut">
              <a:rPr lang="en-US" smtClean="0"/>
              <a:t>1/24/2024</a:t>
            </a:fld>
            <a:endParaRPr lang="en-US"/>
          </a:p>
        </p:txBody>
      </p:sp>
      <p:sp>
        <p:nvSpPr>
          <p:cNvPr id="8" name="Footer Placeholder 7">
            <a:extLst>
              <a:ext uri="{FF2B5EF4-FFF2-40B4-BE49-F238E27FC236}">
                <a16:creationId xmlns:a16="http://schemas.microsoft.com/office/drawing/2014/main" id="{EC40F209-1BA4-C628-8DD0-C29ADC716CB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9B3357-BF85-9BE0-45B3-AF50B28388C3}"/>
              </a:ext>
            </a:extLst>
          </p:cNvPr>
          <p:cNvSpPr>
            <a:spLocks noGrp="1"/>
          </p:cNvSpPr>
          <p:nvPr>
            <p:ph type="sldNum" sz="quarter" idx="12"/>
          </p:nvPr>
        </p:nvSpPr>
        <p:spPr/>
        <p:txBody>
          <a:bodyPr/>
          <a:lstStyle/>
          <a:p>
            <a:fld id="{D68ABB02-05E8-C845-B45E-27383489CBC6}" type="slidenum">
              <a:rPr lang="en-US" smtClean="0"/>
              <a:t>‹#›</a:t>
            </a:fld>
            <a:endParaRPr lang="en-US"/>
          </a:p>
        </p:txBody>
      </p:sp>
    </p:spTree>
    <p:extLst>
      <p:ext uri="{BB962C8B-B14F-4D97-AF65-F5344CB8AC3E}">
        <p14:creationId xmlns:p14="http://schemas.microsoft.com/office/powerpoint/2010/main" val="24945969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CC398-A374-E0C9-6EC3-01228238F32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CA6B9F-646C-5422-C9FA-4C71253D820B}"/>
              </a:ext>
            </a:extLst>
          </p:cNvPr>
          <p:cNvSpPr>
            <a:spLocks noGrp="1"/>
          </p:cNvSpPr>
          <p:nvPr>
            <p:ph type="dt" sz="half" idx="10"/>
          </p:nvPr>
        </p:nvSpPr>
        <p:spPr/>
        <p:txBody>
          <a:bodyPr/>
          <a:lstStyle/>
          <a:p>
            <a:fld id="{94A21CAB-A637-3B4C-863F-11D26E1C385D}" type="datetimeFigureOut">
              <a:rPr lang="en-US" smtClean="0"/>
              <a:t>1/24/2024</a:t>
            </a:fld>
            <a:endParaRPr lang="en-US"/>
          </a:p>
        </p:txBody>
      </p:sp>
      <p:sp>
        <p:nvSpPr>
          <p:cNvPr id="4" name="Footer Placeholder 3">
            <a:extLst>
              <a:ext uri="{FF2B5EF4-FFF2-40B4-BE49-F238E27FC236}">
                <a16:creationId xmlns:a16="http://schemas.microsoft.com/office/drawing/2014/main" id="{E2433BE9-99A9-D09E-42D7-C9D26AC9A8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B595ED-3273-CABB-22FB-5629ED4122EC}"/>
              </a:ext>
            </a:extLst>
          </p:cNvPr>
          <p:cNvSpPr>
            <a:spLocks noGrp="1"/>
          </p:cNvSpPr>
          <p:nvPr>
            <p:ph type="sldNum" sz="quarter" idx="12"/>
          </p:nvPr>
        </p:nvSpPr>
        <p:spPr/>
        <p:txBody>
          <a:bodyPr/>
          <a:lstStyle/>
          <a:p>
            <a:fld id="{D68ABB02-05E8-C845-B45E-27383489CBC6}" type="slidenum">
              <a:rPr lang="en-US" smtClean="0"/>
              <a:t>‹#›</a:t>
            </a:fld>
            <a:endParaRPr lang="en-US"/>
          </a:p>
        </p:txBody>
      </p:sp>
    </p:spTree>
    <p:extLst>
      <p:ext uri="{BB962C8B-B14F-4D97-AF65-F5344CB8AC3E}">
        <p14:creationId xmlns:p14="http://schemas.microsoft.com/office/powerpoint/2010/main" val="32464104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528D18-D122-BAC3-3E09-DBF1A18CB3FB}"/>
              </a:ext>
            </a:extLst>
          </p:cNvPr>
          <p:cNvSpPr>
            <a:spLocks noGrp="1"/>
          </p:cNvSpPr>
          <p:nvPr>
            <p:ph type="dt" sz="half" idx="10"/>
          </p:nvPr>
        </p:nvSpPr>
        <p:spPr/>
        <p:txBody>
          <a:bodyPr/>
          <a:lstStyle/>
          <a:p>
            <a:fld id="{94A21CAB-A637-3B4C-863F-11D26E1C385D}" type="datetimeFigureOut">
              <a:rPr lang="en-US" smtClean="0"/>
              <a:t>1/24/2024</a:t>
            </a:fld>
            <a:endParaRPr lang="en-US"/>
          </a:p>
        </p:txBody>
      </p:sp>
      <p:sp>
        <p:nvSpPr>
          <p:cNvPr id="3" name="Footer Placeholder 2">
            <a:extLst>
              <a:ext uri="{FF2B5EF4-FFF2-40B4-BE49-F238E27FC236}">
                <a16:creationId xmlns:a16="http://schemas.microsoft.com/office/drawing/2014/main" id="{4DE5EBC8-57F9-93FB-2816-2F71640212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DD7DEA-21CB-7699-D67F-F73EAEEF5CBA}"/>
              </a:ext>
            </a:extLst>
          </p:cNvPr>
          <p:cNvSpPr>
            <a:spLocks noGrp="1"/>
          </p:cNvSpPr>
          <p:nvPr>
            <p:ph type="sldNum" sz="quarter" idx="12"/>
          </p:nvPr>
        </p:nvSpPr>
        <p:spPr/>
        <p:txBody>
          <a:bodyPr/>
          <a:lstStyle/>
          <a:p>
            <a:fld id="{D68ABB02-05E8-C845-B45E-27383489CBC6}" type="slidenum">
              <a:rPr lang="en-US" smtClean="0"/>
              <a:t>‹#›</a:t>
            </a:fld>
            <a:endParaRPr lang="en-US"/>
          </a:p>
        </p:txBody>
      </p:sp>
    </p:spTree>
    <p:extLst>
      <p:ext uri="{BB962C8B-B14F-4D97-AF65-F5344CB8AC3E}">
        <p14:creationId xmlns:p14="http://schemas.microsoft.com/office/powerpoint/2010/main" val="12363777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D5185-74D1-5140-117B-0E08AA88BA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4BAA48-045A-BFD2-7C7F-04F471C3F9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175A7A-2731-A2F4-883A-357B3F9783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922CE0-6888-E786-E61A-ACD7F7631FB5}"/>
              </a:ext>
            </a:extLst>
          </p:cNvPr>
          <p:cNvSpPr>
            <a:spLocks noGrp="1"/>
          </p:cNvSpPr>
          <p:nvPr>
            <p:ph type="dt" sz="half" idx="10"/>
          </p:nvPr>
        </p:nvSpPr>
        <p:spPr/>
        <p:txBody>
          <a:bodyPr/>
          <a:lstStyle/>
          <a:p>
            <a:fld id="{94A21CAB-A637-3B4C-863F-11D26E1C385D}" type="datetimeFigureOut">
              <a:rPr lang="en-US" smtClean="0"/>
              <a:t>1/24/2024</a:t>
            </a:fld>
            <a:endParaRPr lang="en-US"/>
          </a:p>
        </p:txBody>
      </p:sp>
      <p:sp>
        <p:nvSpPr>
          <p:cNvPr id="6" name="Footer Placeholder 5">
            <a:extLst>
              <a:ext uri="{FF2B5EF4-FFF2-40B4-BE49-F238E27FC236}">
                <a16:creationId xmlns:a16="http://schemas.microsoft.com/office/drawing/2014/main" id="{C6CBF3B1-C472-8C74-941B-BB16AAEDC1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E7ECE7-BEC1-ADBD-8FA0-B13DAB9880E2}"/>
              </a:ext>
            </a:extLst>
          </p:cNvPr>
          <p:cNvSpPr>
            <a:spLocks noGrp="1"/>
          </p:cNvSpPr>
          <p:nvPr>
            <p:ph type="sldNum" sz="quarter" idx="12"/>
          </p:nvPr>
        </p:nvSpPr>
        <p:spPr/>
        <p:txBody>
          <a:bodyPr/>
          <a:lstStyle/>
          <a:p>
            <a:fld id="{D68ABB02-05E8-C845-B45E-27383489CBC6}" type="slidenum">
              <a:rPr lang="en-US" smtClean="0"/>
              <a:t>‹#›</a:t>
            </a:fld>
            <a:endParaRPr lang="en-US"/>
          </a:p>
        </p:txBody>
      </p:sp>
    </p:spTree>
    <p:extLst>
      <p:ext uri="{BB962C8B-B14F-4D97-AF65-F5344CB8AC3E}">
        <p14:creationId xmlns:p14="http://schemas.microsoft.com/office/powerpoint/2010/main" val="1057288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C5425-0D5B-9AB2-69D8-F06ECBC5E2D3}"/>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6E2F53-FA82-0CE6-F2D8-F41802CF8846}"/>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E66576-70F9-7195-27E9-EFE2571BF2FF}"/>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DB9750-33A2-F16B-70D3-F1315AC76C4D}"/>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DF7BCF-27A3-8D28-DEA5-25CDD55786D9}"/>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BF560D-07B6-1D2F-F366-A464A80E5625}"/>
              </a:ext>
            </a:extLst>
          </p:cNvPr>
          <p:cNvSpPr>
            <a:spLocks noGrp="1"/>
          </p:cNvSpPr>
          <p:nvPr>
            <p:ph type="dt" sz="half" idx="10"/>
          </p:nvPr>
        </p:nvSpPr>
        <p:spPr/>
        <p:txBody>
          <a:bodyPr/>
          <a:lstStyle/>
          <a:p>
            <a:fld id="{0E367EA3-C289-4B43-A6D2-EEB480634C5D}" type="datetimeFigureOut">
              <a:rPr lang="en-US" smtClean="0"/>
              <a:t>1/24/2024</a:t>
            </a:fld>
            <a:endParaRPr lang="en-US"/>
          </a:p>
        </p:txBody>
      </p:sp>
      <p:sp>
        <p:nvSpPr>
          <p:cNvPr id="8" name="Footer Placeholder 7">
            <a:extLst>
              <a:ext uri="{FF2B5EF4-FFF2-40B4-BE49-F238E27FC236}">
                <a16:creationId xmlns:a16="http://schemas.microsoft.com/office/drawing/2014/main" id="{648F5498-6E34-024B-F153-0B08B67F33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154A6FC-10A9-09FC-AE02-C9619B27E40F}"/>
              </a:ext>
            </a:extLst>
          </p:cNvPr>
          <p:cNvSpPr>
            <a:spLocks noGrp="1"/>
          </p:cNvSpPr>
          <p:nvPr>
            <p:ph type="sldNum" sz="quarter" idx="12"/>
          </p:nvPr>
        </p:nvSpPr>
        <p:spPr/>
        <p:txBody>
          <a:bodyPr/>
          <a:lstStyle/>
          <a:p>
            <a:fld id="{4386967D-D518-CF4C-8A68-70FCF4319379}" type="slidenum">
              <a:rPr lang="en-US" smtClean="0"/>
              <a:t>‹#›</a:t>
            </a:fld>
            <a:endParaRPr lang="en-US"/>
          </a:p>
        </p:txBody>
      </p:sp>
    </p:spTree>
    <p:extLst>
      <p:ext uri="{BB962C8B-B14F-4D97-AF65-F5344CB8AC3E}">
        <p14:creationId xmlns:p14="http://schemas.microsoft.com/office/powerpoint/2010/main" val="33299257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DDD09-60A6-EFE7-3E1F-52FDBD26E5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B5F34A-2281-7318-4DAF-C3E2204477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406670A-C023-5474-C59D-F2585653EB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EEBB49-76AB-BAD0-5812-4D0D54E36A86}"/>
              </a:ext>
            </a:extLst>
          </p:cNvPr>
          <p:cNvSpPr>
            <a:spLocks noGrp="1"/>
          </p:cNvSpPr>
          <p:nvPr>
            <p:ph type="dt" sz="half" idx="10"/>
          </p:nvPr>
        </p:nvSpPr>
        <p:spPr/>
        <p:txBody>
          <a:bodyPr/>
          <a:lstStyle/>
          <a:p>
            <a:fld id="{94A21CAB-A637-3B4C-863F-11D26E1C385D}" type="datetimeFigureOut">
              <a:rPr lang="en-US" smtClean="0"/>
              <a:t>1/24/2024</a:t>
            </a:fld>
            <a:endParaRPr lang="en-US"/>
          </a:p>
        </p:txBody>
      </p:sp>
      <p:sp>
        <p:nvSpPr>
          <p:cNvPr id="6" name="Footer Placeholder 5">
            <a:extLst>
              <a:ext uri="{FF2B5EF4-FFF2-40B4-BE49-F238E27FC236}">
                <a16:creationId xmlns:a16="http://schemas.microsoft.com/office/drawing/2014/main" id="{F5B08412-772E-22FA-AF3A-C072F6DA54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51A018-914E-C5F6-D959-BE02EA1C472D}"/>
              </a:ext>
            </a:extLst>
          </p:cNvPr>
          <p:cNvSpPr>
            <a:spLocks noGrp="1"/>
          </p:cNvSpPr>
          <p:nvPr>
            <p:ph type="sldNum" sz="quarter" idx="12"/>
          </p:nvPr>
        </p:nvSpPr>
        <p:spPr/>
        <p:txBody>
          <a:bodyPr/>
          <a:lstStyle/>
          <a:p>
            <a:fld id="{D68ABB02-05E8-C845-B45E-27383489CBC6}" type="slidenum">
              <a:rPr lang="en-US" smtClean="0"/>
              <a:t>‹#›</a:t>
            </a:fld>
            <a:endParaRPr lang="en-US"/>
          </a:p>
        </p:txBody>
      </p:sp>
    </p:spTree>
    <p:extLst>
      <p:ext uri="{BB962C8B-B14F-4D97-AF65-F5344CB8AC3E}">
        <p14:creationId xmlns:p14="http://schemas.microsoft.com/office/powerpoint/2010/main" val="32460999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A2203-F80F-1642-86D1-AFABEEA4518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0CD168-898C-204A-C061-CABF4EDF99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20B1DC-D200-DF0E-1A4F-0EFBDCE9FE64}"/>
              </a:ext>
            </a:extLst>
          </p:cNvPr>
          <p:cNvSpPr>
            <a:spLocks noGrp="1"/>
          </p:cNvSpPr>
          <p:nvPr>
            <p:ph type="dt" sz="half" idx="10"/>
          </p:nvPr>
        </p:nvSpPr>
        <p:spPr/>
        <p:txBody>
          <a:bodyPr/>
          <a:lstStyle/>
          <a:p>
            <a:fld id="{94A21CAB-A637-3B4C-863F-11D26E1C385D}" type="datetimeFigureOut">
              <a:rPr lang="en-US" smtClean="0"/>
              <a:t>1/24/2024</a:t>
            </a:fld>
            <a:endParaRPr lang="en-US"/>
          </a:p>
        </p:txBody>
      </p:sp>
      <p:sp>
        <p:nvSpPr>
          <p:cNvPr id="5" name="Footer Placeholder 4">
            <a:extLst>
              <a:ext uri="{FF2B5EF4-FFF2-40B4-BE49-F238E27FC236}">
                <a16:creationId xmlns:a16="http://schemas.microsoft.com/office/drawing/2014/main" id="{1BB71A6A-3719-C001-EC00-DF1E023461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0AFC03-0020-C8E4-CAB1-40DF5FC10AB2}"/>
              </a:ext>
            </a:extLst>
          </p:cNvPr>
          <p:cNvSpPr>
            <a:spLocks noGrp="1"/>
          </p:cNvSpPr>
          <p:nvPr>
            <p:ph type="sldNum" sz="quarter" idx="12"/>
          </p:nvPr>
        </p:nvSpPr>
        <p:spPr/>
        <p:txBody>
          <a:bodyPr/>
          <a:lstStyle/>
          <a:p>
            <a:fld id="{D68ABB02-05E8-C845-B45E-27383489CBC6}" type="slidenum">
              <a:rPr lang="en-US" smtClean="0"/>
              <a:t>‹#›</a:t>
            </a:fld>
            <a:endParaRPr lang="en-US"/>
          </a:p>
        </p:txBody>
      </p:sp>
    </p:spTree>
    <p:extLst>
      <p:ext uri="{BB962C8B-B14F-4D97-AF65-F5344CB8AC3E}">
        <p14:creationId xmlns:p14="http://schemas.microsoft.com/office/powerpoint/2010/main" val="24096143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6D84E6-8E95-9546-06DE-63AF685DD3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86E348-6258-2AD5-B093-897DE0BDD7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5F2571-55E8-5BB0-A15B-C483D88A3F16}"/>
              </a:ext>
            </a:extLst>
          </p:cNvPr>
          <p:cNvSpPr>
            <a:spLocks noGrp="1"/>
          </p:cNvSpPr>
          <p:nvPr>
            <p:ph type="dt" sz="half" idx="10"/>
          </p:nvPr>
        </p:nvSpPr>
        <p:spPr/>
        <p:txBody>
          <a:bodyPr/>
          <a:lstStyle/>
          <a:p>
            <a:fld id="{94A21CAB-A637-3B4C-863F-11D26E1C385D}" type="datetimeFigureOut">
              <a:rPr lang="en-US" smtClean="0"/>
              <a:t>1/24/2024</a:t>
            </a:fld>
            <a:endParaRPr lang="en-US"/>
          </a:p>
        </p:txBody>
      </p:sp>
      <p:sp>
        <p:nvSpPr>
          <p:cNvPr id="5" name="Footer Placeholder 4">
            <a:extLst>
              <a:ext uri="{FF2B5EF4-FFF2-40B4-BE49-F238E27FC236}">
                <a16:creationId xmlns:a16="http://schemas.microsoft.com/office/drawing/2014/main" id="{FCEFB652-69EC-475D-3F5F-A35BE720C8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E8FD6C-9BCE-C9EB-DAB0-C62AA8260056}"/>
              </a:ext>
            </a:extLst>
          </p:cNvPr>
          <p:cNvSpPr>
            <a:spLocks noGrp="1"/>
          </p:cNvSpPr>
          <p:nvPr>
            <p:ph type="sldNum" sz="quarter" idx="12"/>
          </p:nvPr>
        </p:nvSpPr>
        <p:spPr/>
        <p:txBody>
          <a:bodyPr/>
          <a:lstStyle/>
          <a:p>
            <a:fld id="{D68ABB02-05E8-C845-B45E-27383489CBC6}" type="slidenum">
              <a:rPr lang="en-US" smtClean="0"/>
              <a:t>‹#›</a:t>
            </a:fld>
            <a:endParaRPr lang="en-US"/>
          </a:p>
        </p:txBody>
      </p:sp>
    </p:spTree>
    <p:extLst>
      <p:ext uri="{BB962C8B-B14F-4D97-AF65-F5344CB8AC3E}">
        <p14:creationId xmlns:p14="http://schemas.microsoft.com/office/powerpoint/2010/main" val="5192329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404D0-8455-86DE-052C-B934870240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1F9428-3925-FCB0-DE18-E711263C3D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6E9A4F-9E68-38C0-B3BD-00E89BD16118}"/>
              </a:ext>
            </a:extLst>
          </p:cNvPr>
          <p:cNvSpPr>
            <a:spLocks noGrp="1"/>
          </p:cNvSpPr>
          <p:nvPr>
            <p:ph type="dt" sz="half" idx="10"/>
          </p:nvPr>
        </p:nvSpPr>
        <p:spPr/>
        <p:txBody>
          <a:bodyPr/>
          <a:lstStyle/>
          <a:p>
            <a:fld id="{4EC4633A-8174-2A4E-9104-32E6138846E2}" type="datetimeFigureOut">
              <a:rPr lang="en-US" smtClean="0"/>
              <a:t>1/24/2024</a:t>
            </a:fld>
            <a:endParaRPr lang="en-US"/>
          </a:p>
        </p:txBody>
      </p:sp>
      <p:sp>
        <p:nvSpPr>
          <p:cNvPr id="5" name="Footer Placeholder 4">
            <a:extLst>
              <a:ext uri="{FF2B5EF4-FFF2-40B4-BE49-F238E27FC236}">
                <a16:creationId xmlns:a16="http://schemas.microsoft.com/office/drawing/2014/main" id="{906D867A-C6D7-D3B9-8535-F9F4F86DE6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AFBB43-0C4E-31BB-F8C9-B8BBF5565732}"/>
              </a:ext>
            </a:extLst>
          </p:cNvPr>
          <p:cNvSpPr>
            <a:spLocks noGrp="1"/>
          </p:cNvSpPr>
          <p:nvPr>
            <p:ph type="sldNum" sz="quarter" idx="12"/>
          </p:nvPr>
        </p:nvSpPr>
        <p:spPr/>
        <p:txBody>
          <a:bodyPr/>
          <a:lstStyle/>
          <a:p>
            <a:fld id="{455D93E7-C64D-E54C-85D2-6E6F7C93BC9C}" type="slidenum">
              <a:rPr lang="en-US" smtClean="0"/>
              <a:t>‹#›</a:t>
            </a:fld>
            <a:endParaRPr lang="en-US"/>
          </a:p>
        </p:txBody>
      </p:sp>
    </p:spTree>
    <p:extLst>
      <p:ext uri="{BB962C8B-B14F-4D97-AF65-F5344CB8AC3E}">
        <p14:creationId xmlns:p14="http://schemas.microsoft.com/office/powerpoint/2010/main" val="35268208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FDD73-5E0B-1CA1-0554-E5E8E34661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733A06-0949-D759-7B89-2C8A0CE704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80A889-BA60-BEF5-5AB2-929041F83D5A}"/>
              </a:ext>
            </a:extLst>
          </p:cNvPr>
          <p:cNvSpPr>
            <a:spLocks noGrp="1"/>
          </p:cNvSpPr>
          <p:nvPr>
            <p:ph type="dt" sz="half" idx="10"/>
          </p:nvPr>
        </p:nvSpPr>
        <p:spPr/>
        <p:txBody>
          <a:bodyPr/>
          <a:lstStyle/>
          <a:p>
            <a:fld id="{4EC4633A-8174-2A4E-9104-32E6138846E2}" type="datetimeFigureOut">
              <a:rPr lang="en-US" smtClean="0"/>
              <a:t>1/24/2024</a:t>
            </a:fld>
            <a:endParaRPr lang="en-US"/>
          </a:p>
        </p:txBody>
      </p:sp>
      <p:sp>
        <p:nvSpPr>
          <p:cNvPr id="5" name="Footer Placeholder 4">
            <a:extLst>
              <a:ext uri="{FF2B5EF4-FFF2-40B4-BE49-F238E27FC236}">
                <a16:creationId xmlns:a16="http://schemas.microsoft.com/office/drawing/2014/main" id="{57B8C1DF-28B9-21F1-B30B-9B549C23AF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F6F36E-D3F9-46B8-B0F5-18C97A8352CF}"/>
              </a:ext>
            </a:extLst>
          </p:cNvPr>
          <p:cNvSpPr>
            <a:spLocks noGrp="1"/>
          </p:cNvSpPr>
          <p:nvPr>
            <p:ph type="sldNum" sz="quarter" idx="12"/>
          </p:nvPr>
        </p:nvSpPr>
        <p:spPr/>
        <p:txBody>
          <a:bodyPr/>
          <a:lstStyle/>
          <a:p>
            <a:fld id="{455D93E7-C64D-E54C-85D2-6E6F7C93BC9C}" type="slidenum">
              <a:rPr lang="en-US" smtClean="0"/>
              <a:t>‹#›</a:t>
            </a:fld>
            <a:endParaRPr lang="en-US"/>
          </a:p>
        </p:txBody>
      </p:sp>
    </p:spTree>
    <p:extLst>
      <p:ext uri="{BB962C8B-B14F-4D97-AF65-F5344CB8AC3E}">
        <p14:creationId xmlns:p14="http://schemas.microsoft.com/office/powerpoint/2010/main" val="28311355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36E42-20AB-060A-14FA-47B5EDFC36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BAC56DF-C675-8791-7871-26EAEEE60D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C50395-0FAF-7489-6976-CD816FACA9F1}"/>
              </a:ext>
            </a:extLst>
          </p:cNvPr>
          <p:cNvSpPr>
            <a:spLocks noGrp="1"/>
          </p:cNvSpPr>
          <p:nvPr>
            <p:ph type="dt" sz="half" idx="10"/>
          </p:nvPr>
        </p:nvSpPr>
        <p:spPr/>
        <p:txBody>
          <a:bodyPr/>
          <a:lstStyle/>
          <a:p>
            <a:fld id="{4EC4633A-8174-2A4E-9104-32E6138846E2}" type="datetimeFigureOut">
              <a:rPr lang="en-US" smtClean="0"/>
              <a:t>1/24/2024</a:t>
            </a:fld>
            <a:endParaRPr lang="en-US"/>
          </a:p>
        </p:txBody>
      </p:sp>
      <p:sp>
        <p:nvSpPr>
          <p:cNvPr id="5" name="Footer Placeholder 4">
            <a:extLst>
              <a:ext uri="{FF2B5EF4-FFF2-40B4-BE49-F238E27FC236}">
                <a16:creationId xmlns:a16="http://schemas.microsoft.com/office/drawing/2014/main" id="{5BB67EA0-22AC-4479-5C30-61EE1B256D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C9CAC-C4C8-702E-583D-036A49588C45}"/>
              </a:ext>
            </a:extLst>
          </p:cNvPr>
          <p:cNvSpPr>
            <a:spLocks noGrp="1"/>
          </p:cNvSpPr>
          <p:nvPr>
            <p:ph type="sldNum" sz="quarter" idx="12"/>
          </p:nvPr>
        </p:nvSpPr>
        <p:spPr/>
        <p:txBody>
          <a:bodyPr/>
          <a:lstStyle/>
          <a:p>
            <a:fld id="{455D93E7-C64D-E54C-85D2-6E6F7C93BC9C}" type="slidenum">
              <a:rPr lang="en-US" smtClean="0"/>
              <a:t>‹#›</a:t>
            </a:fld>
            <a:endParaRPr lang="en-US"/>
          </a:p>
        </p:txBody>
      </p:sp>
    </p:spTree>
    <p:extLst>
      <p:ext uri="{BB962C8B-B14F-4D97-AF65-F5344CB8AC3E}">
        <p14:creationId xmlns:p14="http://schemas.microsoft.com/office/powerpoint/2010/main" val="40923090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582F1-A6AA-62A1-4D3F-857D218EE7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A41E6B-4BFF-F08E-F869-AF62216B4C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9596AE-99F1-388F-19A1-0818F94354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AE3D19-E7A5-62A1-A1AE-92A4913DD0D6}"/>
              </a:ext>
            </a:extLst>
          </p:cNvPr>
          <p:cNvSpPr>
            <a:spLocks noGrp="1"/>
          </p:cNvSpPr>
          <p:nvPr>
            <p:ph type="dt" sz="half" idx="10"/>
          </p:nvPr>
        </p:nvSpPr>
        <p:spPr/>
        <p:txBody>
          <a:bodyPr/>
          <a:lstStyle/>
          <a:p>
            <a:fld id="{4EC4633A-8174-2A4E-9104-32E6138846E2}" type="datetimeFigureOut">
              <a:rPr lang="en-US" smtClean="0"/>
              <a:t>1/24/2024</a:t>
            </a:fld>
            <a:endParaRPr lang="en-US"/>
          </a:p>
        </p:txBody>
      </p:sp>
      <p:sp>
        <p:nvSpPr>
          <p:cNvPr id="6" name="Footer Placeholder 5">
            <a:extLst>
              <a:ext uri="{FF2B5EF4-FFF2-40B4-BE49-F238E27FC236}">
                <a16:creationId xmlns:a16="http://schemas.microsoft.com/office/drawing/2014/main" id="{E139B919-DCD6-7FCF-D92D-B9D493A39E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9D8AF6-E430-D169-2E3E-23EDD88971CB}"/>
              </a:ext>
            </a:extLst>
          </p:cNvPr>
          <p:cNvSpPr>
            <a:spLocks noGrp="1"/>
          </p:cNvSpPr>
          <p:nvPr>
            <p:ph type="sldNum" sz="quarter" idx="12"/>
          </p:nvPr>
        </p:nvSpPr>
        <p:spPr/>
        <p:txBody>
          <a:bodyPr/>
          <a:lstStyle/>
          <a:p>
            <a:fld id="{455D93E7-C64D-E54C-85D2-6E6F7C93BC9C}" type="slidenum">
              <a:rPr lang="en-US" smtClean="0"/>
              <a:t>‹#›</a:t>
            </a:fld>
            <a:endParaRPr lang="en-US"/>
          </a:p>
        </p:txBody>
      </p:sp>
    </p:spTree>
    <p:extLst>
      <p:ext uri="{BB962C8B-B14F-4D97-AF65-F5344CB8AC3E}">
        <p14:creationId xmlns:p14="http://schemas.microsoft.com/office/powerpoint/2010/main" val="6506896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1A5EA-C591-73E5-7365-C5885A954A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7BED18-EF22-C0F4-C4A5-1D58A408B2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F43AB1-2BC8-9A84-47B7-AC43F801E9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1349E6-43A2-D796-EE38-D836AD3624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C2D4A8-CFAC-A272-AEDC-15EE2D8DD7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7EE768-E6F3-9958-6234-6CD31CE9E27D}"/>
              </a:ext>
            </a:extLst>
          </p:cNvPr>
          <p:cNvSpPr>
            <a:spLocks noGrp="1"/>
          </p:cNvSpPr>
          <p:nvPr>
            <p:ph type="dt" sz="half" idx="10"/>
          </p:nvPr>
        </p:nvSpPr>
        <p:spPr/>
        <p:txBody>
          <a:bodyPr/>
          <a:lstStyle/>
          <a:p>
            <a:fld id="{4EC4633A-8174-2A4E-9104-32E6138846E2}" type="datetimeFigureOut">
              <a:rPr lang="en-US" smtClean="0"/>
              <a:t>1/24/2024</a:t>
            </a:fld>
            <a:endParaRPr lang="en-US"/>
          </a:p>
        </p:txBody>
      </p:sp>
      <p:sp>
        <p:nvSpPr>
          <p:cNvPr id="8" name="Footer Placeholder 7">
            <a:extLst>
              <a:ext uri="{FF2B5EF4-FFF2-40B4-BE49-F238E27FC236}">
                <a16:creationId xmlns:a16="http://schemas.microsoft.com/office/drawing/2014/main" id="{07355CDB-36F6-45D5-D97D-A53040E6A8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1652C4-8A2B-5CD2-EB9E-2D03ED3891FF}"/>
              </a:ext>
            </a:extLst>
          </p:cNvPr>
          <p:cNvSpPr>
            <a:spLocks noGrp="1"/>
          </p:cNvSpPr>
          <p:nvPr>
            <p:ph type="sldNum" sz="quarter" idx="12"/>
          </p:nvPr>
        </p:nvSpPr>
        <p:spPr/>
        <p:txBody>
          <a:bodyPr/>
          <a:lstStyle/>
          <a:p>
            <a:fld id="{455D93E7-C64D-E54C-85D2-6E6F7C93BC9C}" type="slidenum">
              <a:rPr lang="en-US" smtClean="0"/>
              <a:t>‹#›</a:t>
            </a:fld>
            <a:endParaRPr lang="en-US"/>
          </a:p>
        </p:txBody>
      </p:sp>
    </p:spTree>
    <p:extLst>
      <p:ext uri="{BB962C8B-B14F-4D97-AF65-F5344CB8AC3E}">
        <p14:creationId xmlns:p14="http://schemas.microsoft.com/office/powerpoint/2010/main" val="7001495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A9B1D-C03D-992B-FB8C-B18BC67D53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4A268E-EC0D-C0C3-F94A-E5D90DD02E0A}"/>
              </a:ext>
            </a:extLst>
          </p:cNvPr>
          <p:cNvSpPr>
            <a:spLocks noGrp="1"/>
          </p:cNvSpPr>
          <p:nvPr>
            <p:ph type="dt" sz="half" idx="10"/>
          </p:nvPr>
        </p:nvSpPr>
        <p:spPr/>
        <p:txBody>
          <a:bodyPr/>
          <a:lstStyle/>
          <a:p>
            <a:fld id="{4EC4633A-8174-2A4E-9104-32E6138846E2}" type="datetimeFigureOut">
              <a:rPr lang="en-US" smtClean="0"/>
              <a:t>1/24/2024</a:t>
            </a:fld>
            <a:endParaRPr lang="en-US"/>
          </a:p>
        </p:txBody>
      </p:sp>
      <p:sp>
        <p:nvSpPr>
          <p:cNvPr id="4" name="Footer Placeholder 3">
            <a:extLst>
              <a:ext uri="{FF2B5EF4-FFF2-40B4-BE49-F238E27FC236}">
                <a16:creationId xmlns:a16="http://schemas.microsoft.com/office/drawing/2014/main" id="{EDECC6A2-62B4-981B-F4C2-89187C545B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232E6A-8B18-FEFC-CDED-588C2DB74F3A}"/>
              </a:ext>
            </a:extLst>
          </p:cNvPr>
          <p:cNvSpPr>
            <a:spLocks noGrp="1"/>
          </p:cNvSpPr>
          <p:nvPr>
            <p:ph type="sldNum" sz="quarter" idx="12"/>
          </p:nvPr>
        </p:nvSpPr>
        <p:spPr/>
        <p:txBody>
          <a:bodyPr/>
          <a:lstStyle/>
          <a:p>
            <a:fld id="{455D93E7-C64D-E54C-85D2-6E6F7C93BC9C}" type="slidenum">
              <a:rPr lang="en-US" smtClean="0"/>
              <a:t>‹#›</a:t>
            </a:fld>
            <a:endParaRPr lang="en-US"/>
          </a:p>
        </p:txBody>
      </p:sp>
    </p:spTree>
    <p:extLst>
      <p:ext uri="{BB962C8B-B14F-4D97-AF65-F5344CB8AC3E}">
        <p14:creationId xmlns:p14="http://schemas.microsoft.com/office/powerpoint/2010/main" val="32662715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0A26F1-030E-B241-659B-1DE52093C7AC}"/>
              </a:ext>
            </a:extLst>
          </p:cNvPr>
          <p:cNvSpPr>
            <a:spLocks noGrp="1"/>
          </p:cNvSpPr>
          <p:nvPr>
            <p:ph type="dt" sz="half" idx="10"/>
          </p:nvPr>
        </p:nvSpPr>
        <p:spPr/>
        <p:txBody>
          <a:bodyPr/>
          <a:lstStyle/>
          <a:p>
            <a:fld id="{4EC4633A-8174-2A4E-9104-32E6138846E2}" type="datetimeFigureOut">
              <a:rPr lang="en-US" smtClean="0"/>
              <a:t>1/24/2024</a:t>
            </a:fld>
            <a:endParaRPr lang="en-US"/>
          </a:p>
        </p:txBody>
      </p:sp>
      <p:sp>
        <p:nvSpPr>
          <p:cNvPr id="3" name="Footer Placeholder 2">
            <a:extLst>
              <a:ext uri="{FF2B5EF4-FFF2-40B4-BE49-F238E27FC236}">
                <a16:creationId xmlns:a16="http://schemas.microsoft.com/office/drawing/2014/main" id="{7BACDB28-196F-A99D-6A21-DB03A1918E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F5E238-4C75-17BC-15DE-18E3E307517B}"/>
              </a:ext>
            </a:extLst>
          </p:cNvPr>
          <p:cNvSpPr>
            <a:spLocks noGrp="1"/>
          </p:cNvSpPr>
          <p:nvPr>
            <p:ph type="sldNum" sz="quarter" idx="12"/>
          </p:nvPr>
        </p:nvSpPr>
        <p:spPr/>
        <p:txBody>
          <a:bodyPr/>
          <a:lstStyle/>
          <a:p>
            <a:fld id="{455D93E7-C64D-E54C-85D2-6E6F7C93BC9C}" type="slidenum">
              <a:rPr lang="en-US" smtClean="0"/>
              <a:t>‹#›</a:t>
            </a:fld>
            <a:endParaRPr lang="en-US"/>
          </a:p>
        </p:txBody>
      </p:sp>
    </p:spTree>
    <p:extLst>
      <p:ext uri="{BB962C8B-B14F-4D97-AF65-F5344CB8AC3E}">
        <p14:creationId xmlns:p14="http://schemas.microsoft.com/office/powerpoint/2010/main" val="3313578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5AC1E-C93F-8839-67C7-A182EE3C02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5E5A02-55B4-8313-6E41-8FE9AA87F8C5}"/>
              </a:ext>
            </a:extLst>
          </p:cNvPr>
          <p:cNvSpPr>
            <a:spLocks noGrp="1"/>
          </p:cNvSpPr>
          <p:nvPr>
            <p:ph type="dt" sz="half" idx="10"/>
          </p:nvPr>
        </p:nvSpPr>
        <p:spPr/>
        <p:txBody>
          <a:bodyPr/>
          <a:lstStyle/>
          <a:p>
            <a:fld id="{0E367EA3-C289-4B43-A6D2-EEB480634C5D}" type="datetimeFigureOut">
              <a:rPr lang="en-US" smtClean="0"/>
              <a:t>1/24/2024</a:t>
            </a:fld>
            <a:endParaRPr lang="en-US"/>
          </a:p>
        </p:txBody>
      </p:sp>
      <p:sp>
        <p:nvSpPr>
          <p:cNvPr id="4" name="Footer Placeholder 3">
            <a:extLst>
              <a:ext uri="{FF2B5EF4-FFF2-40B4-BE49-F238E27FC236}">
                <a16:creationId xmlns:a16="http://schemas.microsoft.com/office/drawing/2014/main" id="{799510BD-2A88-F285-83C6-E75D2CFF34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B60035-BCA4-47E7-5B7F-C9C59FA3806F}"/>
              </a:ext>
            </a:extLst>
          </p:cNvPr>
          <p:cNvSpPr>
            <a:spLocks noGrp="1"/>
          </p:cNvSpPr>
          <p:nvPr>
            <p:ph type="sldNum" sz="quarter" idx="12"/>
          </p:nvPr>
        </p:nvSpPr>
        <p:spPr/>
        <p:txBody>
          <a:bodyPr/>
          <a:lstStyle/>
          <a:p>
            <a:fld id="{4386967D-D518-CF4C-8A68-70FCF4319379}" type="slidenum">
              <a:rPr lang="en-US" smtClean="0"/>
              <a:t>‹#›</a:t>
            </a:fld>
            <a:endParaRPr lang="en-US"/>
          </a:p>
        </p:txBody>
      </p:sp>
    </p:spTree>
    <p:extLst>
      <p:ext uri="{BB962C8B-B14F-4D97-AF65-F5344CB8AC3E}">
        <p14:creationId xmlns:p14="http://schemas.microsoft.com/office/powerpoint/2010/main" val="23416954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C15AD-E172-AA18-52FF-696A8E5BD7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BA8DE6-972E-7C67-4A96-DA44EE2302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CE3631-E777-EBEC-CB66-30DA373BF1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8899A8-30D3-3E2C-1805-2AF3E0F357E4}"/>
              </a:ext>
            </a:extLst>
          </p:cNvPr>
          <p:cNvSpPr>
            <a:spLocks noGrp="1"/>
          </p:cNvSpPr>
          <p:nvPr>
            <p:ph type="dt" sz="half" idx="10"/>
          </p:nvPr>
        </p:nvSpPr>
        <p:spPr/>
        <p:txBody>
          <a:bodyPr/>
          <a:lstStyle/>
          <a:p>
            <a:fld id="{4EC4633A-8174-2A4E-9104-32E6138846E2}" type="datetimeFigureOut">
              <a:rPr lang="en-US" smtClean="0"/>
              <a:t>1/24/2024</a:t>
            </a:fld>
            <a:endParaRPr lang="en-US"/>
          </a:p>
        </p:txBody>
      </p:sp>
      <p:sp>
        <p:nvSpPr>
          <p:cNvPr id="6" name="Footer Placeholder 5">
            <a:extLst>
              <a:ext uri="{FF2B5EF4-FFF2-40B4-BE49-F238E27FC236}">
                <a16:creationId xmlns:a16="http://schemas.microsoft.com/office/drawing/2014/main" id="{85A7A98A-2CC9-8452-92AF-3B53EFF6D4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AE0980-65B0-F41D-9C0A-122CB8BF3110}"/>
              </a:ext>
            </a:extLst>
          </p:cNvPr>
          <p:cNvSpPr>
            <a:spLocks noGrp="1"/>
          </p:cNvSpPr>
          <p:nvPr>
            <p:ph type="sldNum" sz="quarter" idx="12"/>
          </p:nvPr>
        </p:nvSpPr>
        <p:spPr/>
        <p:txBody>
          <a:bodyPr/>
          <a:lstStyle/>
          <a:p>
            <a:fld id="{455D93E7-C64D-E54C-85D2-6E6F7C93BC9C}" type="slidenum">
              <a:rPr lang="en-US" smtClean="0"/>
              <a:t>‹#›</a:t>
            </a:fld>
            <a:endParaRPr lang="en-US"/>
          </a:p>
        </p:txBody>
      </p:sp>
    </p:spTree>
    <p:extLst>
      <p:ext uri="{BB962C8B-B14F-4D97-AF65-F5344CB8AC3E}">
        <p14:creationId xmlns:p14="http://schemas.microsoft.com/office/powerpoint/2010/main" val="28046156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4DF31-2EE3-CCC7-F29F-B7B890D74D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6C822B-285A-E564-CC32-66AAC9F089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1AB96B-F16E-1AB2-F1C8-50D4394B79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C3A0BD-F9FE-152B-2CE6-19EB7A6D4275}"/>
              </a:ext>
            </a:extLst>
          </p:cNvPr>
          <p:cNvSpPr>
            <a:spLocks noGrp="1"/>
          </p:cNvSpPr>
          <p:nvPr>
            <p:ph type="dt" sz="half" idx="10"/>
          </p:nvPr>
        </p:nvSpPr>
        <p:spPr/>
        <p:txBody>
          <a:bodyPr/>
          <a:lstStyle/>
          <a:p>
            <a:fld id="{4EC4633A-8174-2A4E-9104-32E6138846E2}" type="datetimeFigureOut">
              <a:rPr lang="en-US" smtClean="0"/>
              <a:t>1/24/2024</a:t>
            </a:fld>
            <a:endParaRPr lang="en-US"/>
          </a:p>
        </p:txBody>
      </p:sp>
      <p:sp>
        <p:nvSpPr>
          <p:cNvPr id="6" name="Footer Placeholder 5">
            <a:extLst>
              <a:ext uri="{FF2B5EF4-FFF2-40B4-BE49-F238E27FC236}">
                <a16:creationId xmlns:a16="http://schemas.microsoft.com/office/drawing/2014/main" id="{F6D903FE-6A10-AA4B-EA8F-71FD319D03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19A352-C3E3-75FB-353A-318161D6E896}"/>
              </a:ext>
            </a:extLst>
          </p:cNvPr>
          <p:cNvSpPr>
            <a:spLocks noGrp="1"/>
          </p:cNvSpPr>
          <p:nvPr>
            <p:ph type="sldNum" sz="quarter" idx="12"/>
          </p:nvPr>
        </p:nvSpPr>
        <p:spPr/>
        <p:txBody>
          <a:bodyPr/>
          <a:lstStyle/>
          <a:p>
            <a:fld id="{455D93E7-C64D-E54C-85D2-6E6F7C93BC9C}" type="slidenum">
              <a:rPr lang="en-US" smtClean="0"/>
              <a:t>‹#›</a:t>
            </a:fld>
            <a:endParaRPr lang="en-US"/>
          </a:p>
        </p:txBody>
      </p:sp>
    </p:spTree>
    <p:extLst>
      <p:ext uri="{BB962C8B-B14F-4D97-AF65-F5344CB8AC3E}">
        <p14:creationId xmlns:p14="http://schemas.microsoft.com/office/powerpoint/2010/main" val="11161726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CF141-28F2-A440-F3C9-584F85AD15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FFB385-A33D-4050-7509-0B1347B548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DEBABA-E720-E050-E8EA-9E8E05438118}"/>
              </a:ext>
            </a:extLst>
          </p:cNvPr>
          <p:cNvSpPr>
            <a:spLocks noGrp="1"/>
          </p:cNvSpPr>
          <p:nvPr>
            <p:ph type="dt" sz="half" idx="10"/>
          </p:nvPr>
        </p:nvSpPr>
        <p:spPr/>
        <p:txBody>
          <a:bodyPr/>
          <a:lstStyle/>
          <a:p>
            <a:fld id="{4EC4633A-8174-2A4E-9104-32E6138846E2}" type="datetimeFigureOut">
              <a:rPr lang="en-US" smtClean="0"/>
              <a:t>1/24/2024</a:t>
            </a:fld>
            <a:endParaRPr lang="en-US"/>
          </a:p>
        </p:txBody>
      </p:sp>
      <p:sp>
        <p:nvSpPr>
          <p:cNvPr id="5" name="Footer Placeholder 4">
            <a:extLst>
              <a:ext uri="{FF2B5EF4-FFF2-40B4-BE49-F238E27FC236}">
                <a16:creationId xmlns:a16="http://schemas.microsoft.com/office/drawing/2014/main" id="{E3723167-7874-6A52-25F1-98BB1F6A6B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538C9E-071B-A338-11F4-B001EE68B52E}"/>
              </a:ext>
            </a:extLst>
          </p:cNvPr>
          <p:cNvSpPr>
            <a:spLocks noGrp="1"/>
          </p:cNvSpPr>
          <p:nvPr>
            <p:ph type="sldNum" sz="quarter" idx="12"/>
          </p:nvPr>
        </p:nvSpPr>
        <p:spPr/>
        <p:txBody>
          <a:bodyPr/>
          <a:lstStyle/>
          <a:p>
            <a:fld id="{455D93E7-C64D-E54C-85D2-6E6F7C93BC9C}" type="slidenum">
              <a:rPr lang="en-US" smtClean="0"/>
              <a:t>‹#›</a:t>
            </a:fld>
            <a:endParaRPr lang="en-US"/>
          </a:p>
        </p:txBody>
      </p:sp>
    </p:spTree>
    <p:extLst>
      <p:ext uri="{BB962C8B-B14F-4D97-AF65-F5344CB8AC3E}">
        <p14:creationId xmlns:p14="http://schemas.microsoft.com/office/powerpoint/2010/main" val="33740280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158DBA-09FB-BDBB-3D05-4F5A8923394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712E1F-856A-0EE0-371E-0FD9C99C58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121E1-EE69-5C6D-2982-ED1AA665A4F1}"/>
              </a:ext>
            </a:extLst>
          </p:cNvPr>
          <p:cNvSpPr>
            <a:spLocks noGrp="1"/>
          </p:cNvSpPr>
          <p:nvPr>
            <p:ph type="dt" sz="half" idx="10"/>
          </p:nvPr>
        </p:nvSpPr>
        <p:spPr/>
        <p:txBody>
          <a:bodyPr/>
          <a:lstStyle/>
          <a:p>
            <a:fld id="{4EC4633A-8174-2A4E-9104-32E6138846E2}" type="datetimeFigureOut">
              <a:rPr lang="en-US" smtClean="0"/>
              <a:t>1/24/2024</a:t>
            </a:fld>
            <a:endParaRPr lang="en-US"/>
          </a:p>
        </p:txBody>
      </p:sp>
      <p:sp>
        <p:nvSpPr>
          <p:cNvPr id="5" name="Footer Placeholder 4">
            <a:extLst>
              <a:ext uri="{FF2B5EF4-FFF2-40B4-BE49-F238E27FC236}">
                <a16:creationId xmlns:a16="http://schemas.microsoft.com/office/drawing/2014/main" id="{98DCF5C4-C5CB-EFDC-C1A6-0876942116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A2855F-40BF-8064-25B0-B0D25FE9545E}"/>
              </a:ext>
            </a:extLst>
          </p:cNvPr>
          <p:cNvSpPr>
            <a:spLocks noGrp="1"/>
          </p:cNvSpPr>
          <p:nvPr>
            <p:ph type="sldNum" sz="quarter" idx="12"/>
          </p:nvPr>
        </p:nvSpPr>
        <p:spPr/>
        <p:txBody>
          <a:bodyPr/>
          <a:lstStyle/>
          <a:p>
            <a:fld id="{455D93E7-C64D-E54C-85D2-6E6F7C93BC9C}" type="slidenum">
              <a:rPr lang="en-US" smtClean="0"/>
              <a:t>‹#›</a:t>
            </a:fld>
            <a:endParaRPr lang="en-US"/>
          </a:p>
        </p:txBody>
      </p:sp>
    </p:spTree>
    <p:extLst>
      <p:ext uri="{BB962C8B-B14F-4D97-AF65-F5344CB8AC3E}">
        <p14:creationId xmlns:p14="http://schemas.microsoft.com/office/powerpoint/2010/main" val="16921368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02C4A-828F-142D-94B5-17D3BA523A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28D67DB-F5EF-9263-2475-D92FDB699B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5AE283-B1E1-9C98-97AD-B01692993C10}"/>
              </a:ext>
            </a:extLst>
          </p:cNvPr>
          <p:cNvSpPr>
            <a:spLocks noGrp="1"/>
          </p:cNvSpPr>
          <p:nvPr>
            <p:ph type="dt" sz="half" idx="10"/>
          </p:nvPr>
        </p:nvSpPr>
        <p:spPr/>
        <p:txBody>
          <a:bodyPr/>
          <a:lstStyle/>
          <a:p>
            <a:fld id="{7BB63262-6ACE-304F-8EE1-4FD26294D133}" type="datetimeFigureOut">
              <a:rPr lang="en-US" smtClean="0"/>
              <a:t>1/24/2024</a:t>
            </a:fld>
            <a:endParaRPr lang="en-US"/>
          </a:p>
        </p:txBody>
      </p:sp>
      <p:sp>
        <p:nvSpPr>
          <p:cNvPr id="5" name="Footer Placeholder 4">
            <a:extLst>
              <a:ext uri="{FF2B5EF4-FFF2-40B4-BE49-F238E27FC236}">
                <a16:creationId xmlns:a16="http://schemas.microsoft.com/office/drawing/2014/main" id="{EC5B35A4-4449-42F6-75C4-8B3B3C6535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647BCF-E4F9-A13B-B102-D7CFFC1FE930}"/>
              </a:ext>
            </a:extLst>
          </p:cNvPr>
          <p:cNvSpPr>
            <a:spLocks noGrp="1"/>
          </p:cNvSpPr>
          <p:nvPr>
            <p:ph type="sldNum" sz="quarter" idx="12"/>
          </p:nvPr>
        </p:nvSpPr>
        <p:spPr/>
        <p:txBody>
          <a:bodyPr/>
          <a:lstStyle/>
          <a:p>
            <a:fld id="{A30578D6-7FCD-4942-98E3-79AE5F8A983E}" type="slidenum">
              <a:rPr lang="en-US" smtClean="0"/>
              <a:t>‹#›</a:t>
            </a:fld>
            <a:endParaRPr lang="en-US"/>
          </a:p>
        </p:txBody>
      </p:sp>
    </p:spTree>
    <p:extLst>
      <p:ext uri="{BB962C8B-B14F-4D97-AF65-F5344CB8AC3E}">
        <p14:creationId xmlns:p14="http://schemas.microsoft.com/office/powerpoint/2010/main" val="32280786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02B19-7102-FFCD-FF21-50686791A0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F5056A-1A7D-2D6E-F860-5746FB073F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53B2E4-F9C9-9428-D4C4-859E2B7DBE7A}"/>
              </a:ext>
            </a:extLst>
          </p:cNvPr>
          <p:cNvSpPr>
            <a:spLocks noGrp="1"/>
          </p:cNvSpPr>
          <p:nvPr>
            <p:ph type="dt" sz="half" idx="10"/>
          </p:nvPr>
        </p:nvSpPr>
        <p:spPr/>
        <p:txBody>
          <a:bodyPr/>
          <a:lstStyle/>
          <a:p>
            <a:fld id="{7BB63262-6ACE-304F-8EE1-4FD26294D133}" type="datetimeFigureOut">
              <a:rPr lang="en-US" smtClean="0"/>
              <a:t>1/24/2024</a:t>
            </a:fld>
            <a:endParaRPr lang="en-US"/>
          </a:p>
        </p:txBody>
      </p:sp>
      <p:sp>
        <p:nvSpPr>
          <p:cNvPr id="5" name="Footer Placeholder 4">
            <a:extLst>
              <a:ext uri="{FF2B5EF4-FFF2-40B4-BE49-F238E27FC236}">
                <a16:creationId xmlns:a16="http://schemas.microsoft.com/office/drawing/2014/main" id="{A40ACCF1-8E88-9CF6-1574-40E20B7803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E9C8F4-C75E-D299-6C3A-2C638BF744C6}"/>
              </a:ext>
            </a:extLst>
          </p:cNvPr>
          <p:cNvSpPr>
            <a:spLocks noGrp="1"/>
          </p:cNvSpPr>
          <p:nvPr>
            <p:ph type="sldNum" sz="quarter" idx="12"/>
          </p:nvPr>
        </p:nvSpPr>
        <p:spPr/>
        <p:txBody>
          <a:bodyPr/>
          <a:lstStyle/>
          <a:p>
            <a:fld id="{A30578D6-7FCD-4942-98E3-79AE5F8A983E}" type="slidenum">
              <a:rPr lang="en-US" smtClean="0"/>
              <a:t>‹#›</a:t>
            </a:fld>
            <a:endParaRPr lang="en-US"/>
          </a:p>
        </p:txBody>
      </p:sp>
    </p:spTree>
    <p:extLst>
      <p:ext uri="{BB962C8B-B14F-4D97-AF65-F5344CB8AC3E}">
        <p14:creationId xmlns:p14="http://schemas.microsoft.com/office/powerpoint/2010/main" val="22045457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34238-FAB5-37F5-E5F8-7298DEBADC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8E1866-5F62-6EA1-F232-1651C1E756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96A1DE-BD46-9F2B-AAEC-752920B1C7D5}"/>
              </a:ext>
            </a:extLst>
          </p:cNvPr>
          <p:cNvSpPr>
            <a:spLocks noGrp="1"/>
          </p:cNvSpPr>
          <p:nvPr>
            <p:ph type="dt" sz="half" idx="10"/>
          </p:nvPr>
        </p:nvSpPr>
        <p:spPr/>
        <p:txBody>
          <a:bodyPr/>
          <a:lstStyle/>
          <a:p>
            <a:fld id="{7BB63262-6ACE-304F-8EE1-4FD26294D133}" type="datetimeFigureOut">
              <a:rPr lang="en-US" smtClean="0"/>
              <a:t>1/24/2024</a:t>
            </a:fld>
            <a:endParaRPr lang="en-US"/>
          </a:p>
        </p:txBody>
      </p:sp>
      <p:sp>
        <p:nvSpPr>
          <p:cNvPr id="5" name="Footer Placeholder 4">
            <a:extLst>
              <a:ext uri="{FF2B5EF4-FFF2-40B4-BE49-F238E27FC236}">
                <a16:creationId xmlns:a16="http://schemas.microsoft.com/office/drawing/2014/main" id="{C3825B8E-9BD3-1A79-1166-A721560219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D3347D-AEFD-027B-0872-5A48D4D99E74}"/>
              </a:ext>
            </a:extLst>
          </p:cNvPr>
          <p:cNvSpPr>
            <a:spLocks noGrp="1"/>
          </p:cNvSpPr>
          <p:nvPr>
            <p:ph type="sldNum" sz="quarter" idx="12"/>
          </p:nvPr>
        </p:nvSpPr>
        <p:spPr/>
        <p:txBody>
          <a:bodyPr/>
          <a:lstStyle/>
          <a:p>
            <a:fld id="{A30578D6-7FCD-4942-98E3-79AE5F8A983E}" type="slidenum">
              <a:rPr lang="en-US" smtClean="0"/>
              <a:t>‹#›</a:t>
            </a:fld>
            <a:endParaRPr lang="en-US"/>
          </a:p>
        </p:txBody>
      </p:sp>
    </p:spTree>
    <p:extLst>
      <p:ext uri="{BB962C8B-B14F-4D97-AF65-F5344CB8AC3E}">
        <p14:creationId xmlns:p14="http://schemas.microsoft.com/office/powerpoint/2010/main" val="1109286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11189-F849-A80C-2E39-45DC4CCED9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8F284B-C634-A98B-3F45-79171EDB24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5D7FA3-BEAA-2607-21FC-538E9AD830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BD161B-0DB0-2B15-EB0C-5E2FB8565A0D}"/>
              </a:ext>
            </a:extLst>
          </p:cNvPr>
          <p:cNvSpPr>
            <a:spLocks noGrp="1"/>
          </p:cNvSpPr>
          <p:nvPr>
            <p:ph type="dt" sz="half" idx="10"/>
          </p:nvPr>
        </p:nvSpPr>
        <p:spPr/>
        <p:txBody>
          <a:bodyPr/>
          <a:lstStyle/>
          <a:p>
            <a:fld id="{7BB63262-6ACE-304F-8EE1-4FD26294D133}" type="datetimeFigureOut">
              <a:rPr lang="en-US" smtClean="0"/>
              <a:t>1/24/2024</a:t>
            </a:fld>
            <a:endParaRPr lang="en-US"/>
          </a:p>
        </p:txBody>
      </p:sp>
      <p:sp>
        <p:nvSpPr>
          <p:cNvPr id="6" name="Footer Placeholder 5">
            <a:extLst>
              <a:ext uri="{FF2B5EF4-FFF2-40B4-BE49-F238E27FC236}">
                <a16:creationId xmlns:a16="http://schemas.microsoft.com/office/drawing/2014/main" id="{FC152514-ED44-7299-E04E-0A301DAA0C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8000A4-3846-79D3-37CC-1F4F7128B6CF}"/>
              </a:ext>
            </a:extLst>
          </p:cNvPr>
          <p:cNvSpPr>
            <a:spLocks noGrp="1"/>
          </p:cNvSpPr>
          <p:nvPr>
            <p:ph type="sldNum" sz="quarter" idx="12"/>
          </p:nvPr>
        </p:nvSpPr>
        <p:spPr/>
        <p:txBody>
          <a:bodyPr/>
          <a:lstStyle/>
          <a:p>
            <a:fld id="{A30578D6-7FCD-4942-98E3-79AE5F8A983E}" type="slidenum">
              <a:rPr lang="en-US" smtClean="0"/>
              <a:t>‹#›</a:t>
            </a:fld>
            <a:endParaRPr lang="en-US"/>
          </a:p>
        </p:txBody>
      </p:sp>
    </p:spTree>
    <p:extLst>
      <p:ext uri="{BB962C8B-B14F-4D97-AF65-F5344CB8AC3E}">
        <p14:creationId xmlns:p14="http://schemas.microsoft.com/office/powerpoint/2010/main" val="16870553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8DFED-7F63-98A7-6262-944E9A99D4A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EDF04B-1DF1-3439-670D-1E45DD0A31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E01D51-6F0D-C7DD-1FF2-A8B60296BB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358DC7-6AF5-2D65-3E8F-CC741E214F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08F00F-717D-2831-0357-E3C895B1E4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87E797-7732-E5C0-F7F7-94582BE1B566}"/>
              </a:ext>
            </a:extLst>
          </p:cNvPr>
          <p:cNvSpPr>
            <a:spLocks noGrp="1"/>
          </p:cNvSpPr>
          <p:nvPr>
            <p:ph type="dt" sz="half" idx="10"/>
          </p:nvPr>
        </p:nvSpPr>
        <p:spPr/>
        <p:txBody>
          <a:bodyPr/>
          <a:lstStyle/>
          <a:p>
            <a:fld id="{7BB63262-6ACE-304F-8EE1-4FD26294D133}" type="datetimeFigureOut">
              <a:rPr lang="en-US" smtClean="0"/>
              <a:t>1/24/2024</a:t>
            </a:fld>
            <a:endParaRPr lang="en-US"/>
          </a:p>
        </p:txBody>
      </p:sp>
      <p:sp>
        <p:nvSpPr>
          <p:cNvPr id="8" name="Footer Placeholder 7">
            <a:extLst>
              <a:ext uri="{FF2B5EF4-FFF2-40B4-BE49-F238E27FC236}">
                <a16:creationId xmlns:a16="http://schemas.microsoft.com/office/drawing/2014/main" id="{69AB3EB5-F608-5FB5-C5C2-671BD28291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89C359-7F4B-4BB5-4224-02B5F5708811}"/>
              </a:ext>
            </a:extLst>
          </p:cNvPr>
          <p:cNvSpPr>
            <a:spLocks noGrp="1"/>
          </p:cNvSpPr>
          <p:nvPr>
            <p:ph type="sldNum" sz="quarter" idx="12"/>
          </p:nvPr>
        </p:nvSpPr>
        <p:spPr/>
        <p:txBody>
          <a:bodyPr/>
          <a:lstStyle/>
          <a:p>
            <a:fld id="{A30578D6-7FCD-4942-98E3-79AE5F8A983E}" type="slidenum">
              <a:rPr lang="en-US" smtClean="0"/>
              <a:t>‹#›</a:t>
            </a:fld>
            <a:endParaRPr lang="en-US"/>
          </a:p>
        </p:txBody>
      </p:sp>
    </p:spTree>
    <p:extLst>
      <p:ext uri="{BB962C8B-B14F-4D97-AF65-F5344CB8AC3E}">
        <p14:creationId xmlns:p14="http://schemas.microsoft.com/office/powerpoint/2010/main" val="31313394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C5177-F432-D6BA-5997-BF62B78502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57016E-37E7-3D94-CC3D-24357271E0F7}"/>
              </a:ext>
            </a:extLst>
          </p:cNvPr>
          <p:cNvSpPr>
            <a:spLocks noGrp="1"/>
          </p:cNvSpPr>
          <p:nvPr>
            <p:ph type="dt" sz="half" idx="10"/>
          </p:nvPr>
        </p:nvSpPr>
        <p:spPr/>
        <p:txBody>
          <a:bodyPr/>
          <a:lstStyle/>
          <a:p>
            <a:fld id="{7BB63262-6ACE-304F-8EE1-4FD26294D133}" type="datetimeFigureOut">
              <a:rPr lang="en-US" smtClean="0"/>
              <a:t>1/24/2024</a:t>
            </a:fld>
            <a:endParaRPr lang="en-US"/>
          </a:p>
        </p:txBody>
      </p:sp>
      <p:sp>
        <p:nvSpPr>
          <p:cNvPr id="4" name="Footer Placeholder 3">
            <a:extLst>
              <a:ext uri="{FF2B5EF4-FFF2-40B4-BE49-F238E27FC236}">
                <a16:creationId xmlns:a16="http://schemas.microsoft.com/office/drawing/2014/main" id="{F81EE115-8861-0131-C3EA-839E62D2229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149EDD-63B5-D316-19B4-C149C83D6D91}"/>
              </a:ext>
            </a:extLst>
          </p:cNvPr>
          <p:cNvSpPr>
            <a:spLocks noGrp="1"/>
          </p:cNvSpPr>
          <p:nvPr>
            <p:ph type="sldNum" sz="quarter" idx="12"/>
          </p:nvPr>
        </p:nvSpPr>
        <p:spPr/>
        <p:txBody>
          <a:bodyPr/>
          <a:lstStyle/>
          <a:p>
            <a:fld id="{A30578D6-7FCD-4942-98E3-79AE5F8A983E}" type="slidenum">
              <a:rPr lang="en-US" smtClean="0"/>
              <a:t>‹#›</a:t>
            </a:fld>
            <a:endParaRPr lang="en-US"/>
          </a:p>
        </p:txBody>
      </p:sp>
    </p:spTree>
    <p:extLst>
      <p:ext uri="{BB962C8B-B14F-4D97-AF65-F5344CB8AC3E}">
        <p14:creationId xmlns:p14="http://schemas.microsoft.com/office/powerpoint/2010/main" val="305944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994191-B273-F4D2-A74A-9A48A9AE5869}"/>
              </a:ext>
            </a:extLst>
          </p:cNvPr>
          <p:cNvSpPr>
            <a:spLocks noGrp="1"/>
          </p:cNvSpPr>
          <p:nvPr>
            <p:ph type="dt" sz="half" idx="10"/>
          </p:nvPr>
        </p:nvSpPr>
        <p:spPr/>
        <p:txBody>
          <a:bodyPr/>
          <a:lstStyle/>
          <a:p>
            <a:fld id="{0E367EA3-C289-4B43-A6D2-EEB480634C5D}" type="datetimeFigureOut">
              <a:rPr lang="en-US" smtClean="0"/>
              <a:t>1/24/2024</a:t>
            </a:fld>
            <a:endParaRPr lang="en-US"/>
          </a:p>
        </p:txBody>
      </p:sp>
      <p:sp>
        <p:nvSpPr>
          <p:cNvPr id="3" name="Footer Placeholder 2">
            <a:extLst>
              <a:ext uri="{FF2B5EF4-FFF2-40B4-BE49-F238E27FC236}">
                <a16:creationId xmlns:a16="http://schemas.microsoft.com/office/drawing/2014/main" id="{9A450B18-C62A-C22E-126C-0738C8BFA7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271025-D5F2-0DC1-7A85-B7FF8DC42EDC}"/>
              </a:ext>
            </a:extLst>
          </p:cNvPr>
          <p:cNvSpPr>
            <a:spLocks noGrp="1"/>
          </p:cNvSpPr>
          <p:nvPr>
            <p:ph type="sldNum" sz="quarter" idx="12"/>
          </p:nvPr>
        </p:nvSpPr>
        <p:spPr/>
        <p:txBody>
          <a:bodyPr/>
          <a:lstStyle/>
          <a:p>
            <a:fld id="{4386967D-D518-CF4C-8A68-70FCF4319379}" type="slidenum">
              <a:rPr lang="en-US" smtClean="0"/>
              <a:t>‹#›</a:t>
            </a:fld>
            <a:endParaRPr lang="en-US"/>
          </a:p>
        </p:txBody>
      </p:sp>
    </p:spTree>
    <p:extLst>
      <p:ext uri="{BB962C8B-B14F-4D97-AF65-F5344CB8AC3E}">
        <p14:creationId xmlns:p14="http://schemas.microsoft.com/office/powerpoint/2010/main" val="35712750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2563CB-6EC0-43F4-95B5-DECE16C92862}"/>
              </a:ext>
            </a:extLst>
          </p:cNvPr>
          <p:cNvSpPr>
            <a:spLocks noGrp="1"/>
          </p:cNvSpPr>
          <p:nvPr>
            <p:ph type="dt" sz="half" idx="10"/>
          </p:nvPr>
        </p:nvSpPr>
        <p:spPr/>
        <p:txBody>
          <a:bodyPr/>
          <a:lstStyle/>
          <a:p>
            <a:fld id="{7BB63262-6ACE-304F-8EE1-4FD26294D133}" type="datetimeFigureOut">
              <a:rPr lang="en-US" smtClean="0"/>
              <a:t>1/24/2024</a:t>
            </a:fld>
            <a:endParaRPr lang="en-US"/>
          </a:p>
        </p:txBody>
      </p:sp>
      <p:sp>
        <p:nvSpPr>
          <p:cNvPr id="3" name="Footer Placeholder 2">
            <a:extLst>
              <a:ext uri="{FF2B5EF4-FFF2-40B4-BE49-F238E27FC236}">
                <a16:creationId xmlns:a16="http://schemas.microsoft.com/office/drawing/2014/main" id="{9C274852-BE9C-6E9E-1092-0902DE4413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C7F8C6-B04B-4789-E99F-A699CFC103D8}"/>
              </a:ext>
            </a:extLst>
          </p:cNvPr>
          <p:cNvSpPr>
            <a:spLocks noGrp="1"/>
          </p:cNvSpPr>
          <p:nvPr>
            <p:ph type="sldNum" sz="quarter" idx="12"/>
          </p:nvPr>
        </p:nvSpPr>
        <p:spPr/>
        <p:txBody>
          <a:bodyPr/>
          <a:lstStyle/>
          <a:p>
            <a:fld id="{A30578D6-7FCD-4942-98E3-79AE5F8A983E}" type="slidenum">
              <a:rPr lang="en-US" smtClean="0"/>
              <a:t>‹#›</a:t>
            </a:fld>
            <a:endParaRPr lang="en-US"/>
          </a:p>
        </p:txBody>
      </p:sp>
    </p:spTree>
    <p:extLst>
      <p:ext uri="{BB962C8B-B14F-4D97-AF65-F5344CB8AC3E}">
        <p14:creationId xmlns:p14="http://schemas.microsoft.com/office/powerpoint/2010/main" val="40014807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2C135-17F6-2A74-9AA0-36E3B0C561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2080FD-2783-76EE-00EE-9CA388D29B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6A496B-D81F-AE03-BF80-8483F429FC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EC12E7-E96F-A8BD-1D0B-36387D2AC0DE}"/>
              </a:ext>
            </a:extLst>
          </p:cNvPr>
          <p:cNvSpPr>
            <a:spLocks noGrp="1"/>
          </p:cNvSpPr>
          <p:nvPr>
            <p:ph type="dt" sz="half" idx="10"/>
          </p:nvPr>
        </p:nvSpPr>
        <p:spPr/>
        <p:txBody>
          <a:bodyPr/>
          <a:lstStyle/>
          <a:p>
            <a:fld id="{7BB63262-6ACE-304F-8EE1-4FD26294D133}" type="datetimeFigureOut">
              <a:rPr lang="en-US" smtClean="0"/>
              <a:t>1/24/2024</a:t>
            </a:fld>
            <a:endParaRPr lang="en-US"/>
          </a:p>
        </p:txBody>
      </p:sp>
      <p:sp>
        <p:nvSpPr>
          <p:cNvPr id="6" name="Footer Placeholder 5">
            <a:extLst>
              <a:ext uri="{FF2B5EF4-FFF2-40B4-BE49-F238E27FC236}">
                <a16:creationId xmlns:a16="http://schemas.microsoft.com/office/drawing/2014/main" id="{4FF7909D-341C-53D1-4535-4E72B0A1CF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BC7C27-AEB1-29EF-8299-9A548CB0810C}"/>
              </a:ext>
            </a:extLst>
          </p:cNvPr>
          <p:cNvSpPr>
            <a:spLocks noGrp="1"/>
          </p:cNvSpPr>
          <p:nvPr>
            <p:ph type="sldNum" sz="quarter" idx="12"/>
          </p:nvPr>
        </p:nvSpPr>
        <p:spPr/>
        <p:txBody>
          <a:bodyPr/>
          <a:lstStyle/>
          <a:p>
            <a:fld id="{A30578D6-7FCD-4942-98E3-79AE5F8A983E}" type="slidenum">
              <a:rPr lang="en-US" smtClean="0"/>
              <a:t>‹#›</a:t>
            </a:fld>
            <a:endParaRPr lang="en-US"/>
          </a:p>
        </p:txBody>
      </p:sp>
    </p:spTree>
    <p:extLst>
      <p:ext uri="{BB962C8B-B14F-4D97-AF65-F5344CB8AC3E}">
        <p14:creationId xmlns:p14="http://schemas.microsoft.com/office/powerpoint/2010/main" val="8803421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E362F-9DC7-AF98-9151-8DDE76CC72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2BC6A5-699F-656C-E78C-F61DBA1B81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B5161A-FB36-3FB0-ACE9-D48EA169DF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5E12C0-CFD6-736D-CABC-FEB195E68264}"/>
              </a:ext>
            </a:extLst>
          </p:cNvPr>
          <p:cNvSpPr>
            <a:spLocks noGrp="1"/>
          </p:cNvSpPr>
          <p:nvPr>
            <p:ph type="dt" sz="half" idx="10"/>
          </p:nvPr>
        </p:nvSpPr>
        <p:spPr/>
        <p:txBody>
          <a:bodyPr/>
          <a:lstStyle/>
          <a:p>
            <a:fld id="{7BB63262-6ACE-304F-8EE1-4FD26294D133}" type="datetimeFigureOut">
              <a:rPr lang="en-US" smtClean="0"/>
              <a:t>1/24/2024</a:t>
            </a:fld>
            <a:endParaRPr lang="en-US"/>
          </a:p>
        </p:txBody>
      </p:sp>
      <p:sp>
        <p:nvSpPr>
          <p:cNvPr id="6" name="Footer Placeholder 5">
            <a:extLst>
              <a:ext uri="{FF2B5EF4-FFF2-40B4-BE49-F238E27FC236}">
                <a16:creationId xmlns:a16="http://schemas.microsoft.com/office/drawing/2014/main" id="{9323DB99-60FB-1ACA-EF50-26DB9BCAD1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303725-8DA5-0C9F-B5FA-3241C190D72C}"/>
              </a:ext>
            </a:extLst>
          </p:cNvPr>
          <p:cNvSpPr>
            <a:spLocks noGrp="1"/>
          </p:cNvSpPr>
          <p:nvPr>
            <p:ph type="sldNum" sz="quarter" idx="12"/>
          </p:nvPr>
        </p:nvSpPr>
        <p:spPr/>
        <p:txBody>
          <a:bodyPr/>
          <a:lstStyle/>
          <a:p>
            <a:fld id="{A30578D6-7FCD-4942-98E3-79AE5F8A983E}" type="slidenum">
              <a:rPr lang="en-US" smtClean="0"/>
              <a:t>‹#›</a:t>
            </a:fld>
            <a:endParaRPr lang="en-US"/>
          </a:p>
        </p:txBody>
      </p:sp>
    </p:spTree>
    <p:extLst>
      <p:ext uri="{BB962C8B-B14F-4D97-AF65-F5344CB8AC3E}">
        <p14:creationId xmlns:p14="http://schemas.microsoft.com/office/powerpoint/2010/main" val="20562107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B306A-D33E-B685-A43A-C114EE5B48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D9BE98-0578-194A-05EE-C4A2F1A059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C9BDBA-3B7F-7C1C-0056-F840C5B84BB5}"/>
              </a:ext>
            </a:extLst>
          </p:cNvPr>
          <p:cNvSpPr>
            <a:spLocks noGrp="1"/>
          </p:cNvSpPr>
          <p:nvPr>
            <p:ph type="dt" sz="half" idx="10"/>
          </p:nvPr>
        </p:nvSpPr>
        <p:spPr/>
        <p:txBody>
          <a:bodyPr/>
          <a:lstStyle/>
          <a:p>
            <a:fld id="{7BB63262-6ACE-304F-8EE1-4FD26294D133}" type="datetimeFigureOut">
              <a:rPr lang="en-US" smtClean="0"/>
              <a:t>1/24/2024</a:t>
            </a:fld>
            <a:endParaRPr lang="en-US"/>
          </a:p>
        </p:txBody>
      </p:sp>
      <p:sp>
        <p:nvSpPr>
          <p:cNvPr id="5" name="Footer Placeholder 4">
            <a:extLst>
              <a:ext uri="{FF2B5EF4-FFF2-40B4-BE49-F238E27FC236}">
                <a16:creationId xmlns:a16="http://schemas.microsoft.com/office/drawing/2014/main" id="{5F111F35-8E88-C77B-A1DD-BB43D63DAB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876C09-3C15-3757-EAF4-6AA9A0CFE18A}"/>
              </a:ext>
            </a:extLst>
          </p:cNvPr>
          <p:cNvSpPr>
            <a:spLocks noGrp="1"/>
          </p:cNvSpPr>
          <p:nvPr>
            <p:ph type="sldNum" sz="quarter" idx="12"/>
          </p:nvPr>
        </p:nvSpPr>
        <p:spPr/>
        <p:txBody>
          <a:bodyPr/>
          <a:lstStyle/>
          <a:p>
            <a:fld id="{A30578D6-7FCD-4942-98E3-79AE5F8A983E}" type="slidenum">
              <a:rPr lang="en-US" smtClean="0"/>
              <a:t>‹#›</a:t>
            </a:fld>
            <a:endParaRPr lang="en-US"/>
          </a:p>
        </p:txBody>
      </p:sp>
    </p:spTree>
    <p:extLst>
      <p:ext uri="{BB962C8B-B14F-4D97-AF65-F5344CB8AC3E}">
        <p14:creationId xmlns:p14="http://schemas.microsoft.com/office/powerpoint/2010/main" val="18592905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E502D4-A620-8C42-9C28-A447122236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6B6837-5C17-A740-5300-FC999DE096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C44F6F-72D7-24D9-DABC-4487E7B11C70}"/>
              </a:ext>
            </a:extLst>
          </p:cNvPr>
          <p:cNvSpPr>
            <a:spLocks noGrp="1"/>
          </p:cNvSpPr>
          <p:nvPr>
            <p:ph type="dt" sz="half" idx="10"/>
          </p:nvPr>
        </p:nvSpPr>
        <p:spPr/>
        <p:txBody>
          <a:bodyPr/>
          <a:lstStyle/>
          <a:p>
            <a:fld id="{7BB63262-6ACE-304F-8EE1-4FD26294D133}" type="datetimeFigureOut">
              <a:rPr lang="en-US" smtClean="0"/>
              <a:t>1/24/2024</a:t>
            </a:fld>
            <a:endParaRPr lang="en-US"/>
          </a:p>
        </p:txBody>
      </p:sp>
      <p:sp>
        <p:nvSpPr>
          <p:cNvPr id="5" name="Footer Placeholder 4">
            <a:extLst>
              <a:ext uri="{FF2B5EF4-FFF2-40B4-BE49-F238E27FC236}">
                <a16:creationId xmlns:a16="http://schemas.microsoft.com/office/drawing/2014/main" id="{24DC2532-1B9C-BF16-F955-BD3836AB9F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E7B1BB-F73B-6A9F-1F87-2C708FEBE3F4}"/>
              </a:ext>
            </a:extLst>
          </p:cNvPr>
          <p:cNvSpPr>
            <a:spLocks noGrp="1"/>
          </p:cNvSpPr>
          <p:nvPr>
            <p:ph type="sldNum" sz="quarter" idx="12"/>
          </p:nvPr>
        </p:nvSpPr>
        <p:spPr/>
        <p:txBody>
          <a:bodyPr/>
          <a:lstStyle/>
          <a:p>
            <a:fld id="{A30578D6-7FCD-4942-98E3-79AE5F8A983E}" type="slidenum">
              <a:rPr lang="en-US" smtClean="0"/>
              <a:t>‹#›</a:t>
            </a:fld>
            <a:endParaRPr lang="en-US"/>
          </a:p>
        </p:txBody>
      </p:sp>
    </p:spTree>
    <p:extLst>
      <p:ext uri="{BB962C8B-B14F-4D97-AF65-F5344CB8AC3E}">
        <p14:creationId xmlns:p14="http://schemas.microsoft.com/office/powerpoint/2010/main" val="474806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85A3D-B008-2451-3DBF-78A02A216D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41CCD59-75A8-3EEE-8FE1-428E60F5AE84}"/>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F09A64-EFEF-1360-C170-15C58EC64A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55BD89-4276-9E73-F948-AB9DCEE48248}"/>
              </a:ext>
            </a:extLst>
          </p:cNvPr>
          <p:cNvSpPr>
            <a:spLocks noGrp="1"/>
          </p:cNvSpPr>
          <p:nvPr>
            <p:ph type="dt" sz="half" idx="10"/>
          </p:nvPr>
        </p:nvSpPr>
        <p:spPr/>
        <p:txBody>
          <a:bodyPr/>
          <a:lstStyle/>
          <a:p>
            <a:fld id="{0E367EA3-C289-4B43-A6D2-EEB480634C5D}" type="datetimeFigureOut">
              <a:rPr lang="en-US" smtClean="0"/>
              <a:t>1/24/2024</a:t>
            </a:fld>
            <a:endParaRPr lang="en-US"/>
          </a:p>
        </p:txBody>
      </p:sp>
      <p:sp>
        <p:nvSpPr>
          <p:cNvPr id="6" name="Footer Placeholder 5">
            <a:extLst>
              <a:ext uri="{FF2B5EF4-FFF2-40B4-BE49-F238E27FC236}">
                <a16:creationId xmlns:a16="http://schemas.microsoft.com/office/drawing/2014/main" id="{7A6E89AA-5B6C-4C1D-002C-3C94E4134B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046D4A-F770-B4AE-2C5A-673345514643}"/>
              </a:ext>
            </a:extLst>
          </p:cNvPr>
          <p:cNvSpPr>
            <a:spLocks noGrp="1"/>
          </p:cNvSpPr>
          <p:nvPr>
            <p:ph type="sldNum" sz="quarter" idx="12"/>
          </p:nvPr>
        </p:nvSpPr>
        <p:spPr/>
        <p:txBody>
          <a:bodyPr/>
          <a:lstStyle/>
          <a:p>
            <a:fld id="{4386967D-D518-CF4C-8A68-70FCF4319379}" type="slidenum">
              <a:rPr lang="en-US" smtClean="0"/>
              <a:t>‹#›</a:t>
            </a:fld>
            <a:endParaRPr lang="en-US"/>
          </a:p>
        </p:txBody>
      </p:sp>
    </p:spTree>
    <p:extLst>
      <p:ext uri="{BB962C8B-B14F-4D97-AF65-F5344CB8AC3E}">
        <p14:creationId xmlns:p14="http://schemas.microsoft.com/office/powerpoint/2010/main" val="2536619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B2580-42C5-3CD4-A906-C6D3267EF4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F31046-AAD9-1581-6A97-72407F85A67E}"/>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EEBE74-3330-599D-1856-81420157D9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E82C65-DAD0-36C5-B603-47C954068CB5}"/>
              </a:ext>
            </a:extLst>
          </p:cNvPr>
          <p:cNvSpPr>
            <a:spLocks noGrp="1"/>
          </p:cNvSpPr>
          <p:nvPr>
            <p:ph type="dt" sz="half" idx="10"/>
          </p:nvPr>
        </p:nvSpPr>
        <p:spPr/>
        <p:txBody>
          <a:bodyPr/>
          <a:lstStyle/>
          <a:p>
            <a:fld id="{0E367EA3-C289-4B43-A6D2-EEB480634C5D}" type="datetimeFigureOut">
              <a:rPr lang="en-US" smtClean="0"/>
              <a:t>1/24/2024</a:t>
            </a:fld>
            <a:endParaRPr lang="en-US"/>
          </a:p>
        </p:txBody>
      </p:sp>
      <p:sp>
        <p:nvSpPr>
          <p:cNvPr id="6" name="Footer Placeholder 5">
            <a:extLst>
              <a:ext uri="{FF2B5EF4-FFF2-40B4-BE49-F238E27FC236}">
                <a16:creationId xmlns:a16="http://schemas.microsoft.com/office/drawing/2014/main" id="{766F1DA5-9DBE-3D7C-23D5-EFFA010EA7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DEE056-4380-35CA-D31E-4187F20381C3}"/>
              </a:ext>
            </a:extLst>
          </p:cNvPr>
          <p:cNvSpPr>
            <a:spLocks noGrp="1"/>
          </p:cNvSpPr>
          <p:nvPr>
            <p:ph type="sldNum" sz="quarter" idx="12"/>
          </p:nvPr>
        </p:nvSpPr>
        <p:spPr/>
        <p:txBody>
          <a:bodyPr/>
          <a:lstStyle/>
          <a:p>
            <a:fld id="{4386967D-D518-CF4C-8A68-70FCF4319379}" type="slidenum">
              <a:rPr lang="en-US" smtClean="0"/>
              <a:t>‹#›</a:t>
            </a:fld>
            <a:endParaRPr lang="en-US"/>
          </a:p>
        </p:txBody>
      </p:sp>
    </p:spTree>
    <p:extLst>
      <p:ext uri="{BB962C8B-B14F-4D97-AF65-F5344CB8AC3E}">
        <p14:creationId xmlns:p14="http://schemas.microsoft.com/office/powerpoint/2010/main" val="3046796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2.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5.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6.pn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7.pn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C5D66F-FE5D-B711-171B-F0E6731DA03F}"/>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A12E2F-D894-6A91-6C4E-A105DB4265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76247E-945C-F91A-E1F8-52D30FF06532}"/>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367EA3-C289-4B43-A6D2-EEB480634C5D}" type="datetimeFigureOut">
              <a:rPr lang="en-US" smtClean="0"/>
              <a:t>1/24/2024</a:t>
            </a:fld>
            <a:endParaRPr lang="en-US"/>
          </a:p>
        </p:txBody>
      </p:sp>
      <p:sp>
        <p:nvSpPr>
          <p:cNvPr id="5" name="Footer Placeholder 4">
            <a:extLst>
              <a:ext uri="{FF2B5EF4-FFF2-40B4-BE49-F238E27FC236}">
                <a16:creationId xmlns:a16="http://schemas.microsoft.com/office/drawing/2014/main" id="{166A34A0-AF61-7EAE-A366-C2A1DB8050F2}"/>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AB1B6DB-2DB9-22BC-0B45-029A9A976C36}"/>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86967D-D518-CF4C-8A68-70FCF4319379}" type="slidenum">
              <a:rPr lang="en-US" smtClean="0"/>
              <a:t>‹#›</a:t>
            </a:fld>
            <a:endParaRPr lang="en-US"/>
          </a:p>
        </p:txBody>
      </p:sp>
      <p:pic>
        <p:nvPicPr>
          <p:cNvPr id="7" name="Picture 6" descr="A city skyline with lights reflecting on water&#10;&#10;Description automatically generated">
            <a:extLst>
              <a:ext uri="{FF2B5EF4-FFF2-40B4-BE49-F238E27FC236}">
                <a16:creationId xmlns:a16="http://schemas.microsoft.com/office/drawing/2014/main" id="{586C33AB-1635-0D9A-3E41-B2F158AA420A}"/>
              </a:ext>
            </a:extLst>
          </p:cNvPr>
          <p:cNvPicPr>
            <a:picLocks noChangeAspect="1"/>
          </p:cNvPicPr>
          <p:nvPr userDrawn="1"/>
        </p:nvPicPr>
        <p:blipFill>
          <a:blip r:embed="rId14"/>
          <a:stretch>
            <a:fillRect/>
          </a:stretch>
        </p:blipFill>
        <p:spPr>
          <a:xfrm>
            <a:off x="6350" y="0"/>
            <a:ext cx="12185650" cy="6861574"/>
          </a:xfrm>
          <a:prstGeom prst="rect">
            <a:avLst/>
          </a:prstGeom>
        </p:spPr>
      </p:pic>
    </p:spTree>
    <p:extLst>
      <p:ext uri="{BB962C8B-B14F-4D97-AF65-F5344CB8AC3E}">
        <p14:creationId xmlns:p14="http://schemas.microsoft.com/office/powerpoint/2010/main" val="273030753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B0CF04-3110-EF41-8F6D-F313EB9FF92B}"/>
              </a:ext>
            </a:extLst>
          </p:cNvPr>
          <p:cNvSpPr>
            <a:spLocks noGrp="1"/>
          </p:cNvSpPr>
          <p:nvPr>
            <p:ph type="title"/>
          </p:nvPr>
        </p:nvSpPr>
        <p:spPr>
          <a:xfrm>
            <a:off x="1178442" y="1584250"/>
            <a:ext cx="4605671" cy="542372"/>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948A6721-E12A-C54D-A118-A25EE3A82E38}"/>
              </a:ext>
            </a:extLst>
          </p:cNvPr>
          <p:cNvSpPr>
            <a:spLocks noGrp="1"/>
          </p:cNvSpPr>
          <p:nvPr>
            <p:ph type="body" idx="1"/>
          </p:nvPr>
        </p:nvSpPr>
        <p:spPr>
          <a:xfrm>
            <a:off x="1284769" y="2750659"/>
            <a:ext cx="3978348" cy="29058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2DD9DD-9330-7B47-ACFF-7862D0DF56B4}"/>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998A9-48A7-9445-BBC4-5977EE567CAA}" type="datetimeFigureOut">
              <a:rPr lang="en-US" smtClean="0"/>
              <a:t>1/24/2024</a:t>
            </a:fld>
            <a:endParaRPr lang="en-US"/>
          </a:p>
        </p:txBody>
      </p:sp>
      <p:sp>
        <p:nvSpPr>
          <p:cNvPr id="5" name="Footer Placeholder 4">
            <a:extLst>
              <a:ext uri="{FF2B5EF4-FFF2-40B4-BE49-F238E27FC236}">
                <a16:creationId xmlns:a16="http://schemas.microsoft.com/office/drawing/2014/main" id="{AD202EBE-3FFB-7645-BC82-5498CD8D64F3}"/>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C74021-1491-4F48-9EEB-5E234A4A2DA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9CCC5A-3354-6C45-BC78-62897F3AA487}" type="slidenum">
              <a:rPr lang="en-US" smtClean="0"/>
              <a:t>‹#›</a:t>
            </a:fld>
            <a:endParaRPr lang="en-US"/>
          </a:p>
        </p:txBody>
      </p:sp>
      <p:pic>
        <p:nvPicPr>
          <p:cNvPr id="8" name="Picture 7" descr="A picture containing athletic game, sport, tennis, day&#10;&#10;Description automatically generated">
            <a:extLst>
              <a:ext uri="{FF2B5EF4-FFF2-40B4-BE49-F238E27FC236}">
                <a16:creationId xmlns:a16="http://schemas.microsoft.com/office/drawing/2014/main" id="{641CFBB6-CE6E-9F85-C84D-73038CB56CBD}"/>
              </a:ext>
            </a:extLst>
          </p:cNvPr>
          <p:cNvPicPr>
            <a:picLocks noChangeAspect="1"/>
          </p:cNvPicPr>
          <p:nvPr userDrawn="1"/>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76346879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Lst>
  <p:txStyles>
    <p:titleStyle>
      <a:lvl1pPr algn="l" defTabSz="914400" rtl="0" eaLnBrk="1" latinLnBrk="0" hangingPunct="1">
        <a:lnSpc>
          <a:spcPct val="90000"/>
        </a:lnSpc>
        <a:spcBef>
          <a:spcPct val="0"/>
        </a:spcBef>
        <a:buNone/>
        <a:defRPr sz="33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B3F1B8-4262-A249-BF82-791EB2767C73}" type="datetimeFigureOut">
              <a:rPr lang="en-US" smtClean="0"/>
              <a:t>1/24/2024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515202-03C7-7B49-826A-C435A6B9E517}" type="slidenum">
              <a:rPr lang="en-US" smtClean="0"/>
              <a:t>‹#›</a:t>
            </a:fld>
            <a:endParaRPr lang="en-US"/>
          </a:p>
        </p:txBody>
      </p:sp>
      <p:pic>
        <p:nvPicPr>
          <p:cNvPr id="7" name="Picture 6" descr="A blue and white rectangle with a white background&#10;&#10;Description automatically generated">
            <a:extLst>
              <a:ext uri="{FF2B5EF4-FFF2-40B4-BE49-F238E27FC236}">
                <a16:creationId xmlns:a16="http://schemas.microsoft.com/office/drawing/2014/main" id="{634885EB-6F35-0C87-133A-04DE2109EE4A}"/>
              </a:ext>
            </a:extLst>
          </p:cNvPr>
          <p:cNvPicPr>
            <a:picLocks noChangeAspect="1"/>
          </p:cNvPicPr>
          <p:nvPr userDrawn="1"/>
        </p:nvPicPr>
        <p:blipFill>
          <a:blip r:embed="rId14"/>
          <a:stretch>
            <a:fillRect/>
          </a:stretch>
        </p:blipFill>
        <p:spPr>
          <a:xfrm>
            <a:off x="6350" y="0"/>
            <a:ext cx="12179302" cy="6858000"/>
          </a:xfrm>
          <a:prstGeom prst="rect">
            <a:avLst/>
          </a:prstGeom>
        </p:spPr>
      </p:pic>
    </p:spTree>
    <p:extLst>
      <p:ext uri="{BB962C8B-B14F-4D97-AF65-F5344CB8AC3E}">
        <p14:creationId xmlns:p14="http://schemas.microsoft.com/office/powerpoint/2010/main" val="383014960"/>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4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3C5BE8-70B4-2178-E0D2-FCB0D5838A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A15F54-BBA6-FAD3-6956-A5D37FCAF9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056233-21D3-B189-261D-70BFE7C93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44B6A5-5C35-4214-9EDC-D9FEF8BD5F0E}" type="datetimeFigureOut">
              <a:rPr lang="en-US" smtClean="0"/>
              <a:t>1/24/2024</a:t>
            </a:fld>
            <a:endParaRPr lang="en-US"/>
          </a:p>
        </p:txBody>
      </p:sp>
      <p:sp>
        <p:nvSpPr>
          <p:cNvPr id="5" name="Footer Placeholder 4">
            <a:extLst>
              <a:ext uri="{FF2B5EF4-FFF2-40B4-BE49-F238E27FC236}">
                <a16:creationId xmlns:a16="http://schemas.microsoft.com/office/drawing/2014/main" id="{0AD48096-EB4E-351F-E8AD-34F84A8BFD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9C42F8-7500-80A3-1EE9-A32F2697AA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29E90D-18EA-4B29-A587-B4ABF67FBABF}" type="slidenum">
              <a:rPr lang="en-US" smtClean="0"/>
              <a:t>‹#›</a:t>
            </a:fld>
            <a:endParaRPr lang="en-US"/>
          </a:p>
        </p:txBody>
      </p:sp>
      <p:pic>
        <p:nvPicPr>
          <p:cNvPr id="7" name="Picture 6" descr="A blue and white rectangle with a white background&#10;&#10;Description automatically generated">
            <a:extLst>
              <a:ext uri="{FF2B5EF4-FFF2-40B4-BE49-F238E27FC236}">
                <a16:creationId xmlns:a16="http://schemas.microsoft.com/office/drawing/2014/main" id="{D448484D-8048-8211-A753-112B240AAF2E}"/>
              </a:ext>
            </a:extLst>
          </p:cNvPr>
          <p:cNvPicPr>
            <a:picLocks noChangeAspect="1"/>
          </p:cNvPicPr>
          <p:nvPr userDrawn="1"/>
        </p:nvPicPr>
        <p:blipFill>
          <a:blip r:embed="rId14"/>
          <a:stretch>
            <a:fillRect/>
          </a:stretch>
        </p:blipFill>
        <p:spPr>
          <a:xfrm>
            <a:off x="0" y="-3576"/>
            <a:ext cx="12192000" cy="6865150"/>
          </a:xfrm>
          <a:prstGeom prst="rect">
            <a:avLst/>
          </a:prstGeom>
        </p:spPr>
      </p:pic>
    </p:spTree>
    <p:extLst>
      <p:ext uri="{BB962C8B-B14F-4D97-AF65-F5344CB8AC3E}">
        <p14:creationId xmlns:p14="http://schemas.microsoft.com/office/powerpoint/2010/main" val="127450724"/>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C80822-DA24-4DCB-93B5-008BE4FE53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5B1E50-9E8A-6A52-71D5-B427DA6F39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D1B949-1328-E130-5AF5-C38474F8D8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A21CAB-A637-3B4C-863F-11D26E1C385D}" type="datetimeFigureOut">
              <a:rPr lang="en-US" smtClean="0"/>
              <a:t>1/24/2024</a:t>
            </a:fld>
            <a:endParaRPr lang="en-US"/>
          </a:p>
        </p:txBody>
      </p:sp>
      <p:sp>
        <p:nvSpPr>
          <p:cNvPr id="5" name="Footer Placeholder 4">
            <a:extLst>
              <a:ext uri="{FF2B5EF4-FFF2-40B4-BE49-F238E27FC236}">
                <a16:creationId xmlns:a16="http://schemas.microsoft.com/office/drawing/2014/main" id="{C1183F58-515F-E6E8-9C39-94B6FB8029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F61181-5C0F-F22D-0B66-0A0673DE2F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8ABB02-05E8-C845-B45E-27383489CBC6}" type="slidenum">
              <a:rPr lang="en-US" smtClean="0"/>
              <a:t>‹#›</a:t>
            </a:fld>
            <a:endParaRPr lang="en-US"/>
          </a:p>
        </p:txBody>
      </p:sp>
      <p:pic>
        <p:nvPicPr>
          <p:cNvPr id="7" name="Picture 6" descr="A blue and white rectangle with a corner&#10;&#10;Description automatically generated">
            <a:extLst>
              <a:ext uri="{FF2B5EF4-FFF2-40B4-BE49-F238E27FC236}">
                <a16:creationId xmlns:a16="http://schemas.microsoft.com/office/drawing/2014/main" id="{A7020CC9-9771-0D97-79D7-172FA0157EFE}"/>
              </a:ext>
            </a:extLst>
          </p:cNvPr>
          <p:cNvPicPr>
            <a:picLocks noChangeAspect="1"/>
          </p:cNvPicPr>
          <p:nvPr userDrawn="1"/>
        </p:nvPicPr>
        <p:blipFill>
          <a:blip r:embed="rId13"/>
          <a:stretch>
            <a:fillRect/>
          </a:stretch>
        </p:blipFill>
        <p:spPr>
          <a:xfrm>
            <a:off x="6350" y="0"/>
            <a:ext cx="12179302" cy="6858000"/>
          </a:xfrm>
          <a:prstGeom prst="rect">
            <a:avLst/>
          </a:prstGeom>
        </p:spPr>
      </p:pic>
    </p:spTree>
    <p:extLst>
      <p:ext uri="{BB962C8B-B14F-4D97-AF65-F5344CB8AC3E}">
        <p14:creationId xmlns:p14="http://schemas.microsoft.com/office/powerpoint/2010/main" val="3110359229"/>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B2208F-2F7C-7EB0-7C22-20EB324409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5AC8F7-5A1F-8E60-C7FF-862DE1D2B6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D7DBAF-0046-9942-C0B8-785B3E2CD3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C4633A-8174-2A4E-9104-32E6138846E2}" type="datetimeFigureOut">
              <a:rPr lang="en-US" smtClean="0"/>
              <a:t>1/24/2024</a:t>
            </a:fld>
            <a:endParaRPr lang="en-US"/>
          </a:p>
        </p:txBody>
      </p:sp>
      <p:sp>
        <p:nvSpPr>
          <p:cNvPr id="5" name="Footer Placeholder 4">
            <a:extLst>
              <a:ext uri="{FF2B5EF4-FFF2-40B4-BE49-F238E27FC236}">
                <a16:creationId xmlns:a16="http://schemas.microsoft.com/office/drawing/2014/main" id="{74A36134-3954-847D-1EF5-CA774F9EC7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E68767D-CE82-35FB-6957-D72F91A3F9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D93E7-C64D-E54C-85D2-6E6F7C93BC9C}" type="slidenum">
              <a:rPr lang="en-US" smtClean="0"/>
              <a:t>‹#›</a:t>
            </a:fld>
            <a:endParaRPr lang="en-US"/>
          </a:p>
        </p:txBody>
      </p:sp>
      <p:pic>
        <p:nvPicPr>
          <p:cNvPr id="7" name="Picture 6" descr="A blue and white logo&#10;&#10;Description automatically generated">
            <a:extLst>
              <a:ext uri="{FF2B5EF4-FFF2-40B4-BE49-F238E27FC236}">
                <a16:creationId xmlns:a16="http://schemas.microsoft.com/office/drawing/2014/main" id="{7D9EADDD-7818-1F11-01B5-67F49FAD2946}"/>
              </a:ext>
            </a:extLst>
          </p:cNvPr>
          <p:cNvPicPr>
            <a:picLocks noChangeAspect="1"/>
          </p:cNvPicPr>
          <p:nvPr userDrawn="1"/>
        </p:nvPicPr>
        <p:blipFill>
          <a:blip r:embed="rId13"/>
          <a:stretch>
            <a:fillRect/>
          </a:stretch>
        </p:blipFill>
        <p:spPr>
          <a:xfrm>
            <a:off x="6350" y="0"/>
            <a:ext cx="12179302" cy="6858000"/>
          </a:xfrm>
          <a:prstGeom prst="rect">
            <a:avLst/>
          </a:prstGeom>
        </p:spPr>
      </p:pic>
    </p:spTree>
    <p:extLst>
      <p:ext uri="{BB962C8B-B14F-4D97-AF65-F5344CB8AC3E}">
        <p14:creationId xmlns:p14="http://schemas.microsoft.com/office/powerpoint/2010/main" val="1199511093"/>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A0EF99-2CD4-F651-E766-C39606556B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8AB507-6A37-2FBF-92CC-C821BD8475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3206B-3569-31C2-09AA-8414A116B2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B63262-6ACE-304F-8EE1-4FD26294D133}" type="datetimeFigureOut">
              <a:rPr lang="en-US" smtClean="0"/>
              <a:t>1/24/2024</a:t>
            </a:fld>
            <a:endParaRPr lang="en-US"/>
          </a:p>
        </p:txBody>
      </p:sp>
      <p:sp>
        <p:nvSpPr>
          <p:cNvPr id="5" name="Footer Placeholder 4">
            <a:extLst>
              <a:ext uri="{FF2B5EF4-FFF2-40B4-BE49-F238E27FC236}">
                <a16:creationId xmlns:a16="http://schemas.microsoft.com/office/drawing/2014/main" id="{F4B98123-9715-F968-00A4-F459DCB039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AB48C6-8107-9979-BE9E-99277F2766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0578D6-7FCD-4942-98E3-79AE5F8A983E}" type="slidenum">
              <a:rPr lang="en-US" smtClean="0"/>
              <a:t>‹#›</a:t>
            </a:fld>
            <a:endParaRPr lang="en-US"/>
          </a:p>
        </p:txBody>
      </p:sp>
      <p:pic>
        <p:nvPicPr>
          <p:cNvPr id="7" name="Picture 6" descr="A blue and white hexagons&#10;&#10;Description automatically generated">
            <a:extLst>
              <a:ext uri="{FF2B5EF4-FFF2-40B4-BE49-F238E27FC236}">
                <a16:creationId xmlns:a16="http://schemas.microsoft.com/office/drawing/2014/main" id="{74908CE2-93CA-EF08-9EAD-159018745AFB}"/>
              </a:ext>
            </a:extLst>
          </p:cNvPr>
          <p:cNvPicPr>
            <a:picLocks noChangeAspect="1"/>
          </p:cNvPicPr>
          <p:nvPr userDrawn="1"/>
        </p:nvPicPr>
        <p:blipFill>
          <a:blip r:embed="rId13"/>
          <a:stretch>
            <a:fillRect/>
          </a:stretch>
        </p:blipFill>
        <p:spPr>
          <a:xfrm>
            <a:off x="6350" y="0"/>
            <a:ext cx="12185650" cy="6861574"/>
          </a:xfrm>
          <a:prstGeom prst="rect">
            <a:avLst/>
          </a:prstGeom>
        </p:spPr>
      </p:pic>
    </p:spTree>
    <p:extLst>
      <p:ext uri="{BB962C8B-B14F-4D97-AF65-F5344CB8AC3E}">
        <p14:creationId xmlns:p14="http://schemas.microsoft.com/office/powerpoint/2010/main" val="1823983783"/>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48.xml"/><Relationship Id="rId5" Type="http://schemas.openxmlformats.org/officeDocument/2006/relationships/image" Target="../media/image11.png"/><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43.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30.xml"/><Relationship Id="rId5" Type="http://schemas.openxmlformats.org/officeDocument/2006/relationships/image" Target="../media/image11.pn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4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30.xml"/><Relationship Id="rId5" Type="http://schemas.openxmlformats.org/officeDocument/2006/relationships/image" Target="../media/image11.pn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4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chart" Target="../charts/chart1.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42.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42.xml"/><Relationship Id="rId6" Type="http://schemas.openxmlformats.org/officeDocument/2006/relationships/image" Target="../media/image11.png"/><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4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4.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3.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2.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2.xml"/><Relationship Id="rId5" Type="http://schemas.openxmlformats.org/officeDocument/2006/relationships/image" Target="../media/image15.jp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48.xml"/><Relationship Id="rId5" Type="http://schemas.openxmlformats.org/officeDocument/2006/relationships/image" Target="../media/image11.png"/><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710F3FDA-71EE-26A0-8F57-FB979FCE5888}"/>
              </a:ext>
            </a:extLst>
          </p:cNvPr>
          <p:cNvSpPr txBox="1">
            <a:spLocks/>
          </p:cNvSpPr>
          <p:nvPr/>
        </p:nvSpPr>
        <p:spPr>
          <a:xfrm>
            <a:off x="1867855" y="2876807"/>
            <a:ext cx="4036978" cy="1863636"/>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b="1">
                <a:solidFill>
                  <a:srgbClr val="03509E"/>
                </a:solidFill>
                <a:latin typeface="Arial"/>
                <a:cs typeface="Arial"/>
              </a:rPr>
              <a:t>Ginger Scoggins, P.E., </a:t>
            </a:r>
            <a:br>
              <a:rPr lang="en-US" b="1">
                <a:solidFill>
                  <a:srgbClr val="03509E"/>
                </a:solidFill>
                <a:latin typeface="Arial"/>
                <a:cs typeface="Arial"/>
              </a:rPr>
            </a:br>
            <a:r>
              <a:rPr lang="en-US" b="1">
                <a:solidFill>
                  <a:srgbClr val="03509E"/>
                </a:solidFill>
                <a:latin typeface="Arial"/>
                <a:cs typeface="Arial"/>
              </a:rPr>
              <a:t>Fellow ASHRAE</a:t>
            </a:r>
            <a:endParaRPr lang="en-US" b="1">
              <a:solidFill>
                <a:srgbClr val="03509E"/>
              </a:solidFill>
              <a:latin typeface="Arial" panose="020B0604020202020204" pitchFamily="34" charset="0"/>
              <a:cs typeface="Arial" panose="020B0604020202020204" pitchFamily="34" charset="0"/>
            </a:endParaRPr>
          </a:p>
          <a:p>
            <a:pPr algn="l">
              <a:lnSpc>
                <a:spcPct val="100000"/>
              </a:lnSpc>
            </a:pPr>
            <a:r>
              <a:rPr lang="en-US" sz="2000">
                <a:solidFill>
                  <a:srgbClr val="03509E"/>
                </a:solidFill>
                <a:latin typeface="Arial"/>
                <a:cs typeface="Arial"/>
              </a:rPr>
              <a:t>2023-24 ASHRAE President</a:t>
            </a:r>
          </a:p>
          <a:p>
            <a:pPr algn="l">
              <a:lnSpc>
                <a:spcPct val="100000"/>
              </a:lnSpc>
            </a:pPr>
            <a:endParaRPr lang="en-US" sz="2000">
              <a:solidFill>
                <a:srgbClr val="03509E"/>
              </a:solidFill>
              <a:latin typeface="Arial"/>
              <a:cs typeface="Arial"/>
            </a:endParaRPr>
          </a:p>
        </p:txBody>
      </p:sp>
      <p:pic>
        <p:nvPicPr>
          <p:cNvPr id="2" name="Picture 1" descr="A blue and green text on a black background&#10;&#10;Description automatically generated">
            <a:extLst>
              <a:ext uri="{FF2B5EF4-FFF2-40B4-BE49-F238E27FC236}">
                <a16:creationId xmlns:a16="http://schemas.microsoft.com/office/drawing/2014/main" id="{AB956501-615A-FE8C-DCA9-ABC328EA04E6}"/>
              </a:ext>
            </a:extLst>
          </p:cNvPr>
          <p:cNvPicPr>
            <a:picLocks noChangeAspect="1"/>
          </p:cNvPicPr>
          <p:nvPr/>
        </p:nvPicPr>
        <p:blipFill>
          <a:blip r:embed="rId2"/>
          <a:stretch>
            <a:fillRect/>
          </a:stretch>
        </p:blipFill>
        <p:spPr>
          <a:xfrm>
            <a:off x="334623" y="640089"/>
            <a:ext cx="5063653" cy="1949642"/>
          </a:xfrm>
          <a:prstGeom prst="rect">
            <a:avLst/>
          </a:prstGeom>
        </p:spPr>
      </p:pic>
    </p:spTree>
    <p:extLst>
      <p:ext uri="{BB962C8B-B14F-4D97-AF65-F5344CB8AC3E}">
        <p14:creationId xmlns:p14="http://schemas.microsoft.com/office/powerpoint/2010/main" val="547749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wo women standing in front of a sign&#10;&#10;Description automatically generated">
            <a:extLst>
              <a:ext uri="{FF2B5EF4-FFF2-40B4-BE49-F238E27FC236}">
                <a16:creationId xmlns:a16="http://schemas.microsoft.com/office/drawing/2014/main" id="{A5A0057A-D09E-C2A9-23F5-9C92F583BBED}"/>
              </a:ext>
            </a:extLst>
          </p:cNvPr>
          <p:cNvPicPr>
            <a:picLocks noChangeAspect="1"/>
          </p:cNvPicPr>
          <p:nvPr/>
        </p:nvPicPr>
        <p:blipFill rotWithShape="1">
          <a:blip r:embed="rId3">
            <a:extLst>
              <a:ext uri="{28A0092B-C50C-407E-A947-70E740481C1C}">
                <a14:useLocalDpi xmlns:a14="http://schemas.microsoft.com/office/drawing/2010/main" val="0"/>
              </a:ext>
            </a:extLst>
          </a:blip>
          <a:srcRect b="14033"/>
          <a:stretch/>
        </p:blipFill>
        <p:spPr>
          <a:xfrm>
            <a:off x="6358882" y="1884040"/>
            <a:ext cx="5542394" cy="2957071"/>
          </a:xfrm>
          <a:prstGeom prst="rect">
            <a:avLst/>
          </a:prstGeom>
          <a:ln>
            <a:noFill/>
          </a:ln>
          <a:effectLst>
            <a:outerShdw blurRad="292100" dist="139700" dir="2700000" algn="tl" rotWithShape="0">
              <a:srgbClr val="333333">
                <a:alpha val="65000"/>
              </a:srgbClr>
            </a:outerShdw>
          </a:effectLst>
        </p:spPr>
      </p:pic>
      <p:pic>
        <p:nvPicPr>
          <p:cNvPr id="8" name="Picture 7" descr="A group of people standing on a staircase&#10;&#10;Description automatically generated">
            <a:extLst>
              <a:ext uri="{FF2B5EF4-FFF2-40B4-BE49-F238E27FC236}">
                <a16:creationId xmlns:a16="http://schemas.microsoft.com/office/drawing/2014/main" id="{245039CE-00A7-C3C5-BB2A-056D1AB961A5}"/>
              </a:ext>
            </a:extLst>
          </p:cNvPr>
          <p:cNvPicPr>
            <a:picLocks noChangeAspect="1"/>
          </p:cNvPicPr>
          <p:nvPr/>
        </p:nvPicPr>
        <p:blipFill rotWithShape="1">
          <a:blip r:embed="rId4"/>
          <a:srcRect l="6121" t="5093" b="28771"/>
          <a:stretch/>
        </p:blipFill>
        <p:spPr>
          <a:xfrm>
            <a:off x="263857" y="1821823"/>
            <a:ext cx="5832143" cy="3081506"/>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F0455BF4-B802-3F2B-2956-D076B838E2AC}"/>
              </a:ext>
            </a:extLst>
          </p:cNvPr>
          <p:cNvSpPr txBox="1"/>
          <p:nvPr/>
        </p:nvSpPr>
        <p:spPr>
          <a:xfrm>
            <a:off x="0" y="399296"/>
            <a:ext cx="12192000" cy="584775"/>
          </a:xfrm>
          <a:prstGeom prst="rect">
            <a:avLst/>
          </a:prstGeom>
          <a:noFill/>
        </p:spPr>
        <p:txBody>
          <a:bodyPr wrap="square" lIns="91440" tIns="45720" rIns="91440" bIns="45720" rtlCol="0" anchor="t">
            <a:spAutoFit/>
          </a:bodyPr>
          <a:lstStyle/>
          <a:p>
            <a:pPr algn="ctr"/>
            <a:r>
              <a:rPr lang="en-US" sz="3200" b="1" dirty="0">
                <a:solidFill>
                  <a:schemeClr val="bg1"/>
                </a:solidFill>
                <a:latin typeface="Arial"/>
                <a:cs typeface="Arial"/>
              </a:rPr>
              <a:t>Decarbonization Conferences</a:t>
            </a:r>
            <a:endParaRPr lang="en-US" dirty="0"/>
          </a:p>
        </p:txBody>
      </p:sp>
      <p:pic>
        <p:nvPicPr>
          <p:cNvPr id="3" name="Picture 2" descr="A white text on a black background&#10;&#10;Description automatically generated">
            <a:extLst>
              <a:ext uri="{FF2B5EF4-FFF2-40B4-BE49-F238E27FC236}">
                <a16:creationId xmlns:a16="http://schemas.microsoft.com/office/drawing/2014/main" id="{F0E82DF9-8828-59D7-BB8B-69D835A1281A}"/>
              </a:ext>
            </a:extLst>
          </p:cNvPr>
          <p:cNvPicPr>
            <a:picLocks noChangeAspect="1"/>
          </p:cNvPicPr>
          <p:nvPr/>
        </p:nvPicPr>
        <p:blipFill>
          <a:blip r:embed="rId5"/>
          <a:stretch>
            <a:fillRect/>
          </a:stretch>
        </p:blipFill>
        <p:spPr>
          <a:xfrm>
            <a:off x="528599" y="217736"/>
            <a:ext cx="1117445" cy="773616"/>
          </a:xfrm>
          <a:prstGeom prst="rect">
            <a:avLst/>
          </a:prstGeom>
        </p:spPr>
      </p:pic>
      <p:sp>
        <p:nvSpPr>
          <p:cNvPr id="4" name="TextBox 3">
            <a:extLst>
              <a:ext uri="{FF2B5EF4-FFF2-40B4-BE49-F238E27FC236}">
                <a16:creationId xmlns:a16="http://schemas.microsoft.com/office/drawing/2014/main" id="{0E8499E7-3E25-7B73-D5E0-98B7A1825596}"/>
              </a:ext>
            </a:extLst>
          </p:cNvPr>
          <p:cNvSpPr txBox="1"/>
          <p:nvPr/>
        </p:nvSpPr>
        <p:spPr>
          <a:xfrm>
            <a:off x="263856" y="5205097"/>
            <a:ext cx="5195247" cy="830997"/>
          </a:xfrm>
          <a:prstGeom prst="rect">
            <a:avLst/>
          </a:prstGeom>
          <a:noFill/>
        </p:spPr>
        <p:txBody>
          <a:bodyPr wrap="square" rtlCol="0">
            <a:spAutoFit/>
          </a:bodyPr>
          <a:lstStyle/>
          <a:p>
            <a:r>
              <a:rPr lang="en-US" sz="2400" b="1" dirty="0">
                <a:solidFill>
                  <a:srgbClr val="03509E"/>
                </a:solidFill>
                <a:effectLst/>
                <a:latin typeface="Calibri" panose="020F0502020204030204" pitchFamily="34" charset="0"/>
                <a:ea typeface="Calibri" panose="020F0502020204030204" pitchFamily="34" charset="0"/>
                <a:cs typeface="Times New Roman" panose="02020603050405020304" pitchFamily="18" charset="0"/>
              </a:rPr>
              <a:t>8th International Conference on Energy Research and Development | Kuwait </a:t>
            </a:r>
            <a:endParaRPr lang="en-US" sz="2400" b="1" dirty="0">
              <a:solidFill>
                <a:srgbClr val="03509E"/>
              </a:solidFill>
            </a:endParaRPr>
          </a:p>
        </p:txBody>
      </p:sp>
      <p:sp>
        <p:nvSpPr>
          <p:cNvPr id="5" name="TextBox 4">
            <a:extLst>
              <a:ext uri="{FF2B5EF4-FFF2-40B4-BE49-F238E27FC236}">
                <a16:creationId xmlns:a16="http://schemas.microsoft.com/office/drawing/2014/main" id="{19304287-B03D-D44A-F358-F12C4DA6C6CF}"/>
              </a:ext>
            </a:extLst>
          </p:cNvPr>
          <p:cNvSpPr txBox="1"/>
          <p:nvPr/>
        </p:nvSpPr>
        <p:spPr>
          <a:xfrm>
            <a:off x="6917310" y="5158930"/>
            <a:ext cx="4425538" cy="461665"/>
          </a:xfrm>
          <a:prstGeom prst="rect">
            <a:avLst/>
          </a:prstGeom>
          <a:noFill/>
        </p:spPr>
        <p:txBody>
          <a:bodyPr wrap="square" rtlCol="0">
            <a:spAutoFit/>
          </a:bodyPr>
          <a:lstStyle/>
          <a:p>
            <a:r>
              <a:rPr lang="en-US" sz="2400" b="1" dirty="0">
                <a:solidFill>
                  <a:srgbClr val="03509E"/>
                </a:solidFill>
                <a:effectLst/>
                <a:latin typeface="Calibri" panose="020F0502020204030204" pitchFamily="34" charset="0"/>
                <a:ea typeface="Calibri" panose="020F0502020204030204" pitchFamily="34" charset="0"/>
                <a:cs typeface="Times New Roman" panose="02020603050405020304" pitchFamily="18" charset="0"/>
              </a:rPr>
              <a:t>Galway Energy Summit | Ireland </a:t>
            </a:r>
            <a:endParaRPr lang="en-US" sz="2400" b="1" dirty="0">
              <a:solidFill>
                <a:srgbClr val="03509E"/>
              </a:solidFill>
            </a:endParaRPr>
          </a:p>
        </p:txBody>
      </p:sp>
    </p:spTree>
    <p:extLst>
      <p:ext uri="{BB962C8B-B14F-4D97-AF65-F5344CB8AC3E}">
        <p14:creationId xmlns:p14="http://schemas.microsoft.com/office/powerpoint/2010/main" val="3709173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osing for a photo&#10;&#10;Description automatically generated">
            <a:extLst>
              <a:ext uri="{FF2B5EF4-FFF2-40B4-BE49-F238E27FC236}">
                <a16:creationId xmlns:a16="http://schemas.microsoft.com/office/drawing/2014/main" id="{0C4AAEFA-D153-6219-CACA-E93DFB13AE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442" y="1322523"/>
            <a:ext cx="8229600" cy="5059114"/>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75E8F1FE-7F23-9FF6-C46A-FC1F3BDDE847}"/>
              </a:ext>
            </a:extLst>
          </p:cNvPr>
          <p:cNvSpPr txBox="1"/>
          <p:nvPr/>
        </p:nvSpPr>
        <p:spPr>
          <a:xfrm>
            <a:off x="2138443" y="5354140"/>
            <a:ext cx="8229599" cy="646331"/>
          </a:xfrm>
          <a:prstGeom prst="rect">
            <a:avLst/>
          </a:prstGeom>
          <a:solidFill>
            <a:srgbClr val="2AACE3"/>
          </a:solidFill>
          <a:ln>
            <a:solidFill>
              <a:srgbClr val="2AACE3"/>
            </a:solidFill>
          </a:ln>
        </p:spPr>
        <p:txBody>
          <a:bodyPr wrap="square" rtlCol="0">
            <a:spAutoFit/>
          </a:bodyPr>
          <a:lstStyle>
            <a:defPPr>
              <a:defRPr lang="en-US"/>
            </a:defPPr>
            <a:lvl1pPr algn="ctr">
              <a:defRPr b="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AHR Mexico, Mexico City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September 19-21</a:t>
            </a:r>
          </a:p>
        </p:txBody>
      </p:sp>
      <p:sp>
        <p:nvSpPr>
          <p:cNvPr id="6" name="TextBox 5">
            <a:extLst>
              <a:ext uri="{FF2B5EF4-FFF2-40B4-BE49-F238E27FC236}">
                <a16:creationId xmlns:a16="http://schemas.microsoft.com/office/drawing/2014/main" id="{E0F4CBE7-6116-DB8B-8742-386FA8E2A5D3}"/>
              </a:ext>
            </a:extLst>
          </p:cNvPr>
          <p:cNvSpPr txBox="1"/>
          <p:nvPr/>
        </p:nvSpPr>
        <p:spPr>
          <a:xfrm>
            <a:off x="0" y="382568"/>
            <a:ext cx="12191999" cy="584775"/>
          </a:xfrm>
          <a:prstGeom prst="rect">
            <a:avLst/>
          </a:prstGeom>
          <a:noFill/>
        </p:spPr>
        <p:txBody>
          <a:bodyPr wrap="square" lIns="91440" tIns="45720" rIns="91440" bIns="45720" rtlCol="0" anchor="t">
            <a:spAutoFit/>
          </a:bodyPr>
          <a:lstStyle/>
          <a:p>
            <a:pPr algn="ctr"/>
            <a:r>
              <a:rPr lang="en-US" sz="3200" b="1" dirty="0">
                <a:solidFill>
                  <a:schemeClr val="bg1"/>
                </a:solidFill>
                <a:latin typeface="Arial"/>
                <a:cs typeface="Arial"/>
              </a:rPr>
              <a:t>AHR Mexico</a:t>
            </a:r>
            <a:endParaRPr lang="en-US" dirty="0">
              <a:solidFill>
                <a:schemeClr val="bg1"/>
              </a:solidFill>
            </a:endParaRPr>
          </a:p>
        </p:txBody>
      </p:sp>
      <p:pic>
        <p:nvPicPr>
          <p:cNvPr id="9" name="Picture 8" descr="A white text on a black background&#10;&#10;Description automatically generated">
            <a:extLst>
              <a:ext uri="{FF2B5EF4-FFF2-40B4-BE49-F238E27FC236}">
                <a16:creationId xmlns:a16="http://schemas.microsoft.com/office/drawing/2014/main" id="{ABA590A8-6117-6C9F-B901-42BA5D659A84}"/>
              </a:ext>
            </a:extLst>
          </p:cNvPr>
          <p:cNvPicPr>
            <a:picLocks noChangeAspect="1"/>
          </p:cNvPicPr>
          <p:nvPr/>
        </p:nvPicPr>
        <p:blipFill>
          <a:blip r:embed="rId4"/>
          <a:stretch>
            <a:fillRect/>
          </a:stretch>
        </p:blipFill>
        <p:spPr>
          <a:xfrm>
            <a:off x="528599" y="217736"/>
            <a:ext cx="1117445" cy="773616"/>
          </a:xfrm>
          <a:prstGeom prst="rect">
            <a:avLst/>
          </a:prstGeom>
        </p:spPr>
      </p:pic>
    </p:spTree>
    <p:extLst>
      <p:ext uri="{BB962C8B-B14F-4D97-AF65-F5344CB8AC3E}">
        <p14:creationId xmlns:p14="http://schemas.microsoft.com/office/powerpoint/2010/main" val="1614983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a circle&#10;&#10;Description automatically generated">
            <a:extLst>
              <a:ext uri="{FF2B5EF4-FFF2-40B4-BE49-F238E27FC236}">
                <a16:creationId xmlns:a16="http://schemas.microsoft.com/office/drawing/2014/main" id="{9FCC5205-820C-6BEF-034F-F8B3E4EF1A80}"/>
              </a:ext>
            </a:extLst>
          </p:cNvPr>
          <p:cNvPicPr>
            <a:picLocks noChangeAspect="1"/>
          </p:cNvPicPr>
          <p:nvPr/>
        </p:nvPicPr>
        <p:blipFill>
          <a:blip r:embed="rId3"/>
          <a:stretch>
            <a:fillRect/>
          </a:stretch>
        </p:blipFill>
        <p:spPr>
          <a:xfrm>
            <a:off x="87989" y="926341"/>
            <a:ext cx="8898340" cy="5005317"/>
          </a:xfrm>
          <a:prstGeom prst="rect">
            <a:avLst/>
          </a:prstGeom>
        </p:spPr>
      </p:pic>
      <p:pic>
        <p:nvPicPr>
          <p:cNvPr id="7" name="Picture 6" descr="A green circle with white text&#10;&#10;Description automatically generated">
            <a:extLst>
              <a:ext uri="{FF2B5EF4-FFF2-40B4-BE49-F238E27FC236}">
                <a16:creationId xmlns:a16="http://schemas.microsoft.com/office/drawing/2014/main" id="{A0F0E087-1664-D6DF-98DA-E4FAFC4FDB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86329" y="1948261"/>
            <a:ext cx="2906262" cy="2961478"/>
          </a:xfrm>
          <a:prstGeom prst="rect">
            <a:avLst/>
          </a:prstGeom>
        </p:spPr>
      </p:pic>
    </p:spTree>
    <p:extLst>
      <p:ext uri="{BB962C8B-B14F-4D97-AF65-F5344CB8AC3E}">
        <p14:creationId xmlns:p14="http://schemas.microsoft.com/office/powerpoint/2010/main" val="15607710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over of a book&#10;&#10;Description automatically generated">
            <a:extLst>
              <a:ext uri="{FF2B5EF4-FFF2-40B4-BE49-F238E27FC236}">
                <a16:creationId xmlns:a16="http://schemas.microsoft.com/office/drawing/2014/main" id="{BCCBBF75-0ACF-0B20-1680-88C2E4F0F7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2188" y="1604524"/>
            <a:ext cx="3268836" cy="4230258"/>
          </a:xfrm>
          <a:prstGeom prst="rect">
            <a:avLst/>
          </a:prstGeom>
          <a:ln>
            <a:noFill/>
          </a:ln>
          <a:effectLst>
            <a:outerShdw blurRad="292100" dist="139700" dir="2700000" algn="tl" rotWithShape="0">
              <a:srgbClr val="333333">
                <a:alpha val="65000"/>
              </a:srgbClr>
            </a:outerShdw>
          </a:effectLst>
        </p:spPr>
      </p:pic>
      <p:pic>
        <p:nvPicPr>
          <p:cNvPr id="9" name="Picture 8" descr="A cover of a book&#10;&#10;Description automatically generated">
            <a:extLst>
              <a:ext uri="{FF2B5EF4-FFF2-40B4-BE49-F238E27FC236}">
                <a16:creationId xmlns:a16="http://schemas.microsoft.com/office/drawing/2014/main" id="{989B983A-B51F-222B-82D3-919EE4EA27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5931" y="1608369"/>
            <a:ext cx="3268836" cy="4226413"/>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276D36DE-8073-C7F9-68EB-75EC74F23CE6}"/>
              </a:ext>
            </a:extLst>
          </p:cNvPr>
          <p:cNvSpPr txBox="1"/>
          <p:nvPr/>
        </p:nvSpPr>
        <p:spPr>
          <a:xfrm>
            <a:off x="9943024" y="2459504"/>
            <a:ext cx="2153442" cy="2308324"/>
          </a:xfrm>
          <a:prstGeom prst="rect">
            <a:avLst/>
          </a:prstGeom>
          <a:noFill/>
        </p:spPr>
        <p:txBody>
          <a:bodyPr wrap="squar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Calibri" panose="020F0502020204030204"/>
                <a:ea typeface="+mn-ea"/>
                <a:cs typeface="+mn-cs"/>
              </a:rPr>
              <a:t>2 Technical Resource Guides Now Available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chemeClr val="bg1"/>
                </a:solidFill>
                <a:effectLst/>
                <a:uLnTx/>
                <a:uFillTx/>
                <a:latin typeface="Calibri" panose="020F0502020204030204"/>
                <a:ea typeface="+mn-ea"/>
                <a:cs typeface="+mn-cs"/>
              </a:rPr>
              <a:t>+ more in production</a:t>
            </a:r>
          </a:p>
        </p:txBody>
      </p:sp>
      <p:sp>
        <p:nvSpPr>
          <p:cNvPr id="10" name="TextBox 9">
            <a:extLst>
              <a:ext uri="{FF2B5EF4-FFF2-40B4-BE49-F238E27FC236}">
                <a16:creationId xmlns:a16="http://schemas.microsoft.com/office/drawing/2014/main" id="{EFBC7F2E-FCAA-54F4-B65B-F843131EFC70}"/>
              </a:ext>
            </a:extLst>
          </p:cNvPr>
          <p:cNvSpPr txBox="1"/>
          <p:nvPr/>
        </p:nvSpPr>
        <p:spPr>
          <a:xfrm>
            <a:off x="0" y="411488"/>
            <a:ext cx="12192000" cy="584775"/>
          </a:xfrm>
          <a:prstGeom prst="rect">
            <a:avLst/>
          </a:prstGeom>
          <a:noFill/>
        </p:spPr>
        <p:txBody>
          <a:bodyPr wrap="square" lIns="91440" tIns="45720" rIns="91440" bIns="45720" rtlCol="0" anchor="t">
            <a:spAutoFit/>
          </a:bodyPr>
          <a:lstStyle/>
          <a:p>
            <a:pPr algn="ctr"/>
            <a:r>
              <a:rPr lang="en-US" sz="3200" b="1" dirty="0">
                <a:solidFill>
                  <a:schemeClr val="bg1"/>
                </a:solidFill>
                <a:latin typeface="Arial"/>
                <a:cs typeface="Arial"/>
              </a:rPr>
              <a:t>Decarbonization Guides</a:t>
            </a:r>
            <a:endParaRPr lang="en-US" dirty="0">
              <a:solidFill>
                <a:schemeClr val="bg1"/>
              </a:solidFill>
            </a:endParaRPr>
          </a:p>
        </p:txBody>
      </p:sp>
      <p:pic>
        <p:nvPicPr>
          <p:cNvPr id="12" name="Picture 11" descr="A white text on a black background&#10;&#10;Description automatically generated">
            <a:extLst>
              <a:ext uri="{FF2B5EF4-FFF2-40B4-BE49-F238E27FC236}">
                <a16:creationId xmlns:a16="http://schemas.microsoft.com/office/drawing/2014/main" id="{9865FB80-DAE6-5DA2-CAF6-463268FF7439}"/>
              </a:ext>
            </a:extLst>
          </p:cNvPr>
          <p:cNvPicPr>
            <a:picLocks noChangeAspect="1"/>
          </p:cNvPicPr>
          <p:nvPr/>
        </p:nvPicPr>
        <p:blipFill>
          <a:blip r:embed="rId5"/>
          <a:stretch>
            <a:fillRect/>
          </a:stretch>
        </p:blipFill>
        <p:spPr>
          <a:xfrm>
            <a:off x="528599" y="217736"/>
            <a:ext cx="1117445" cy="773616"/>
          </a:xfrm>
          <a:prstGeom prst="rect">
            <a:avLst/>
          </a:prstGeom>
        </p:spPr>
      </p:pic>
    </p:spTree>
    <p:extLst>
      <p:ext uri="{BB962C8B-B14F-4D97-AF65-F5344CB8AC3E}">
        <p14:creationId xmlns:p14="http://schemas.microsoft.com/office/powerpoint/2010/main" val="3167991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C918B0-C916-C825-B5E4-1975A3CF504C}"/>
              </a:ext>
            </a:extLst>
          </p:cNvPr>
          <p:cNvSpPr txBox="1"/>
          <p:nvPr/>
        </p:nvSpPr>
        <p:spPr>
          <a:xfrm>
            <a:off x="0" y="399296"/>
            <a:ext cx="12192000" cy="584775"/>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Lucy Goes Green</a:t>
            </a:r>
          </a:p>
        </p:txBody>
      </p:sp>
      <p:pic>
        <p:nvPicPr>
          <p:cNvPr id="9" name="Picture 8" descr="A cartoon of a child holding a sign&#10;&#10;Description automatically generated">
            <a:extLst>
              <a:ext uri="{FF2B5EF4-FFF2-40B4-BE49-F238E27FC236}">
                <a16:creationId xmlns:a16="http://schemas.microsoft.com/office/drawing/2014/main" id="{513B294E-AA58-AA9D-AC9D-627C1C9C1E27}"/>
              </a:ext>
            </a:extLst>
          </p:cNvPr>
          <p:cNvPicPr>
            <a:picLocks noChangeAspect="1"/>
          </p:cNvPicPr>
          <p:nvPr/>
        </p:nvPicPr>
        <p:blipFill>
          <a:blip r:embed="rId3"/>
          <a:stretch>
            <a:fillRect/>
          </a:stretch>
        </p:blipFill>
        <p:spPr>
          <a:xfrm>
            <a:off x="2174643" y="275819"/>
            <a:ext cx="6298521" cy="63063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562188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8EC640">
                <a:alpha val="40000"/>
              </a:srgbClr>
            </a:gs>
            <a:gs pos="28000">
              <a:srgbClr val="2AACE3"/>
            </a:gs>
            <a:gs pos="100000">
              <a:srgbClr val="00549B"/>
            </a:gs>
          </a:gsLst>
          <a:lin ang="162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2A2999-6587-3E28-F263-6A47AE43BD28}"/>
              </a:ext>
            </a:extLst>
          </p:cNvPr>
          <p:cNvSpPr txBox="1"/>
          <p:nvPr/>
        </p:nvSpPr>
        <p:spPr>
          <a:xfrm>
            <a:off x="0" y="361077"/>
            <a:ext cx="12191999" cy="584775"/>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Decarbonization Video Series</a:t>
            </a:r>
          </a:p>
        </p:txBody>
      </p:sp>
      <p:pic>
        <p:nvPicPr>
          <p:cNvPr id="3" name="Picture 2" descr="A white text on a black background&#10;&#10;Description automatically generated">
            <a:extLst>
              <a:ext uri="{FF2B5EF4-FFF2-40B4-BE49-F238E27FC236}">
                <a16:creationId xmlns:a16="http://schemas.microsoft.com/office/drawing/2014/main" id="{0C6C2521-5221-8BB8-55A8-2B4FAA73F5DD}"/>
              </a:ext>
            </a:extLst>
          </p:cNvPr>
          <p:cNvPicPr>
            <a:picLocks noChangeAspect="1"/>
          </p:cNvPicPr>
          <p:nvPr/>
        </p:nvPicPr>
        <p:blipFill>
          <a:blip r:embed="rId3"/>
          <a:stretch>
            <a:fillRect/>
          </a:stretch>
        </p:blipFill>
        <p:spPr>
          <a:xfrm>
            <a:off x="528599" y="217736"/>
            <a:ext cx="1117445" cy="773616"/>
          </a:xfrm>
          <a:prstGeom prst="rect">
            <a:avLst/>
          </a:prstGeom>
        </p:spPr>
      </p:pic>
      <p:pic>
        <p:nvPicPr>
          <p:cNvPr id="6" name="Picture 5">
            <a:extLst>
              <a:ext uri="{FF2B5EF4-FFF2-40B4-BE49-F238E27FC236}">
                <a16:creationId xmlns:a16="http://schemas.microsoft.com/office/drawing/2014/main" id="{86F3F508-9273-8521-AA31-4DC564345639}"/>
              </a:ext>
            </a:extLst>
          </p:cNvPr>
          <p:cNvPicPr>
            <a:picLocks noChangeAspect="1"/>
          </p:cNvPicPr>
          <p:nvPr/>
        </p:nvPicPr>
        <p:blipFill>
          <a:blip r:embed="rId4"/>
          <a:stretch>
            <a:fillRect/>
          </a:stretch>
        </p:blipFill>
        <p:spPr>
          <a:xfrm>
            <a:off x="7679350" y="1893626"/>
            <a:ext cx="4181199" cy="2229827"/>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21EE4A64-C214-2684-015A-C3B9C1913CB5}"/>
              </a:ext>
            </a:extLst>
          </p:cNvPr>
          <p:cNvSpPr txBox="1"/>
          <p:nvPr/>
        </p:nvSpPr>
        <p:spPr>
          <a:xfrm>
            <a:off x="7634053" y="4209270"/>
            <a:ext cx="4307738" cy="707886"/>
          </a:xfrm>
          <a:prstGeom prst="rect">
            <a:avLst/>
          </a:prstGeom>
          <a:noFill/>
        </p:spPr>
        <p:txBody>
          <a:bodyPr wrap="square" rtlCol="0">
            <a:spAutoFit/>
          </a:bodyPr>
          <a:lstStyle/>
          <a:p>
            <a:r>
              <a:rPr lang="en-US" sz="2000" b="1" dirty="0">
                <a:solidFill>
                  <a:srgbClr val="0070C0"/>
                </a:solidFill>
              </a:rPr>
              <a:t>Advice for someone just starting out in the field of building decarbonization?</a:t>
            </a:r>
          </a:p>
        </p:txBody>
      </p:sp>
      <p:sp>
        <p:nvSpPr>
          <p:cNvPr id="13" name="TextBox 12">
            <a:extLst>
              <a:ext uri="{FF2B5EF4-FFF2-40B4-BE49-F238E27FC236}">
                <a16:creationId xmlns:a16="http://schemas.microsoft.com/office/drawing/2014/main" id="{5E057248-7DB6-8831-EB91-B1E907C0B5F6}"/>
              </a:ext>
            </a:extLst>
          </p:cNvPr>
          <p:cNvSpPr txBox="1"/>
          <p:nvPr/>
        </p:nvSpPr>
        <p:spPr>
          <a:xfrm>
            <a:off x="4694833" y="1992877"/>
            <a:ext cx="2224955" cy="1015663"/>
          </a:xfrm>
          <a:prstGeom prst="rect">
            <a:avLst/>
          </a:prstGeom>
          <a:noFill/>
        </p:spPr>
        <p:txBody>
          <a:bodyPr wrap="square" rtlCol="0">
            <a:spAutoFit/>
          </a:bodyPr>
          <a:lstStyle/>
          <a:p>
            <a:r>
              <a:rPr lang="en-US" sz="2000" b="1" dirty="0">
                <a:solidFill>
                  <a:srgbClr val="0070C0"/>
                </a:solidFill>
              </a:rPr>
              <a:t>What excites you about building decarbonization?</a:t>
            </a:r>
          </a:p>
        </p:txBody>
      </p:sp>
      <p:pic>
        <p:nvPicPr>
          <p:cNvPr id="17" name="Picture 16">
            <a:extLst>
              <a:ext uri="{FF2B5EF4-FFF2-40B4-BE49-F238E27FC236}">
                <a16:creationId xmlns:a16="http://schemas.microsoft.com/office/drawing/2014/main" id="{01F08D0C-0012-DFCC-4645-22F167689851}"/>
              </a:ext>
            </a:extLst>
          </p:cNvPr>
          <p:cNvPicPr>
            <a:picLocks noChangeAspect="1"/>
          </p:cNvPicPr>
          <p:nvPr/>
        </p:nvPicPr>
        <p:blipFill>
          <a:blip r:embed="rId5"/>
          <a:stretch>
            <a:fillRect/>
          </a:stretch>
        </p:blipFill>
        <p:spPr>
          <a:xfrm>
            <a:off x="528599" y="1438899"/>
            <a:ext cx="3984053" cy="2131395"/>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E44EA008-2817-3359-F949-8566B6A8ABE4}"/>
              </a:ext>
            </a:extLst>
          </p:cNvPr>
          <p:cNvSpPr txBox="1"/>
          <p:nvPr/>
        </p:nvSpPr>
        <p:spPr>
          <a:xfrm>
            <a:off x="4770539" y="4876289"/>
            <a:ext cx="2456594" cy="1323439"/>
          </a:xfrm>
          <a:prstGeom prst="rect">
            <a:avLst/>
          </a:prstGeom>
          <a:noFill/>
        </p:spPr>
        <p:txBody>
          <a:bodyPr wrap="square" rtlCol="0">
            <a:spAutoFit/>
          </a:bodyPr>
          <a:lstStyle/>
          <a:p>
            <a:r>
              <a:rPr lang="en-US" sz="2000" b="1" dirty="0">
                <a:solidFill>
                  <a:srgbClr val="0070C0"/>
                </a:solidFill>
              </a:rPr>
              <a:t>What’s driving your clients to request decarbonized buildings?</a:t>
            </a:r>
          </a:p>
        </p:txBody>
      </p:sp>
      <p:pic>
        <p:nvPicPr>
          <p:cNvPr id="20" name="Picture 19">
            <a:extLst>
              <a:ext uri="{FF2B5EF4-FFF2-40B4-BE49-F238E27FC236}">
                <a16:creationId xmlns:a16="http://schemas.microsoft.com/office/drawing/2014/main" id="{EF299153-D386-17F1-9B5B-282864363BA2}"/>
              </a:ext>
            </a:extLst>
          </p:cNvPr>
          <p:cNvPicPr>
            <a:picLocks noChangeAspect="1"/>
          </p:cNvPicPr>
          <p:nvPr/>
        </p:nvPicPr>
        <p:blipFill>
          <a:blip r:embed="rId6"/>
          <a:stretch>
            <a:fillRect/>
          </a:stretch>
        </p:blipFill>
        <p:spPr>
          <a:xfrm>
            <a:off x="528599" y="4508555"/>
            <a:ext cx="3835021" cy="20589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70182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and white rectangle with black text&#10;&#10;Description automatically generated">
            <a:extLst>
              <a:ext uri="{FF2B5EF4-FFF2-40B4-BE49-F238E27FC236}">
                <a16:creationId xmlns:a16="http://schemas.microsoft.com/office/drawing/2014/main" id="{962FD5A4-BA81-59FE-5DAC-48E341835AC0}"/>
              </a:ext>
            </a:extLst>
          </p:cNvPr>
          <p:cNvPicPr>
            <a:picLocks noChangeAspect="1"/>
          </p:cNvPicPr>
          <p:nvPr/>
        </p:nvPicPr>
        <p:blipFill>
          <a:blip r:embed="rId3"/>
          <a:stretch>
            <a:fillRect/>
          </a:stretch>
        </p:blipFill>
        <p:spPr>
          <a:xfrm>
            <a:off x="5338360" y="1581149"/>
            <a:ext cx="3382282" cy="4355627"/>
          </a:xfrm>
          <a:prstGeom prst="rect">
            <a:avLst/>
          </a:prstGeom>
          <a:effectLst>
            <a:outerShdw blurRad="50800" dist="38100" dir="2700000" algn="tl" rotWithShape="0">
              <a:prstClr val="black">
                <a:alpha val="40000"/>
              </a:prstClr>
            </a:outerShdw>
          </a:effectLst>
        </p:spPr>
      </p:pic>
      <p:pic>
        <p:nvPicPr>
          <p:cNvPr id="3" name="Picture 2" descr="A green and blue rectangle with black text&#10;&#10;Description automatically generated">
            <a:extLst>
              <a:ext uri="{FF2B5EF4-FFF2-40B4-BE49-F238E27FC236}">
                <a16:creationId xmlns:a16="http://schemas.microsoft.com/office/drawing/2014/main" id="{5AB870FD-71ED-F807-63CE-167AF82D49A9}"/>
              </a:ext>
            </a:extLst>
          </p:cNvPr>
          <p:cNvPicPr>
            <a:picLocks noChangeAspect="1"/>
          </p:cNvPicPr>
          <p:nvPr/>
        </p:nvPicPr>
        <p:blipFill>
          <a:blip r:embed="rId4"/>
          <a:stretch>
            <a:fillRect/>
          </a:stretch>
        </p:blipFill>
        <p:spPr>
          <a:xfrm>
            <a:off x="1347465" y="1581149"/>
            <a:ext cx="3352194" cy="4355627"/>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42B5F639-955A-A710-D5AB-06F8F1905E7F}"/>
              </a:ext>
            </a:extLst>
          </p:cNvPr>
          <p:cNvSpPr txBox="1"/>
          <p:nvPr/>
        </p:nvSpPr>
        <p:spPr>
          <a:xfrm>
            <a:off x="0" y="399296"/>
            <a:ext cx="12192000" cy="584775"/>
          </a:xfrm>
          <a:prstGeom prst="rect">
            <a:avLst/>
          </a:prstGeom>
          <a:noFill/>
        </p:spPr>
        <p:txBody>
          <a:bodyPr wrap="square" lIns="91440" tIns="45720" rIns="91440" bIns="45720" rtlCol="0" anchor="t">
            <a:spAutoFit/>
          </a:bodyPr>
          <a:lstStyle/>
          <a:p>
            <a:pPr algn="ctr"/>
            <a:r>
              <a:rPr lang="en-US" sz="3200" b="1" dirty="0">
                <a:solidFill>
                  <a:schemeClr val="bg1"/>
                </a:solidFill>
                <a:latin typeface="Arial"/>
                <a:cs typeface="Arial"/>
              </a:rPr>
              <a:t>Standards Updates</a:t>
            </a:r>
            <a:endParaRPr lang="en-US" dirty="0">
              <a:solidFill>
                <a:schemeClr val="bg1"/>
              </a:solidFill>
            </a:endParaRPr>
          </a:p>
        </p:txBody>
      </p:sp>
      <p:pic>
        <p:nvPicPr>
          <p:cNvPr id="7" name="Picture 6" descr="A white text on a black background&#10;&#10;Description automatically generated">
            <a:extLst>
              <a:ext uri="{FF2B5EF4-FFF2-40B4-BE49-F238E27FC236}">
                <a16:creationId xmlns:a16="http://schemas.microsoft.com/office/drawing/2014/main" id="{83339CDA-8632-9F8E-EDD2-08CF400809C2}"/>
              </a:ext>
            </a:extLst>
          </p:cNvPr>
          <p:cNvPicPr>
            <a:picLocks noChangeAspect="1"/>
          </p:cNvPicPr>
          <p:nvPr/>
        </p:nvPicPr>
        <p:blipFill>
          <a:blip r:embed="rId5"/>
          <a:stretch>
            <a:fillRect/>
          </a:stretch>
        </p:blipFill>
        <p:spPr>
          <a:xfrm>
            <a:off x="528599" y="217736"/>
            <a:ext cx="1117445" cy="773616"/>
          </a:xfrm>
          <a:prstGeom prst="rect">
            <a:avLst/>
          </a:prstGeom>
        </p:spPr>
      </p:pic>
    </p:spTree>
    <p:extLst>
      <p:ext uri="{BB962C8B-B14F-4D97-AF65-F5344CB8AC3E}">
        <p14:creationId xmlns:p14="http://schemas.microsoft.com/office/powerpoint/2010/main" val="36039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DE0CF274-474A-CCA6-F04D-7977ABFD544C}"/>
              </a:ext>
            </a:extLst>
          </p:cNvPr>
          <p:cNvSpPr/>
          <p:nvPr/>
        </p:nvSpPr>
        <p:spPr>
          <a:xfrm>
            <a:off x="9204841" y="1218012"/>
            <a:ext cx="2947987" cy="5648219"/>
          </a:xfrm>
          <a:prstGeom prst="rect">
            <a:avLst/>
          </a:prstGeom>
          <a:solidFill>
            <a:schemeClr val="accent3">
              <a:alpha val="24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708FB6A-FD4E-0A0F-1131-920D6514005E}"/>
              </a:ext>
            </a:extLst>
          </p:cNvPr>
          <p:cNvSpPr/>
          <p:nvPr/>
        </p:nvSpPr>
        <p:spPr>
          <a:xfrm>
            <a:off x="993913" y="4429001"/>
            <a:ext cx="1060174" cy="2517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2A0215D-B222-8EBD-7C9D-B396A7BE2EA1}"/>
              </a:ext>
            </a:extLst>
          </p:cNvPr>
          <p:cNvSpPr txBox="1"/>
          <p:nvPr/>
        </p:nvSpPr>
        <p:spPr>
          <a:xfrm>
            <a:off x="2770907" y="225872"/>
            <a:ext cx="9282545" cy="1077218"/>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ASHRAE GHGs Per Scope Comparison</a:t>
            </a:r>
          </a:p>
          <a:p>
            <a:endParaRPr lang="en-US" sz="3200" b="1" dirty="0">
              <a:solidFill>
                <a:schemeClr val="bg1"/>
              </a:solidFill>
              <a:latin typeface="Arial" panose="020B0604020202020204" pitchFamily="34" charset="0"/>
              <a:cs typeface="Arial" panose="020B0604020202020204" pitchFamily="34" charset="0"/>
            </a:endParaRPr>
          </a:p>
        </p:txBody>
      </p:sp>
      <p:pic>
        <p:nvPicPr>
          <p:cNvPr id="13" name="Picture 12" descr="A white text on a black background&#10;&#10;Description automatically generated">
            <a:extLst>
              <a:ext uri="{FF2B5EF4-FFF2-40B4-BE49-F238E27FC236}">
                <a16:creationId xmlns:a16="http://schemas.microsoft.com/office/drawing/2014/main" id="{4601B272-08F8-3D5F-8243-E0AC830191B8}"/>
              </a:ext>
            </a:extLst>
          </p:cNvPr>
          <p:cNvPicPr>
            <a:picLocks noChangeAspect="1"/>
          </p:cNvPicPr>
          <p:nvPr/>
        </p:nvPicPr>
        <p:blipFill>
          <a:blip r:embed="rId3"/>
          <a:stretch>
            <a:fillRect/>
          </a:stretch>
        </p:blipFill>
        <p:spPr>
          <a:xfrm>
            <a:off x="528599" y="217736"/>
            <a:ext cx="1117445" cy="773616"/>
          </a:xfrm>
          <a:prstGeom prst="rect">
            <a:avLst/>
          </a:prstGeom>
        </p:spPr>
      </p:pic>
      <p:graphicFrame>
        <p:nvGraphicFramePr>
          <p:cNvPr id="3" name="Chart 2">
            <a:extLst>
              <a:ext uri="{FF2B5EF4-FFF2-40B4-BE49-F238E27FC236}">
                <a16:creationId xmlns:a16="http://schemas.microsoft.com/office/drawing/2014/main" id="{FAD52CC7-0606-1391-95CA-CA15E613C834}"/>
              </a:ext>
            </a:extLst>
          </p:cNvPr>
          <p:cNvGraphicFramePr>
            <a:graphicFrameLocks/>
          </p:cNvGraphicFramePr>
          <p:nvPr>
            <p:extLst>
              <p:ext uri="{D42A27DB-BD31-4B8C-83A1-F6EECF244321}">
                <p14:modId xmlns:p14="http://schemas.microsoft.com/office/powerpoint/2010/main" val="676117584"/>
              </p:ext>
            </p:extLst>
          </p:nvPr>
        </p:nvGraphicFramePr>
        <p:xfrm>
          <a:off x="-955650" y="1703342"/>
          <a:ext cx="6019474" cy="3732405"/>
        </p:xfrm>
        <a:graphic>
          <a:graphicData uri="http://schemas.openxmlformats.org/drawingml/2006/chart">
            <c:chart xmlns:c="http://schemas.openxmlformats.org/drawingml/2006/chart" xmlns:r="http://schemas.openxmlformats.org/officeDocument/2006/relationships" r:id="rId4"/>
          </a:graphicData>
        </a:graphic>
      </p:graphicFrame>
      <p:grpSp>
        <p:nvGrpSpPr>
          <p:cNvPr id="23" name="Group 22">
            <a:extLst>
              <a:ext uri="{FF2B5EF4-FFF2-40B4-BE49-F238E27FC236}">
                <a16:creationId xmlns:a16="http://schemas.microsoft.com/office/drawing/2014/main" id="{BB07F5DA-E4E1-D147-7ED6-336BD113389A}"/>
              </a:ext>
            </a:extLst>
          </p:cNvPr>
          <p:cNvGrpSpPr/>
          <p:nvPr/>
        </p:nvGrpSpPr>
        <p:grpSpPr>
          <a:xfrm>
            <a:off x="-1" y="1436507"/>
            <a:ext cx="4704060" cy="4490585"/>
            <a:chOff x="359764" y="1422253"/>
            <a:chExt cx="4704060" cy="4490585"/>
          </a:xfrm>
        </p:grpSpPr>
        <p:sp>
          <p:nvSpPr>
            <p:cNvPr id="4" name="TextBox 3">
              <a:extLst>
                <a:ext uri="{FF2B5EF4-FFF2-40B4-BE49-F238E27FC236}">
                  <a16:creationId xmlns:a16="http://schemas.microsoft.com/office/drawing/2014/main" id="{2F2C0D68-D196-F0F0-9471-AF068A18A6BA}"/>
                </a:ext>
              </a:extLst>
            </p:cNvPr>
            <p:cNvSpPr txBox="1"/>
            <p:nvPr/>
          </p:nvSpPr>
          <p:spPr>
            <a:xfrm>
              <a:off x="592289" y="2098240"/>
              <a:ext cx="1992573" cy="461665"/>
            </a:xfrm>
            <a:prstGeom prst="rect">
              <a:avLst/>
            </a:prstGeom>
            <a:noFill/>
          </p:spPr>
          <p:txBody>
            <a:bodyPr wrap="square" rtlCol="0">
              <a:spAutoFit/>
            </a:bodyPr>
            <a:lstStyle/>
            <a:p>
              <a:r>
                <a:rPr lang="en-US" sz="2400" b="1" dirty="0">
                  <a:solidFill>
                    <a:schemeClr val="accent6"/>
                  </a:solidFill>
                </a:rPr>
                <a:t>Scope 1: </a:t>
              </a:r>
              <a:r>
                <a:rPr lang="en-US" sz="2400" b="1" dirty="0"/>
                <a:t>284</a:t>
              </a:r>
            </a:p>
          </p:txBody>
        </p:sp>
        <p:sp>
          <p:nvSpPr>
            <p:cNvPr id="5" name="TextBox 4">
              <a:extLst>
                <a:ext uri="{FF2B5EF4-FFF2-40B4-BE49-F238E27FC236}">
                  <a16:creationId xmlns:a16="http://schemas.microsoft.com/office/drawing/2014/main" id="{5BCE8224-0F9B-00DB-98E4-3EF41D243833}"/>
                </a:ext>
              </a:extLst>
            </p:cNvPr>
            <p:cNvSpPr txBox="1"/>
            <p:nvPr/>
          </p:nvSpPr>
          <p:spPr>
            <a:xfrm>
              <a:off x="592288" y="2508781"/>
              <a:ext cx="1992573" cy="461665"/>
            </a:xfrm>
            <a:prstGeom prst="rect">
              <a:avLst/>
            </a:prstGeom>
            <a:noFill/>
          </p:spPr>
          <p:txBody>
            <a:bodyPr wrap="square" rtlCol="0">
              <a:spAutoFit/>
            </a:bodyPr>
            <a:lstStyle/>
            <a:p>
              <a:r>
                <a:rPr lang="en-US" sz="2400" b="1" dirty="0">
                  <a:solidFill>
                    <a:schemeClr val="accent1"/>
                  </a:solidFill>
                </a:rPr>
                <a:t>Scope 2: </a:t>
              </a:r>
              <a:r>
                <a:rPr lang="en-US" sz="2400" b="1" dirty="0"/>
                <a:t>121</a:t>
              </a:r>
            </a:p>
          </p:txBody>
        </p:sp>
        <p:sp>
          <p:nvSpPr>
            <p:cNvPr id="6" name="TextBox 5">
              <a:extLst>
                <a:ext uri="{FF2B5EF4-FFF2-40B4-BE49-F238E27FC236}">
                  <a16:creationId xmlns:a16="http://schemas.microsoft.com/office/drawing/2014/main" id="{9B950C45-2847-AC4C-71B1-A8EBC404E27A}"/>
                </a:ext>
              </a:extLst>
            </p:cNvPr>
            <p:cNvSpPr txBox="1"/>
            <p:nvPr/>
          </p:nvSpPr>
          <p:spPr>
            <a:xfrm>
              <a:off x="592288" y="2912964"/>
              <a:ext cx="2420203" cy="461665"/>
            </a:xfrm>
            <a:prstGeom prst="rect">
              <a:avLst/>
            </a:prstGeom>
            <a:noFill/>
          </p:spPr>
          <p:txBody>
            <a:bodyPr wrap="square" rtlCol="0">
              <a:spAutoFit/>
            </a:bodyPr>
            <a:lstStyle/>
            <a:p>
              <a:r>
                <a:rPr lang="en-US" sz="2400" b="1" dirty="0">
                  <a:solidFill>
                    <a:schemeClr val="accent4">
                      <a:lumMod val="75000"/>
                    </a:schemeClr>
                  </a:solidFill>
                </a:rPr>
                <a:t>Scope 3: </a:t>
              </a:r>
              <a:r>
                <a:rPr lang="en-US" sz="2400" b="1" dirty="0"/>
                <a:t>2,751</a:t>
              </a:r>
            </a:p>
          </p:txBody>
        </p:sp>
        <p:pic>
          <p:nvPicPr>
            <p:cNvPr id="14" name="Picture 13">
              <a:extLst>
                <a:ext uri="{FF2B5EF4-FFF2-40B4-BE49-F238E27FC236}">
                  <a16:creationId xmlns:a16="http://schemas.microsoft.com/office/drawing/2014/main" id="{B3C713DD-3DF8-C05E-10A5-36BA4A2E5A01}"/>
                </a:ext>
              </a:extLst>
            </p:cNvPr>
            <p:cNvPicPr>
              <a:picLocks noChangeAspect="1"/>
            </p:cNvPicPr>
            <p:nvPr/>
          </p:nvPicPr>
          <p:blipFill rotWithShape="1">
            <a:blip r:embed="rId5"/>
            <a:srcRect l="6377"/>
            <a:stretch/>
          </p:blipFill>
          <p:spPr>
            <a:xfrm>
              <a:off x="359764" y="3575833"/>
              <a:ext cx="4408447" cy="2337005"/>
            </a:xfrm>
            <a:prstGeom prst="rect">
              <a:avLst/>
            </a:prstGeom>
          </p:spPr>
        </p:pic>
        <p:sp>
          <p:nvSpPr>
            <p:cNvPr id="20" name="TextBox 19">
              <a:extLst>
                <a:ext uri="{FF2B5EF4-FFF2-40B4-BE49-F238E27FC236}">
                  <a16:creationId xmlns:a16="http://schemas.microsoft.com/office/drawing/2014/main" id="{2551D431-445B-EDB7-8CC8-0D61963E3AFD}"/>
                </a:ext>
              </a:extLst>
            </p:cNvPr>
            <p:cNvSpPr txBox="1"/>
            <p:nvPr/>
          </p:nvSpPr>
          <p:spPr>
            <a:xfrm>
              <a:off x="528599" y="1422253"/>
              <a:ext cx="4535225" cy="461665"/>
            </a:xfrm>
            <a:prstGeom prst="rect">
              <a:avLst/>
            </a:prstGeom>
            <a:noFill/>
          </p:spPr>
          <p:txBody>
            <a:bodyPr wrap="square" rtlCol="0">
              <a:spAutoFit/>
            </a:bodyPr>
            <a:lstStyle/>
            <a:p>
              <a:r>
                <a:rPr lang="en-US" sz="2400" b="1" dirty="0"/>
                <a:t>Society Year 2021-2022 </a:t>
              </a:r>
            </a:p>
          </p:txBody>
        </p:sp>
      </p:grpSp>
      <p:grpSp>
        <p:nvGrpSpPr>
          <p:cNvPr id="22" name="Group 21">
            <a:extLst>
              <a:ext uri="{FF2B5EF4-FFF2-40B4-BE49-F238E27FC236}">
                <a16:creationId xmlns:a16="http://schemas.microsoft.com/office/drawing/2014/main" id="{D3BA7FAA-F723-3AD0-7F7E-5E295D8DAC2C}"/>
              </a:ext>
            </a:extLst>
          </p:cNvPr>
          <p:cNvGrpSpPr/>
          <p:nvPr/>
        </p:nvGrpSpPr>
        <p:grpSpPr>
          <a:xfrm>
            <a:off x="4704059" y="1442298"/>
            <a:ext cx="4975734" cy="4457764"/>
            <a:chOff x="5764631" y="1442298"/>
            <a:chExt cx="4975734" cy="4457764"/>
          </a:xfrm>
        </p:grpSpPr>
        <p:pic>
          <p:nvPicPr>
            <p:cNvPr id="16" name="Picture 15">
              <a:extLst>
                <a:ext uri="{FF2B5EF4-FFF2-40B4-BE49-F238E27FC236}">
                  <a16:creationId xmlns:a16="http://schemas.microsoft.com/office/drawing/2014/main" id="{F3CF019B-46A1-0355-ED5C-4842942571EB}"/>
                </a:ext>
              </a:extLst>
            </p:cNvPr>
            <p:cNvPicPr>
              <a:picLocks noChangeAspect="1"/>
            </p:cNvPicPr>
            <p:nvPr/>
          </p:nvPicPr>
          <p:blipFill rotWithShape="1">
            <a:blip r:embed="rId6"/>
            <a:srcRect r="8827"/>
            <a:stretch/>
          </p:blipFill>
          <p:spPr>
            <a:xfrm>
              <a:off x="5764631" y="3512730"/>
              <a:ext cx="4244341" cy="2387332"/>
            </a:xfrm>
            <a:prstGeom prst="rect">
              <a:avLst/>
            </a:prstGeom>
          </p:spPr>
        </p:pic>
        <p:sp>
          <p:nvSpPr>
            <p:cNvPr id="17" name="TextBox 16">
              <a:extLst>
                <a:ext uri="{FF2B5EF4-FFF2-40B4-BE49-F238E27FC236}">
                  <a16:creationId xmlns:a16="http://schemas.microsoft.com/office/drawing/2014/main" id="{263ACD6B-6709-717A-71C7-1E3D53A89839}"/>
                </a:ext>
              </a:extLst>
            </p:cNvPr>
            <p:cNvSpPr txBox="1"/>
            <p:nvPr/>
          </p:nvSpPr>
          <p:spPr>
            <a:xfrm>
              <a:off x="6333657" y="2069342"/>
              <a:ext cx="1992573" cy="461665"/>
            </a:xfrm>
            <a:prstGeom prst="rect">
              <a:avLst/>
            </a:prstGeom>
            <a:noFill/>
          </p:spPr>
          <p:txBody>
            <a:bodyPr wrap="square" rtlCol="0">
              <a:spAutoFit/>
            </a:bodyPr>
            <a:lstStyle/>
            <a:p>
              <a:r>
                <a:rPr lang="en-US" sz="2400" b="1" dirty="0">
                  <a:solidFill>
                    <a:schemeClr val="accent6"/>
                  </a:solidFill>
                </a:rPr>
                <a:t>Scope 1: </a:t>
              </a:r>
              <a:r>
                <a:rPr lang="en-US" sz="2400" b="1" dirty="0"/>
                <a:t>189</a:t>
              </a:r>
            </a:p>
          </p:txBody>
        </p:sp>
        <p:sp>
          <p:nvSpPr>
            <p:cNvPr id="18" name="TextBox 17">
              <a:extLst>
                <a:ext uri="{FF2B5EF4-FFF2-40B4-BE49-F238E27FC236}">
                  <a16:creationId xmlns:a16="http://schemas.microsoft.com/office/drawing/2014/main" id="{7F84FC3F-439F-B4C9-5EF9-D54B9AA59203}"/>
                </a:ext>
              </a:extLst>
            </p:cNvPr>
            <p:cNvSpPr txBox="1"/>
            <p:nvPr/>
          </p:nvSpPr>
          <p:spPr>
            <a:xfrm>
              <a:off x="6333658" y="2523034"/>
              <a:ext cx="1992573" cy="461665"/>
            </a:xfrm>
            <a:prstGeom prst="rect">
              <a:avLst/>
            </a:prstGeom>
            <a:noFill/>
          </p:spPr>
          <p:txBody>
            <a:bodyPr wrap="square" rtlCol="0">
              <a:spAutoFit/>
            </a:bodyPr>
            <a:lstStyle/>
            <a:p>
              <a:r>
                <a:rPr lang="en-US" sz="2400" b="1" dirty="0">
                  <a:solidFill>
                    <a:schemeClr val="accent1"/>
                  </a:solidFill>
                </a:rPr>
                <a:t>Scope 2: </a:t>
              </a:r>
              <a:r>
                <a:rPr lang="en-US" sz="2400" b="1" dirty="0"/>
                <a:t>33</a:t>
              </a:r>
            </a:p>
          </p:txBody>
        </p:sp>
        <p:sp>
          <p:nvSpPr>
            <p:cNvPr id="19" name="TextBox 18">
              <a:extLst>
                <a:ext uri="{FF2B5EF4-FFF2-40B4-BE49-F238E27FC236}">
                  <a16:creationId xmlns:a16="http://schemas.microsoft.com/office/drawing/2014/main" id="{E06487B3-ED99-592B-D3AF-8FB8C7D9923B}"/>
                </a:ext>
              </a:extLst>
            </p:cNvPr>
            <p:cNvSpPr txBox="1"/>
            <p:nvPr/>
          </p:nvSpPr>
          <p:spPr>
            <a:xfrm>
              <a:off x="6333658" y="2927218"/>
              <a:ext cx="2420203" cy="461665"/>
            </a:xfrm>
            <a:prstGeom prst="rect">
              <a:avLst/>
            </a:prstGeom>
            <a:noFill/>
          </p:spPr>
          <p:txBody>
            <a:bodyPr wrap="square" rtlCol="0">
              <a:spAutoFit/>
            </a:bodyPr>
            <a:lstStyle/>
            <a:p>
              <a:r>
                <a:rPr lang="en-US" sz="2400" b="1" dirty="0">
                  <a:solidFill>
                    <a:schemeClr val="accent4">
                      <a:lumMod val="75000"/>
                    </a:schemeClr>
                  </a:solidFill>
                </a:rPr>
                <a:t>Scope 3: </a:t>
              </a:r>
              <a:r>
                <a:rPr lang="en-US" sz="2400" b="1" dirty="0"/>
                <a:t>3,852</a:t>
              </a:r>
            </a:p>
          </p:txBody>
        </p:sp>
        <p:sp>
          <p:nvSpPr>
            <p:cNvPr id="21" name="TextBox 20">
              <a:extLst>
                <a:ext uri="{FF2B5EF4-FFF2-40B4-BE49-F238E27FC236}">
                  <a16:creationId xmlns:a16="http://schemas.microsoft.com/office/drawing/2014/main" id="{ECC51761-D3D5-6DDC-01D7-67428315B1DB}"/>
                </a:ext>
              </a:extLst>
            </p:cNvPr>
            <p:cNvSpPr txBox="1"/>
            <p:nvPr/>
          </p:nvSpPr>
          <p:spPr>
            <a:xfrm>
              <a:off x="6205140" y="1442298"/>
              <a:ext cx="4535225" cy="461665"/>
            </a:xfrm>
            <a:prstGeom prst="rect">
              <a:avLst/>
            </a:prstGeom>
            <a:noFill/>
          </p:spPr>
          <p:txBody>
            <a:bodyPr wrap="square" rtlCol="0">
              <a:spAutoFit/>
            </a:bodyPr>
            <a:lstStyle/>
            <a:p>
              <a:r>
                <a:rPr lang="en-US" sz="2400" b="1" dirty="0"/>
                <a:t>Society Year 2022-2023 </a:t>
              </a:r>
            </a:p>
          </p:txBody>
        </p:sp>
      </p:grpSp>
      <p:sp>
        <p:nvSpPr>
          <p:cNvPr id="25" name="TextBox 24">
            <a:extLst>
              <a:ext uri="{FF2B5EF4-FFF2-40B4-BE49-F238E27FC236}">
                <a16:creationId xmlns:a16="http://schemas.microsoft.com/office/drawing/2014/main" id="{EEE358B0-63F8-D249-BCAD-894917D64088}"/>
              </a:ext>
            </a:extLst>
          </p:cNvPr>
          <p:cNvSpPr txBox="1"/>
          <p:nvPr/>
        </p:nvSpPr>
        <p:spPr>
          <a:xfrm>
            <a:off x="10368816" y="2069184"/>
            <a:ext cx="1992573" cy="830997"/>
          </a:xfrm>
          <a:prstGeom prst="rect">
            <a:avLst/>
          </a:prstGeom>
          <a:noFill/>
        </p:spPr>
        <p:txBody>
          <a:bodyPr wrap="square" rtlCol="0">
            <a:spAutoFit/>
          </a:bodyPr>
          <a:lstStyle/>
          <a:p>
            <a:r>
              <a:rPr lang="en-US" sz="2400" b="1" dirty="0">
                <a:solidFill>
                  <a:schemeClr val="accent6"/>
                </a:solidFill>
              </a:rPr>
              <a:t>Scope 1</a:t>
            </a:r>
          </a:p>
          <a:p>
            <a:r>
              <a:rPr lang="en-US" sz="2400" b="1" dirty="0"/>
              <a:t>- 33% </a:t>
            </a:r>
          </a:p>
        </p:txBody>
      </p:sp>
      <p:sp>
        <p:nvSpPr>
          <p:cNvPr id="26" name="TextBox 25">
            <a:extLst>
              <a:ext uri="{FF2B5EF4-FFF2-40B4-BE49-F238E27FC236}">
                <a16:creationId xmlns:a16="http://schemas.microsoft.com/office/drawing/2014/main" id="{9128F506-19E2-94F5-E322-412A78EC3DC9}"/>
              </a:ext>
            </a:extLst>
          </p:cNvPr>
          <p:cNvSpPr txBox="1"/>
          <p:nvPr/>
        </p:nvSpPr>
        <p:spPr>
          <a:xfrm>
            <a:off x="10351827" y="3211125"/>
            <a:ext cx="1992573" cy="830997"/>
          </a:xfrm>
          <a:prstGeom prst="rect">
            <a:avLst/>
          </a:prstGeom>
          <a:noFill/>
        </p:spPr>
        <p:txBody>
          <a:bodyPr wrap="square" rtlCol="0">
            <a:spAutoFit/>
          </a:bodyPr>
          <a:lstStyle/>
          <a:p>
            <a:r>
              <a:rPr lang="en-US" sz="2400" b="1" dirty="0">
                <a:solidFill>
                  <a:schemeClr val="accent1"/>
                </a:solidFill>
              </a:rPr>
              <a:t>Scope 2</a:t>
            </a:r>
          </a:p>
          <a:p>
            <a:r>
              <a:rPr lang="en-US" sz="2400" b="1" dirty="0"/>
              <a:t>- 73%</a:t>
            </a:r>
          </a:p>
        </p:txBody>
      </p:sp>
      <p:sp>
        <p:nvSpPr>
          <p:cNvPr id="27" name="TextBox 26">
            <a:extLst>
              <a:ext uri="{FF2B5EF4-FFF2-40B4-BE49-F238E27FC236}">
                <a16:creationId xmlns:a16="http://schemas.microsoft.com/office/drawing/2014/main" id="{848A1B16-259A-B88F-72F4-FF5C2254A086}"/>
              </a:ext>
            </a:extLst>
          </p:cNvPr>
          <p:cNvSpPr txBox="1"/>
          <p:nvPr/>
        </p:nvSpPr>
        <p:spPr>
          <a:xfrm>
            <a:off x="10345216" y="4353066"/>
            <a:ext cx="2420203" cy="830997"/>
          </a:xfrm>
          <a:prstGeom prst="rect">
            <a:avLst/>
          </a:prstGeom>
          <a:noFill/>
        </p:spPr>
        <p:txBody>
          <a:bodyPr wrap="square" rtlCol="0">
            <a:spAutoFit/>
          </a:bodyPr>
          <a:lstStyle/>
          <a:p>
            <a:r>
              <a:rPr lang="en-US" sz="2400" b="1" dirty="0">
                <a:solidFill>
                  <a:schemeClr val="accent4">
                    <a:lumMod val="75000"/>
                  </a:schemeClr>
                </a:solidFill>
              </a:rPr>
              <a:t>Scope 3 </a:t>
            </a:r>
          </a:p>
          <a:p>
            <a:r>
              <a:rPr lang="en-US" sz="2400" b="1" dirty="0"/>
              <a:t>+ 40%</a:t>
            </a:r>
          </a:p>
        </p:txBody>
      </p:sp>
      <p:sp>
        <p:nvSpPr>
          <p:cNvPr id="29" name="TextBox 28">
            <a:extLst>
              <a:ext uri="{FF2B5EF4-FFF2-40B4-BE49-F238E27FC236}">
                <a16:creationId xmlns:a16="http://schemas.microsoft.com/office/drawing/2014/main" id="{459755CA-80B9-2838-1D42-F83B35FA49E1}"/>
              </a:ext>
            </a:extLst>
          </p:cNvPr>
          <p:cNvSpPr txBox="1"/>
          <p:nvPr/>
        </p:nvSpPr>
        <p:spPr>
          <a:xfrm>
            <a:off x="10345216" y="5609648"/>
            <a:ext cx="2958270" cy="830997"/>
          </a:xfrm>
          <a:prstGeom prst="rect">
            <a:avLst/>
          </a:prstGeom>
          <a:noFill/>
        </p:spPr>
        <p:txBody>
          <a:bodyPr wrap="square">
            <a:spAutoFit/>
          </a:bodyPr>
          <a:lstStyle/>
          <a:p>
            <a:r>
              <a:rPr lang="en-US" sz="2400" b="1" dirty="0"/>
              <a:t>Difference</a:t>
            </a:r>
          </a:p>
          <a:p>
            <a:r>
              <a:rPr lang="en-US" sz="2400" b="1" dirty="0"/>
              <a:t>+ 29%</a:t>
            </a:r>
          </a:p>
        </p:txBody>
      </p:sp>
      <p:sp>
        <p:nvSpPr>
          <p:cNvPr id="30" name="TextBox 29">
            <a:extLst>
              <a:ext uri="{FF2B5EF4-FFF2-40B4-BE49-F238E27FC236}">
                <a16:creationId xmlns:a16="http://schemas.microsoft.com/office/drawing/2014/main" id="{CE82A1CA-F894-3897-0FA1-5B77FC415702}"/>
              </a:ext>
            </a:extLst>
          </p:cNvPr>
          <p:cNvSpPr txBox="1"/>
          <p:nvPr/>
        </p:nvSpPr>
        <p:spPr>
          <a:xfrm>
            <a:off x="9633251" y="1463712"/>
            <a:ext cx="3292580" cy="461665"/>
          </a:xfrm>
          <a:prstGeom prst="rect">
            <a:avLst/>
          </a:prstGeom>
          <a:noFill/>
        </p:spPr>
        <p:txBody>
          <a:bodyPr wrap="square">
            <a:spAutoFit/>
          </a:bodyPr>
          <a:lstStyle/>
          <a:p>
            <a:r>
              <a:rPr lang="en-US" sz="2400" b="1" dirty="0"/>
              <a:t>YoY Comparison</a:t>
            </a:r>
          </a:p>
        </p:txBody>
      </p:sp>
      <p:sp>
        <p:nvSpPr>
          <p:cNvPr id="32" name="Isosceles Triangle 31">
            <a:extLst>
              <a:ext uri="{FF2B5EF4-FFF2-40B4-BE49-F238E27FC236}">
                <a16:creationId xmlns:a16="http://schemas.microsoft.com/office/drawing/2014/main" id="{187F26BB-E753-DE07-E0FE-AFE493EA9D5F}"/>
              </a:ext>
            </a:extLst>
          </p:cNvPr>
          <p:cNvSpPr/>
          <p:nvPr/>
        </p:nvSpPr>
        <p:spPr>
          <a:xfrm rot="10800000">
            <a:off x="9761209" y="2371475"/>
            <a:ext cx="438218" cy="371159"/>
          </a:xfrm>
          <a:prstGeom prst="triangl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3" name="Isosceles Triangle 32">
            <a:extLst>
              <a:ext uri="{FF2B5EF4-FFF2-40B4-BE49-F238E27FC236}">
                <a16:creationId xmlns:a16="http://schemas.microsoft.com/office/drawing/2014/main" id="{197EA261-9082-B4A3-23B6-332F2A7A4288}"/>
              </a:ext>
            </a:extLst>
          </p:cNvPr>
          <p:cNvSpPr/>
          <p:nvPr/>
        </p:nvSpPr>
        <p:spPr>
          <a:xfrm rot="10800000">
            <a:off x="9761209" y="3465712"/>
            <a:ext cx="438218" cy="371159"/>
          </a:xfrm>
          <a:prstGeom prst="triangl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4" name="Isosceles Triangle 33">
            <a:extLst>
              <a:ext uri="{FF2B5EF4-FFF2-40B4-BE49-F238E27FC236}">
                <a16:creationId xmlns:a16="http://schemas.microsoft.com/office/drawing/2014/main" id="{430385E6-DE8C-2D43-4A0A-1B8E7CB60602}"/>
              </a:ext>
            </a:extLst>
          </p:cNvPr>
          <p:cNvSpPr/>
          <p:nvPr/>
        </p:nvSpPr>
        <p:spPr>
          <a:xfrm>
            <a:off x="9778778" y="4617209"/>
            <a:ext cx="438218" cy="371159"/>
          </a:xfrm>
          <a:prstGeom prst="triangle">
            <a:avLst/>
          </a:prstGeom>
          <a:solidFill>
            <a:srgbClr val="C0000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5" name="Isosceles Triangle 34">
            <a:extLst>
              <a:ext uri="{FF2B5EF4-FFF2-40B4-BE49-F238E27FC236}">
                <a16:creationId xmlns:a16="http://schemas.microsoft.com/office/drawing/2014/main" id="{EE7CC480-3EE8-8E4D-153F-E73354A4DFD2}"/>
              </a:ext>
            </a:extLst>
          </p:cNvPr>
          <p:cNvSpPr/>
          <p:nvPr/>
        </p:nvSpPr>
        <p:spPr>
          <a:xfrm>
            <a:off x="9778778" y="5839566"/>
            <a:ext cx="438218" cy="371159"/>
          </a:xfrm>
          <a:prstGeom prst="triangle">
            <a:avLst/>
          </a:prstGeom>
          <a:solidFill>
            <a:srgbClr val="C00000"/>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B0254AF3-07B0-3721-5CEB-D85F3DE97776}"/>
              </a:ext>
            </a:extLst>
          </p:cNvPr>
          <p:cNvSpPr txBox="1"/>
          <p:nvPr/>
        </p:nvSpPr>
        <p:spPr>
          <a:xfrm>
            <a:off x="5273085" y="6162362"/>
            <a:ext cx="7628054" cy="461665"/>
          </a:xfrm>
          <a:prstGeom prst="rect">
            <a:avLst/>
          </a:prstGeom>
          <a:noFill/>
        </p:spPr>
        <p:txBody>
          <a:bodyPr wrap="square" rtlCol="0">
            <a:spAutoFit/>
          </a:bodyPr>
          <a:lstStyle/>
          <a:p>
            <a:r>
              <a:rPr lang="en-US" sz="2400" b="1" dirty="0"/>
              <a:t>Offsets Purchased: 71.71  </a:t>
            </a:r>
          </a:p>
        </p:txBody>
      </p:sp>
      <p:sp>
        <p:nvSpPr>
          <p:cNvPr id="7" name="TextBox 6">
            <a:extLst>
              <a:ext uri="{FF2B5EF4-FFF2-40B4-BE49-F238E27FC236}">
                <a16:creationId xmlns:a16="http://schemas.microsoft.com/office/drawing/2014/main" id="{681E22E7-261F-3A2A-41DF-C4517AFF6D26}"/>
              </a:ext>
            </a:extLst>
          </p:cNvPr>
          <p:cNvSpPr txBox="1"/>
          <p:nvPr/>
        </p:nvSpPr>
        <p:spPr>
          <a:xfrm>
            <a:off x="2770907" y="787900"/>
            <a:ext cx="7696926" cy="430887"/>
          </a:xfrm>
          <a:prstGeom prst="rect">
            <a:avLst/>
          </a:prstGeom>
          <a:noFill/>
        </p:spPr>
        <p:txBody>
          <a:bodyPr wrap="square">
            <a:spAutoFit/>
          </a:bodyPr>
          <a:lstStyle/>
          <a:p>
            <a:r>
              <a:rPr lang="en-US" sz="2200" b="1" dirty="0">
                <a:solidFill>
                  <a:schemeClr val="bg1"/>
                </a:solidFill>
                <a:effectLst/>
                <a:ea typeface="Calibri" panose="020F0502020204030204" pitchFamily="34" charset="0"/>
              </a:rPr>
              <a:t>Units: Metric Ton CO2 Equivalent (MT CO2e)</a:t>
            </a:r>
            <a:endParaRPr lang="en-US" sz="2200" b="1" dirty="0">
              <a:solidFill>
                <a:schemeClr val="bg1"/>
              </a:solidFill>
            </a:endParaRPr>
          </a:p>
        </p:txBody>
      </p:sp>
    </p:spTree>
    <p:extLst>
      <p:ext uri="{BB962C8B-B14F-4D97-AF65-F5344CB8AC3E}">
        <p14:creationId xmlns:p14="http://schemas.microsoft.com/office/powerpoint/2010/main" val="312935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8EC640">
                <a:alpha val="40000"/>
              </a:srgbClr>
            </a:gs>
            <a:gs pos="28000">
              <a:srgbClr val="2AACE3"/>
            </a:gs>
            <a:gs pos="100000">
              <a:srgbClr val="00549B"/>
            </a:gs>
          </a:gsLst>
          <a:lin ang="162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8D6268-D5E2-7D9B-DFF9-AD83D4908FD8}"/>
              </a:ext>
            </a:extLst>
          </p:cNvPr>
          <p:cNvSpPr txBox="1"/>
          <p:nvPr/>
        </p:nvSpPr>
        <p:spPr>
          <a:xfrm>
            <a:off x="130035" y="1397675"/>
            <a:ext cx="1168244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COP 28 UN Climate Change Conference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United Arab Emirates 30 Nov – 12 Dec </a:t>
            </a:r>
          </a:p>
        </p:txBody>
      </p:sp>
      <p:pic>
        <p:nvPicPr>
          <p:cNvPr id="7" name="Picture 6" descr="A blue and yellow text&#10;&#10;Description automatically generated">
            <a:extLst>
              <a:ext uri="{FF2B5EF4-FFF2-40B4-BE49-F238E27FC236}">
                <a16:creationId xmlns:a16="http://schemas.microsoft.com/office/drawing/2014/main" id="{BFD78CC5-6B90-581D-AFFE-DF437ADE6D54}"/>
              </a:ext>
            </a:extLst>
          </p:cNvPr>
          <p:cNvPicPr>
            <a:picLocks noChangeAspect="1"/>
          </p:cNvPicPr>
          <p:nvPr/>
        </p:nvPicPr>
        <p:blipFill>
          <a:blip r:embed="rId3"/>
          <a:stretch>
            <a:fillRect/>
          </a:stretch>
        </p:blipFill>
        <p:spPr>
          <a:xfrm>
            <a:off x="3288262" y="1756651"/>
            <a:ext cx="5365987" cy="4471656"/>
          </a:xfrm>
          <a:prstGeom prst="rect">
            <a:avLst/>
          </a:prstGeom>
        </p:spPr>
      </p:pic>
      <p:pic>
        <p:nvPicPr>
          <p:cNvPr id="8" name="Picture 7" descr="A white text on a black background&#10;&#10;Description automatically generated">
            <a:extLst>
              <a:ext uri="{FF2B5EF4-FFF2-40B4-BE49-F238E27FC236}">
                <a16:creationId xmlns:a16="http://schemas.microsoft.com/office/drawing/2014/main" id="{17443583-6E15-EF3D-1D5F-A9E501ACD40F}"/>
              </a:ext>
            </a:extLst>
          </p:cNvPr>
          <p:cNvPicPr>
            <a:picLocks noChangeAspect="1"/>
          </p:cNvPicPr>
          <p:nvPr/>
        </p:nvPicPr>
        <p:blipFill>
          <a:blip r:embed="rId4"/>
          <a:stretch>
            <a:fillRect/>
          </a:stretch>
        </p:blipFill>
        <p:spPr>
          <a:xfrm>
            <a:off x="528599" y="217736"/>
            <a:ext cx="1117445" cy="773616"/>
          </a:xfrm>
          <a:prstGeom prst="rect">
            <a:avLst/>
          </a:prstGeom>
        </p:spPr>
      </p:pic>
      <p:sp>
        <p:nvSpPr>
          <p:cNvPr id="9" name="TextBox 8">
            <a:extLst>
              <a:ext uri="{FF2B5EF4-FFF2-40B4-BE49-F238E27FC236}">
                <a16:creationId xmlns:a16="http://schemas.microsoft.com/office/drawing/2014/main" id="{1E5CD427-C217-7CAC-E78F-EE48ACE2BA64}"/>
              </a:ext>
            </a:extLst>
          </p:cNvPr>
          <p:cNvSpPr txBox="1"/>
          <p:nvPr/>
        </p:nvSpPr>
        <p:spPr>
          <a:xfrm>
            <a:off x="1" y="389966"/>
            <a:ext cx="12053454" cy="584775"/>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ASHRAE and MEP 2040</a:t>
            </a:r>
          </a:p>
        </p:txBody>
      </p:sp>
    </p:spTree>
    <p:extLst>
      <p:ext uri="{BB962C8B-B14F-4D97-AF65-F5344CB8AC3E}">
        <p14:creationId xmlns:p14="http://schemas.microsoft.com/office/powerpoint/2010/main" val="3105686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8F791C-79A1-B537-E4D8-93C0BA218DF1}"/>
              </a:ext>
            </a:extLst>
          </p:cNvPr>
          <p:cNvSpPr txBox="1"/>
          <p:nvPr/>
        </p:nvSpPr>
        <p:spPr>
          <a:xfrm>
            <a:off x="567628" y="729840"/>
            <a:ext cx="9531715" cy="3724096"/>
          </a:xfrm>
          <a:prstGeom prst="rect">
            <a:avLst/>
          </a:prstGeom>
          <a:noFill/>
        </p:spPr>
        <p:txBody>
          <a:bodyPr wrap="square" lIns="91440" tIns="45720" rIns="91440" bIns="45720" rtlCol="0" anchor="t">
            <a:spAutoFit/>
          </a:bodyPr>
          <a:lstStyle/>
          <a:p>
            <a:pPr marL="342900" indent="-342900" algn="ctr">
              <a:lnSpc>
                <a:spcPts val="4400"/>
              </a:lnSpc>
              <a:buFont typeface="Wingdings" panose="05000000000000000000" pitchFamily="2" charset="2"/>
              <a:buChar char="ü"/>
            </a:pPr>
            <a:r>
              <a:rPr lang="en-US" sz="2400" b="1" dirty="0">
                <a:solidFill>
                  <a:srgbClr val="03509E"/>
                </a:solidFill>
              </a:rPr>
              <a:t>Attend an ALI course</a:t>
            </a:r>
            <a:endParaRPr lang="en-US" sz="2400" b="1" dirty="0">
              <a:solidFill>
                <a:srgbClr val="03509E"/>
              </a:solidFill>
              <a:ea typeface="Calibri"/>
              <a:cs typeface="Calibri"/>
            </a:endParaRPr>
          </a:p>
          <a:p>
            <a:pPr marL="342900" indent="-342900" algn="ctr">
              <a:lnSpc>
                <a:spcPts val="4400"/>
              </a:lnSpc>
              <a:buFont typeface="Wingdings" panose="05000000000000000000" pitchFamily="2" charset="2"/>
              <a:buChar char="ü"/>
            </a:pPr>
            <a:r>
              <a:rPr lang="en-US" sz="2400" b="1" dirty="0">
                <a:solidFill>
                  <a:srgbClr val="03509E"/>
                </a:solidFill>
              </a:rPr>
              <a:t>Refer to guidance from the building decarbonization resources page </a:t>
            </a:r>
            <a:endParaRPr lang="en-US" sz="2400" b="1" dirty="0">
              <a:solidFill>
                <a:srgbClr val="03509E"/>
              </a:solidFill>
              <a:ea typeface="Calibri"/>
              <a:cs typeface="Calibri"/>
            </a:endParaRPr>
          </a:p>
          <a:p>
            <a:pPr marL="342900" indent="-342900" algn="ctr">
              <a:lnSpc>
                <a:spcPts val="4400"/>
              </a:lnSpc>
              <a:buFont typeface="Wingdings" panose="05000000000000000000" pitchFamily="2" charset="2"/>
              <a:buChar char="ü"/>
            </a:pPr>
            <a:r>
              <a:rPr lang="en-US" sz="2400" b="1" dirty="0">
                <a:solidFill>
                  <a:srgbClr val="03509E"/>
                </a:solidFill>
              </a:rPr>
              <a:t>Attend the Decarbonization Conferences</a:t>
            </a:r>
            <a:endParaRPr lang="en-US" sz="2400" b="1" dirty="0">
              <a:solidFill>
                <a:srgbClr val="03509E"/>
              </a:solidFill>
              <a:ea typeface="Calibri"/>
              <a:cs typeface="Calibri"/>
            </a:endParaRPr>
          </a:p>
          <a:p>
            <a:pPr marL="342900" indent="-342900" algn="ctr">
              <a:lnSpc>
                <a:spcPts val="4400"/>
              </a:lnSpc>
              <a:buFont typeface="Wingdings" panose="05000000000000000000" pitchFamily="2" charset="2"/>
              <a:buChar char="ü"/>
            </a:pPr>
            <a:r>
              <a:rPr lang="en-US" sz="2400" b="1" dirty="0">
                <a:solidFill>
                  <a:srgbClr val="03509E"/>
                </a:solidFill>
              </a:rPr>
              <a:t>Participate in a standards development committee</a:t>
            </a:r>
            <a:endParaRPr lang="en-US" sz="2400" b="1" dirty="0">
              <a:solidFill>
                <a:srgbClr val="03509E"/>
              </a:solidFill>
              <a:ea typeface="Calibri"/>
              <a:cs typeface="Calibri"/>
            </a:endParaRPr>
          </a:p>
          <a:p>
            <a:pPr marL="342900" indent="-342900" algn="ctr">
              <a:lnSpc>
                <a:spcPts val="4400"/>
              </a:lnSpc>
              <a:buFont typeface="Wingdings" panose="05000000000000000000" pitchFamily="2" charset="2"/>
              <a:buChar char="ü"/>
            </a:pPr>
            <a:r>
              <a:rPr lang="en-US" sz="2400" b="1" dirty="0">
                <a:solidFill>
                  <a:srgbClr val="03509E"/>
                </a:solidFill>
              </a:rPr>
              <a:t>Learn from others </a:t>
            </a:r>
            <a:endParaRPr lang="en-US" sz="2400" b="1" dirty="0">
              <a:solidFill>
                <a:srgbClr val="03509E"/>
              </a:solidFill>
              <a:ea typeface="Calibri"/>
              <a:cs typeface="Calibri"/>
            </a:endParaRPr>
          </a:p>
          <a:p>
            <a:pPr marL="342900" indent="-342900" algn="ctr">
              <a:lnSpc>
                <a:spcPts val="4400"/>
              </a:lnSpc>
              <a:buFont typeface="Wingdings" panose="05000000000000000000" pitchFamily="2" charset="2"/>
              <a:buChar char="ü"/>
            </a:pPr>
            <a:r>
              <a:rPr lang="en-US" sz="2400" b="1" dirty="0">
                <a:solidFill>
                  <a:srgbClr val="03509E"/>
                </a:solidFill>
              </a:rPr>
              <a:t>Be an advocate for change</a:t>
            </a:r>
            <a:endParaRPr lang="en-US" sz="2400" b="1" dirty="0">
              <a:solidFill>
                <a:srgbClr val="03509E"/>
              </a:solidFill>
              <a:ea typeface="Calibri"/>
              <a:cs typeface="Calibri"/>
            </a:endParaRPr>
          </a:p>
          <a:p>
            <a:endParaRPr lang="en-US" sz="1600" dirty="0">
              <a:solidFill>
                <a:srgbClr val="03509E"/>
              </a:solidFill>
              <a:ea typeface="Calibri"/>
              <a:cs typeface="Calibri"/>
            </a:endParaRPr>
          </a:p>
        </p:txBody>
      </p:sp>
      <p:pic>
        <p:nvPicPr>
          <p:cNvPr id="4" name="Picture 3" descr="A blue and green text on a black background&#10;&#10;Description automatically generated">
            <a:extLst>
              <a:ext uri="{FF2B5EF4-FFF2-40B4-BE49-F238E27FC236}">
                <a16:creationId xmlns:a16="http://schemas.microsoft.com/office/drawing/2014/main" id="{7C537F4F-EBFF-480C-F276-64DE2BC7D378}"/>
              </a:ext>
            </a:extLst>
          </p:cNvPr>
          <p:cNvPicPr>
            <a:picLocks noChangeAspect="1"/>
          </p:cNvPicPr>
          <p:nvPr/>
        </p:nvPicPr>
        <p:blipFill>
          <a:blip r:embed="rId3"/>
          <a:stretch>
            <a:fillRect/>
          </a:stretch>
        </p:blipFill>
        <p:spPr>
          <a:xfrm>
            <a:off x="3226147" y="4675091"/>
            <a:ext cx="4214675" cy="1621744"/>
          </a:xfrm>
          <a:prstGeom prst="rect">
            <a:avLst/>
          </a:prstGeom>
        </p:spPr>
      </p:pic>
    </p:spTree>
    <p:extLst>
      <p:ext uri="{BB962C8B-B14F-4D97-AF65-F5344CB8AC3E}">
        <p14:creationId xmlns:p14="http://schemas.microsoft.com/office/powerpoint/2010/main" val="22858007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Winter Conference Challenge Accepted (1)">
            <a:hlinkClick r:id="" action="ppaction://media"/>
            <a:extLst>
              <a:ext uri="{FF2B5EF4-FFF2-40B4-BE49-F238E27FC236}">
                <a16:creationId xmlns:a16="http://schemas.microsoft.com/office/drawing/2014/main" id="{9F760E84-6607-276F-C5BB-63BEF9A11B8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82" y="-2786"/>
            <a:ext cx="12228699" cy="6882863"/>
          </a:xfrm>
          <a:prstGeom prst="rect">
            <a:avLst/>
          </a:prstGeom>
          <a:solidFill>
            <a:srgbClr val="2AACE3"/>
          </a:solidFill>
        </p:spPr>
      </p:pic>
    </p:spTree>
    <p:extLst>
      <p:ext uri="{BB962C8B-B14F-4D97-AF65-F5344CB8AC3E}">
        <p14:creationId xmlns:p14="http://schemas.microsoft.com/office/powerpoint/2010/main" val="151870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5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p:cTn id="12"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4" descr="A picture containing door, subway&#10;&#10;Description automatically generated">
            <a:extLst>
              <a:ext uri="{FF2B5EF4-FFF2-40B4-BE49-F238E27FC236}">
                <a16:creationId xmlns:a16="http://schemas.microsoft.com/office/drawing/2014/main" id="{CE67FCB2-FDD0-1043-9827-6044F6D90C4F}"/>
              </a:ext>
            </a:extLst>
          </p:cNvPr>
          <p:cNvPicPr>
            <a:picLocks noChangeAspect="1"/>
          </p:cNvPicPr>
          <p:nvPr/>
        </p:nvPicPr>
        <p:blipFill>
          <a:blip r:embed="rId3"/>
          <a:stretch>
            <a:fillRect/>
          </a:stretch>
        </p:blipFill>
        <p:spPr>
          <a:xfrm>
            <a:off x="528599" y="1640196"/>
            <a:ext cx="4986088" cy="3577607"/>
          </a:xfrm>
          <a:prstGeom prst="rect">
            <a:avLst/>
          </a:prstGeom>
          <a:ln w="88900">
            <a:solidFill>
              <a:srgbClr val="FFFFFF"/>
            </a:solidFill>
          </a:ln>
          <a:effectLst>
            <a:outerShdw blurRad="292100" dist="139700" dir="2700000" algn="tl" rotWithShape="0">
              <a:srgbClr val="333333">
                <a:alpha val="65000"/>
              </a:srgbClr>
            </a:outerShdw>
          </a:effectLst>
        </p:spPr>
      </p:pic>
      <p:pic>
        <p:nvPicPr>
          <p:cNvPr id="9" name="Picture 8" descr="A person on a magazine cover&#10;&#10;Description automatically generated">
            <a:extLst>
              <a:ext uri="{FF2B5EF4-FFF2-40B4-BE49-F238E27FC236}">
                <a16:creationId xmlns:a16="http://schemas.microsoft.com/office/drawing/2014/main" id="{9221777E-474A-124D-187B-A23A01224D76}"/>
              </a:ext>
            </a:extLst>
          </p:cNvPr>
          <p:cNvPicPr>
            <a:picLocks noChangeAspect="1"/>
          </p:cNvPicPr>
          <p:nvPr/>
        </p:nvPicPr>
        <p:blipFill>
          <a:blip r:embed="rId4"/>
          <a:stretch>
            <a:fillRect/>
          </a:stretch>
        </p:blipFill>
        <p:spPr>
          <a:xfrm>
            <a:off x="7727635" y="1077392"/>
            <a:ext cx="4073154" cy="5403714"/>
          </a:xfrm>
          <a:prstGeom prst="rect">
            <a:avLst/>
          </a:prstGeom>
          <a:ln>
            <a:noFill/>
          </a:ln>
          <a:effectLst>
            <a:outerShdw blurRad="292100" dist="139700" dir="2700000" algn="tl" rotWithShape="0">
              <a:srgbClr val="333333">
                <a:alpha val="65000"/>
              </a:srgbClr>
            </a:outerShdw>
          </a:effectLst>
        </p:spPr>
      </p:pic>
      <p:pic>
        <p:nvPicPr>
          <p:cNvPr id="7" name="Picture 5">
            <a:extLst>
              <a:ext uri="{FF2B5EF4-FFF2-40B4-BE49-F238E27FC236}">
                <a16:creationId xmlns:a16="http://schemas.microsoft.com/office/drawing/2014/main" id="{1AEFBA33-ACA7-829E-7E01-C86A6C235125}"/>
              </a:ext>
            </a:extLst>
          </p:cNvPr>
          <p:cNvPicPr>
            <a:picLocks noChangeAspect="1"/>
          </p:cNvPicPr>
          <p:nvPr/>
        </p:nvPicPr>
        <p:blipFill>
          <a:blip r:embed="rId5"/>
          <a:stretch>
            <a:fillRect/>
          </a:stretch>
        </p:blipFill>
        <p:spPr>
          <a:xfrm>
            <a:off x="4464366" y="2558967"/>
            <a:ext cx="2767009" cy="3931047"/>
          </a:xfrm>
          <a:prstGeom prst="rect">
            <a:avLst/>
          </a:prstGeom>
          <a:ln>
            <a:noFill/>
          </a:ln>
          <a:effectLst>
            <a:outerShdw blurRad="292100" dist="139700" dir="2700000" algn="tl" rotWithShape="0">
              <a:srgbClr val="333333">
                <a:alpha val="65000"/>
              </a:srgbClr>
            </a:outerShdw>
          </a:effectLst>
        </p:spPr>
      </p:pic>
      <p:pic>
        <p:nvPicPr>
          <p:cNvPr id="10" name="Picture 9" descr="A white text on a black background&#10;&#10;Description automatically generated">
            <a:extLst>
              <a:ext uri="{FF2B5EF4-FFF2-40B4-BE49-F238E27FC236}">
                <a16:creationId xmlns:a16="http://schemas.microsoft.com/office/drawing/2014/main" id="{2553F4A1-4B2B-F544-A699-14B4660868B0}"/>
              </a:ext>
            </a:extLst>
          </p:cNvPr>
          <p:cNvPicPr>
            <a:picLocks noChangeAspect="1"/>
          </p:cNvPicPr>
          <p:nvPr/>
        </p:nvPicPr>
        <p:blipFill>
          <a:blip r:embed="rId6"/>
          <a:stretch>
            <a:fillRect/>
          </a:stretch>
        </p:blipFill>
        <p:spPr>
          <a:xfrm>
            <a:off x="528599" y="217736"/>
            <a:ext cx="1117445" cy="773616"/>
          </a:xfrm>
          <a:prstGeom prst="rect">
            <a:avLst/>
          </a:prstGeom>
        </p:spPr>
      </p:pic>
      <p:sp>
        <p:nvSpPr>
          <p:cNvPr id="11" name="TextBox 10">
            <a:extLst>
              <a:ext uri="{FF2B5EF4-FFF2-40B4-BE49-F238E27FC236}">
                <a16:creationId xmlns:a16="http://schemas.microsoft.com/office/drawing/2014/main" id="{6CB6ECE9-D7DE-A13C-EE6B-2D58BD13C297}"/>
              </a:ext>
            </a:extLst>
          </p:cNvPr>
          <p:cNvSpPr txBox="1"/>
          <p:nvPr/>
        </p:nvSpPr>
        <p:spPr>
          <a:xfrm>
            <a:off x="0" y="406577"/>
            <a:ext cx="12192000" cy="584775"/>
          </a:xfrm>
          <a:prstGeom prst="rect">
            <a:avLst/>
          </a:prstGeom>
          <a:noFill/>
        </p:spPr>
        <p:txBody>
          <a:bodyPr wrap="square" lIns="91440" tIns="45720" rIns="91440" bIns="45720" rtlCol="0" anchor="t">
            <a:spAutoFit/>
          </a:bodyPr>
          <a:lstStyle/>
          <a:p>
            <a:pPr algn="ctr"/>
            <a:r>
              <a:rPr lang="en-US" sz="3200" b="1" dirty="0">
                <a:solidFill>
                  <a:schemeClr val="bg1"/>
                </a:solidFill>
                <a:latin typeface="Arial"/>
                <a:cs typeface="Arial"/>
              </a:rPr>
              <a:t>Accepting the Challenge</a:t>
            </a:r>
          </a:p>
        </p:txBody>
      </p:sp>
    </p:spTree>
    <p:extLst>
      <p:ext uri="{BB962C8B-B14F-4D97-AF65-F5344CB8AC3E}">
        <p14:creationId xmlns:p14="http://schemas.microsoft.com/office/powerpoint/2010/main" val="600492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ity skyline with a body of water&#10;&#10;Description automatically generated">
            <a:extLst>
              <a:ext uri="{FF2B5EF4-FFF2-40B4-BE49-F238E27FC236}">
                <a16:creationId xmlns:a16="http://schemas.microsoft.com/office/drawing/2014/main" id="{B3D42BF9-2A5A-D1DD-2F86-450C184258FF}"/>
              </a:ext>
            </a:extLst>
          </p:cNvPr>
          <p:cNvPicPr>
            <a:picLocks noChangeAspect="1"/>
          </p:cNvPicPr>
          <p:nvPr/>
        </p:nvPicPr>
        <p:blipFill>
          <a:blip r:embed="rId3"/>
          <a:stretch>
            <a:fillRect/>
          </a:stretch>
        </p:blipFill>
        <p:spPr>
          <a:xfrm>
            <a:off x="-52917" y="-31750"/>
            <a:ext cx="12308416" cy="6921500"/>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57661DED-4BC3-B61D-C99C-05CA62196676}"/>
              </a:ext>
            </a:extLst>
          </p:cNvPr>
          <p:cNvPicPr>
            <a:picLocks noChangeAspect="1"/>
          </p:cNvPicPr>
          <p:nvPr/>
        </p:nvPicPr>
        <p:blipFill>
          <a:blip r:embed="rId4"/>
          <a:stretch>
            <a:fillRect/>
          </a:stretch>
        </p:blipFill>
        <p:spPr>
          <a:xfrm>
            <a:off x="4659127" y="906985"/>
            <a:ext cx="2438400" cy="1688123"/>
          </a:xfrm>
          <a:prstGeom prst="rect">
            <a:avLst/>
          </a:prstGeom>
        </p:spPr>
      </p:pic>
      <p:sp>
        <p:nvSpPr>
          <p:cNvPr id="4" name="Subtitle 2">
            <a:extLst>
              <a:ext uri="{FF2B5EF4-FFF2-40B4-BE49-F238E27FC236}">
                <a16:creationId xmlns:a16="http://schemas.microsoft.com/office/drawing/2014/main" id="{67452D8D-80E5-1D9F-75BA-A944FE36270F}"/>
              </a:ext>
            </a:extLst>
          </p:cNvPr>
          <p:cNvSpPr txBox="1">
            <a:spLocks/>
          </p:cNvSpPr>
          <p:nvPr/>
        </p:nvSpPr>
        <p:spPr>
          <a:xfrm>
            <a:off x="3915833" y="3175817"/>
            <a:ext cx="4148125" cy="101306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000" b="1"/>
              <a:t>ashrae.org/president</a:t>
            </a:r>
          </a:p>
        </p:txBody>
      </p:sp>
    </p:spTree>
    <p:extLst>
      <p:ext uri="{BB962C8B-B14F-4D97-AF65-F5344CB8AC3E}">
        <p14:creationId xmlns:p14="http://schemas.microsoft.com/office/powerpoint/2010/main" val="4151779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2DC792-80A8-866B-ACE1-0FA548D3F8C7}"/>
              </a:ext>
            </a:extLst>
          </p:cNvPr>
          <p:cNvSpPr txBox="1"/>
          <p:nvPr/>
        </p:nvSpPr>
        <p:spPr>
          <a:xfrm>
            <a:off x="1646044" y="1477160"/>
            <a:ext cx="9229583" cy="1477328"/>
          </a:xfrm>
          <a:prstGeom prst="rect">
            <a:avLst/>
          </a:prstGeom>
          <a:noFill/>
        </p:spPr>
        <p:txBody>
          <a:bodyPr wrap="square" rtlCol="0">
            <a:spAutoFit/>
          </a:bodyPr>
          <a:lstStyle/>
          <a:p>
            <a:pPr algn="ctr"/>
            <a:r>
              <a:rPr lang="en-US" sz="2400" b="1" i="1" dirty="0">
                <a:solidFill>
                  <a:srgbClr val="03509E"/>
                </a:solidFill>
                <a:effectLst/>
                <a:latin typeface="Calibri" panose="020F0502020204030204" pitchFamily="34" charset="0"/>
                <a:ea typeface="Calibri" panose="020F0502020204030204" pitchFamily="34" charset="0"/>
                <a:cs typeface="Courier New" panose="02070309020205020404" pitchFamily="49" charset="0"/>
              </a:rPr>
              <a:t>“</a:t>
            </a:r>
            <a:r>
              <a:rPr lang="en-US" sz="2400" b="1" i="1" dirty="0">
                <a:solidFill>
                  <a:srgbClr val="03509E"/>
                </a:solidFill>
                <a:effectLst/>
                <a:latin typeface="Calibri" panose="020F0502020204030204" pitchFamily="34" charset="0"/>
                <a:ea typeface="Calibri" panose="020F0502020204030204" pitchFamily="34" charset="0"/>
                <a:cs typeface="Times New Roman" panose="02020603050405020304" pitchFamily="18" charset="0"/>
              </a:rPr>
              <a:t>Through human ingenuity and determination, we can find solutions to the global climate crisis. As ASHRAE volunteers, this is what we do!  We accept challenges and we solve problems!”</a:t>
            </a:r>
            <a:endParaRPr lang="en-US" sz="2400" b="1" dirty="0">
              <a:solidFill>
                <a:srgbClr val="03509E"/>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6" name="Picture 5">
            <a:extLst>
              <a:ext uri="{FF2B5EF4-FFF2-40B4-BE49-F238E27FC236}">
                <a16:creationId xmlns:a16="http://schemas.microsoft.com/office/drawing/2014/main" id="{D0F74532-1589-A002-8218-05CDF6D297D6}"/>
              </a:ext>
            </a:extLst>
          </p:cNvPr>
          <p:cNvPicPr>
            <a:picLocks noChangeAspect="1"/>
          </p:cNvPicPr>
          <p:nvPr/>
        </p:nvPicPr>
        <p:blipFill>
          <a:blip r:embed="rId3"/>
          <a:stretch>
            <a:fillRect/>
          </a:stretch>
        </p:blipFill>
        <p:spPr>
          <a:xfrm>
            <a:off x="2610134" y="2782040"/>
            <a:ext cx="6971732" cy="3685994"/>
          </a:xfrm>
          <a:prstGeom prst="rect">
            <a:avLst/>
          </a:prstGeom>
          <a:ln>
            <a:noFill/>
          </a:ln>
          <a:effectLst>
            <a:outerShdw blurRad="292100" dist="139700" dir="2700000" algn="tl" rotWithShape="0">
              <a:srgbClr val="333333">
                <a:alpha val="65000"/>
              </a:srgbClr>
            </a:outerShdw>
          </a:effectLst>
        </p:spPr>
      </p:pic>
      <p:pic>
        <p:nvPicPr>
          <p:cNvPr id="7" name="Picture 6" descr="A white text on a black background&#10;&#10;Description automatically generated">
            <a:extLst>
              <a:ext uri="{FF2B5EF4-FFF2-40B4-BE49-F238E27FC236}">
                <a16:creationId xmlns:a16="http://schemas.microsoft.com/office/drawing/2014/main" id="{1F063949-21AC-BC68-4ADC-53E5BB6C8523}"/>
              </a:ext>
            </a:extLst>
          </p:cNvPr>
          <p:cNvPicPr>
            <a:picLocks noChangeAspect="1"/>
          </p:cNvPicPr>
          <p:nvPr/>
        </p:nvPicPr>
        <p:blipFill>
          <a:blip r:embed="rId4"/>
          <a:stretch>
            <a:fillRect/>
          </a:stretch>
        </p:blipFill>
        <p:spPr>
          <a:xfrm>
            <a:off x="528599" y="217736"/>
            <a:ext cx="1117445" cy="773616"/>
          </a:xfrm>
          <a:prstGeom prst="rect">
            <a:avLst/>
          </a:prstGeom>
        </p:spPr>
      </p:pic>
      <p:sp>
        <p:nvSpPr>
          <p:cNvPr id="8" name="TextBox 7">
            <a:extLst>
              <a:ext uri="{FF2B5EF4-FFF2-40B4-BE49-F238E27FC236}">
                <a16:creationId xmlns:a16="http://schemas.microsoft.com/office/drawing/2014/main" id="{AE5440C3-C03B-E637-022C-EA891CF2216D}"/>
              </a:ext>
            </a:extLst>
          </p:cNvPr>
          <p:cNvSpPr txBox="1"/>
          <p:nvPr/>
        </p:nvSpPr>
        <p:spPr>
          <a:xfrm>
            <a:off x="-95533" y="389966"/>
            <a:ext cx="12148988" cy="584775"/>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Challenge Accepted!</a:t>
            </a:r>
          </a:p>
        </p:txBody>
      </p:sp>
    </p:spTree>
    <p:extLst>
      <p:ext uri="{BB962C8B-B14F-4D97-AF65-F5344CB8AC3E}">
        <p14:creationId xmlns:p14="http://schemas.microsoft.com/office/powerpoint/2010/main" val="2773199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9" name="Picture 18" descr="Logo&#10;&#10;Description automatically generated">
            <a:extLst>
              <a:ext uri="{FF2B5EF4-FFF2-40B4-BE49-F238E27FC236}">
                <a16:creationId xmlns:a16="http://schemas.microsoft.com/office/drawing/2014/main" id="{B1A06977-CC6F-846F-C967-F1420154FD5B}"/>
              </a:ext>
            </a:extLst>
          </p:cNvPr>
          <p:cNvPicPr>
            <a:picLocks noChangeAspect="1"/>
          </p:cNvPicPr>
          <p:nvPr/>
        </p:nvPicPr>
        <p:blipFill>
          <a:blip r:embed="rId3"/>
          <a:stretch>
            <a:fillRect/>
          </a:stretch>
        </p:blipFill>
        <p:spPr>
          <a:xfrm>
            <a:off x="534159" y="4914739"/>
            <a:ext cx="842339" cy="834944"/>
          </a:xfrm>
          <a:prstGeom prst="rect">
            <a:avLst/>
          </a:prstGeom>
        </p:spPr>
      </p:pic>
      <p:pic>
        <p:nvPicPr>
          <p:cNvPr id="2" name="Picture 1" descr="Logo&#10;&#10;Description automatically generated">
            <a:extLst>
              <a:ext uri="{FF2B5EF4-FFF2-40B4-BE49-F238E27FC236}">
                <a16:creationId xmlns:a16="http://schemas.microsoft.com/office/drawing/2014/main" id="{25E35399-2F46-A14E-7AF0-6431E79E91A8}"/>
              </a:ext>
            </a:extLst>
          </p:cNvPr>
          <p:cNvPicPr>
            <a:picLocks noChangeAspect="1"/>
          </p:cNvPicPr>
          <p:nvPr/>
        </p:nvPicPr>
        <p:blipFill>
          <a:blip r:embed="rId3"/>
          <a:stretch>
            <a:fillRect/>
          </a:stretch>
        </p:blipFill>
        <p:spPr>
          <a:xfrm>
            <a:off x="534159" y="2738586"/>
            <a:ext cx="859570" cy="834944"/>
          </a:xfrm>
          <a:prstGeom prst="rect">
            <a:avLst/>
          </a:prstGeom>
        </p:spPr>
      </p:pic>
      <p:pic>
        <p:nvPicPr>
          <p:cNvPr id="4" name="Picture 3" descr="Logo&#10;&#10;Description automatically generated">
            <a:extLst>
              <a:ext uri="{FF2B5EF4-FFF2-40B4-BE49-F238E27FC236}">
                <a16:creationId xmlns:a16="http://schemas.microsoft.com/office/drawing/2014/main" id="{E0845C8B-BB36-D98C-56F0-6E739A71122E}"/>
              </a:ext>
            </a:extLst>
          </p:cNvPr>
          <p:cNvPicPr>
            <a:picLocks noChangeAspect="1"/>
          </p:cNvPicPr>
          <p:nvPr/>
        </p:nvPicPr>
        <p:blipFill>
          <a:blip r:embed="rId3"/>
          <a:stretch>
            <a:fillRect/>
          </a:stretch>
        </p:blipFill>
        <p:spPr>
          <a:xfrm>
            <a:off x="534159" y="740226"/>
            <a:ext cx="869323" cy="834944"/>
          </a:xfrm>
          <a:prstGeom prst="rect">
            <a:avLst/>
          </a:prstGeom>
        </p:spPr>
      </p:pic>
      <p:sp>
        <p:nvSpPr>
          <p:cNvPr id="9" name="TextBox 8">
            <a:extLst>
              <a:ext uri="{FF2B5EF4-FFF2-40B4-BE49-F238E27FC236}">
                <a16:creationId xmlns:a16="http://schemas.microsoft.com/office/drawing/2014/main" id="{039AD232-BD1C-0EC2-1CA2-8314F4C9D401}"/>
              </a:ext>
            </a:extLst>
          </p:cNvPr>
          <p:cNvSpPr txBox="1"/>
          <p:nvPr/>
        </p:nvSpPr>
        <p:spPr>
          <a:xfrm>
            <a:off x="1535209" y="1413462"/>
            <a:ext cx="2714927" cy="458459"/>
          </a:xfrm>
          <a:prstGeom prst="rect">
            <a:avLst/>
          </a:prstGeom>
          <a:noFill/>
        </p:spPr>
        <p:txBody>
          <a:bodyPr wrap="square">
            <a:spAutoFit/>
          </a:bodyPr>
          <a:lstStyle/>
          <a:p>
            <a:pPr>
              <a:lnSpc>
                <a:spcPts val="3200"/>
              </a:lnSpc>
            </a:pPr>
            <a:r>
              <a:rPr lang="en-US" sz="2000">
                <a:solidFill>
                  <a:schemeClr val="bg1"/>
                </a:solidFill>
                <a:latin typeface="Arial" panose="020B0604020202020204" pitchFamily="34" charset="0"/>
                <a:cs typeface="Arial" panose="020B0604020202020204" pitchFamily="34" charset="0"/>
              </a:rPr>
              <a:t>Knowledge Tools</a:t>
            </a:r>
          </a:p>
        </p:txBody>
      </p:sp>
      <p:sp>
        <p:nvSpPr>
          <p:cNvPr id="18" name="TextBox 17">
            <a:extLst>
              <a:ext uri="{FF2B5EF4-FFF2-40B4-BE49-F238E27FC236}">
                <a16:creationId xmlns:a16="http://schemas.microsoft.com/office/drawing/2014/main" id="{91794BC1-7438-9445-5498-961A8CA9A45F}"/>
              </a:ext>
            </a:extLst>
          </p:cNvPr>
          <p:cNvSpPr txBox="1"/>
          <p:nvPr/>
        </p:nvSpPr>
        <p:spPr>
          <a:xfrm>
            <a:off x="1535209" y="3353336"/>
            <a:ext cx="4152248" cy="707886"/>
          </a:xfrm>
          <a:prstGeom prst="rect">
            <a:avLst/>
          </a:prstGeom>
          <a:noFill/>
        </p:spPr>
        <p:txBody>
          <a:bodyPr wrap="square">
            <a:spAutoFit/>
          </a:bodyPr>
          <a:lstStyle/>
          <a:p>
            <a:r>
              <a:rPr lang="en-US" sz="2000">
                <a:solidFill>
                  <a:schemeClr val="bg1"/>
                </a:solidFill>
                <a:latin typeface="Arial" panose="020B0604020202020204" pitchFamily="34" charset="0"/>
                <a:cs typeface="Arial" panose="020B0604020202020204" pitchFamily="34" charset="0"/>
              </a:rPr>
              <a:t>Efforts in design, Being cognizant </a:t>
            </a:r>
          </a:p>
          <a:p>
            <a:r>
              <a:rPr lang="en-US" sz="2000">
                <a:solidFill>
                  <a:schemeClr val="bg1"/>
                </a:solidFill>
                <a:latin typeface="Arial" panose="020B0604020202020204" pitchFamily="34" charset="0"/>
                <a:cs typeface="Arial" panose="020B0604020202020204" pitchFamily="34" charset="0"/>
              </a:rPr>
              <a:t>of all impacts </a:t>
            </a:r>
          </a:p>
        </p:txBody>
      </p:sp>
      <p:sp>
        <p:nvSpPr>
          <p:cNvPr id="21" name="TextBox 20">
            <a:extLst>
              <a:ext uri="{FF2B5EF4-FFF2-40B4-BE49-F238E27FC236}">
                <a16:creationId xmlns:a16="http://schemas.microsoft.com/office/drawing/2014/main" id="{2EC36BA7-5C94-DD20-811A-4B41ABD5D2B7}"/>
              </a:ext>
            </a:extLst>
          </p:cNvPr>
          <p:cNvSpPr txBox="1"/>
          <p:nvPr/>
        </p:nvSpPr>
        <p:spPr>
          <a:xfrm>
            <a:off x="1489193" y="5536892"/>
            <a:ext cx="3321800" cy="707886"/>
          </a:xfrm>
          <a:prstGeom prst="rect">
            <a:avLst/>
          </a:prstGeom>
          <a:noFill/>
        </p:spPr>
        <p:txBody>
          <a:bodyPr wrap="square">
            <a:spAutoFit/>
          </a:bodyPr>
          <a:lstStyle/>
          <a:p>
            <a:r>
              <a:rPr lang="en-US" sz="2000">
                <a:solidFill>
                  <a:schemeClr val="bg1"/>
                </a:solidFill>
                <a:latin typeface="Arial" panose="020B0604020202020204" pitchFamily="34" charset="0"/>
                <a:cs typeface="Arial" panose="020B0604020202020204" pitchFamily="34" charset="0"/>
              </a:rPr>
              <a:t>Leadership, Resources </a:t>
            </a:r>
          </a:p>
          <a:p>
            <a:r>
              <a:rPr lang="en-US" sz="2000">
                <a:solidFill>
                  <a:schemeClr val="bg1"/>
                </a:solidFill>
                <a:latin typeface="Arial" panose="020B0604020202020204" pitchFamily="34" charset="0"/>
                <a:cs typeface="Arial" panose="020B0604020202020204" pitchFamily="34" charset="0"/>
              </a:rPr>
              <a:t>And Advocacy</a:t>
            </a:r>
          </a:p>
        </p:txBody>
      </p:sp>
      <p:sp>
        <p:nvSpPr>
          <p:cNvPr id="17" name="TextBox 16">
            <a:extLst>
              <a:ext uri="{FF2B5EF4-FFF2-40B4-BE49-F238E27FC236}">
                <a16:creationId xmlns:a16="http://schemas.microsoft.com/office/drawing/2014/main" id="{CFEF0799-BEE3-B1A0-6418-1DB6BC62DDEC}"/>
              </a:ext>
            </a:extLst>
          </p:cNvPr>
          <p:cNvSpPr txBox="1"/>
          <p:nvPr/>
        </p:nvSpPr>
        <p:spPr>
          <a:xfrm>
            <a:off x="1233638" y="261523"/>
            <a:ext cx="2168302" cy="1200329"/>
          </a:xfrm>
          <a:prstGeom prst="rect">
            <a:avLst/>
          </a:prstGeom>
          <a:noFill/>
        </p:spPr>
        <p:txBody>
          <a:bodyPr wrap="square" lIns="365760" rtlCol="0">
            <a:spAutoFit/>
          </a:bodyPr>
          <a:lstStyle/>
          <a:p>
            <a:r>
              <a:rPr lang="en-US" sz="3600" b="1">
                <a:solidFill>
                  <a:schemeClr val="bg1"/>
                </a:solidFill>
              </a:rPr>
              <a:t>      </a:t>
            </a:r>
            <a:r>
              <a:rPr lang="en-US" sz="3600" b="1">
                <a:solidFill>
                  <a:schemeClr val="bg1"/>
                </a:solidFill>
                <a:latin typeface="Arial" panose="020B0604020202020204" pitchFamily="34" charset="0"/>
                <a:cs typeface="Arial" panose="020B0604020202020204" pitchFamily="34" charset="0"/>
              </a:rPr>
              <a:t>EQUIP</a:t>
            </a:r>
            <a:endParaRPr lang="en-US" sz="2800" b="1">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E6CB326B-C4A8-D7FC-99F9-E9E0218F82FF}"/>
              </a:ext>
            </a:extLst>
          </p:cNvPr>
          <p:cNvSpPr txBox="1"/>
          <p:nvPr/>
        </p:nvSpPr>
        <p:spPr>
          <a:xfrm>
            <a:off x="591479" y="2808828"/>
            <a:ext cx="3062514" cy="646331"/>
          </a:xfrm>
          <a:prstGeom prst="rect">
            <a:avLst/>
          </a:prstGeom>
          <a:noFill/>
        </p:spPr>
        <p:txBody>
          <a:bodyPr wrap="square" lIns="365760" rtlCol="0">
            <a:spAutoFit/>
          </a:bodyPr>
          <a:lstStyle/>
          <a:p>
            <a:r>
              <a:rPr lang="en-US" sz="3600" b="1">
                <a:solidFill>
                  <a:schemeClr val="bg1"/>
                </a:solidFill>
                <a:latin typeface="Arial" panose="020B0604020202020204" pitchFamily="34" charset="0"/>
                <a:cs typeface="Arial" panose="020B0604020202020204" pitchFamily="34" charset="0"/>
              </a:rPr>
              <a:t>     EXPAND</a:t>
            </a:r>
          </a:p>
        </p:txBody>
      </p:sp>
      <p:pic>
        <p:nvPicPr>
          <p:cNvPr id="24" name="Picture 23" descr="A blue and green text on a black background&#10;&#10;Description automatically generated">
            <a:extLst>
              <a:ext uri="{FF2B5EF4-FFF2-40B4-BE49-F238E27FC236}">
                <a16:creationId xmlns:a16="http://schemas.microsoft.com/office/drawing/2014/main" id="{008045F3-871E-FE1C-E005-8327742A98A4}"/>
              </a:ext>
            </a:extLst>
          </p:cNvPr>
          <p:cNvPicPr>
            <a:picLocks noChangeAspect="1"/>
          </p:cNvPicPr>
          <p:nvPr/>
        </p:nvPicPr>
        <p:blipFill>
          <a:blip r:embed="rId4"/>
          <a:stretch>
            <a:fillRect/>
          </a:stretch>
        </p:blipFill>
        <p:spPr>
          <a:xfrm>
            <a:off x="5951618" y="3545683"/>
            <a:ext cx="5296611" cy="2039337"/>
          </a:xfrm>
          <a:prstGeom prst="rect">
            <a:avLst/>
          </a:prstGeom>
        </p:spPr>
      </p:pic>
      <p:sp>
        <p:nvSpPr>
          <p:cNvPr id="26" name="TextBox 25">
            <a:extLst>
              <a:ext uri="{FF2B5EF4-FFF2-40B4-BE49-F238E27FC236}">
                <a16:creationId xmlns:a16="http://schemas.microsoft.com/office/drawing/2014/main" id="{BB0361BD-1ACE-157C-F65A-98550688A630}"/>
              </a:ext>
            </a:extLst>
          </p:cNvPr>
          <p:cNvSpPr txBox="1"/>
          <p:nvPr/>
        </p:nvSpPr>
        <p:spPr>
          <a:xfrm>
            <a:off x="1187622" y="4938689"/>
            <a:ext cx="3062514" cy="646331"/>
          </a:xfrm>
          <a:prstGeom prst="rect">
            <a:avLst/>
          </a:prstGeom>
          <a:noFill/>
        </p:spPr>
        <p:txBody>
          <a:bodyPr wrap="square" lIns="365760" rtlCol="0">
            <a:spAutoFit/>
          </a:bodyPr>
          <a:lstStyle/>
          <a:p>
            <a:r>
              <a:rPr lang="en-US" sz="3600" b="1">
                <a:solidFill>
                  <a:schemeClr val="bg1"/>
                </a:solidFill>
                <a:latin typeface="Arial" panose="020B0604020202020204" pitchFamily="34" charset="0"/>
                <a:cs typeface="Arial" panose="020B0604020202020204" pitchFamily="34" charset="0"/>
              </a:rPr>
              <a:t>PROVIDE</a:t>
            </a:r>
          </a:p>
        </p:txBody>
      </p:sp>
    </p:spTree>
    <p:extLst>
      <p:ext uri="{BB962C8B-B14F-4D97-AF65-F5344CB8AC3E}">
        <p14:creationId xmlns:p14="http://schemas.microsoft.com/office/powerpoint/2010/main" val="3171197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B2C4FA-BA0E-5EFD-3F59-AEC5C1C05DBC}"/>
              </a:ext>
            </a:extLst>
          </p:cNvPr>
          <p:cNvSpPr txBox="1"/>
          <p:nvPr/>
        </p:nvSpPr>
        <p:spPr>
          <a:xfrm>
            <a:off x="-95533" y="389966"/>
            <a:ext cx="12148988" cy="584775"/>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Chapter Regional Conferences</a:t>
            </a:r>
          </a:p>
        </p:txBody>
      </p:sp>
      <p:pic>
        <p:nvPicPr>
          <p:cNvPr id="6" name="Picture 5" descr="A white text on a black background&#10;&#10;Description automatically generated">
            <a:extLst>
              <a:ext uri="{FF2B5EF4-FFF2-40B4-BE49-F238E27FC236}">
                <a16:creationId xmlns:a16="http://schemas.microsoft.com/office/drawing/2014/main" id="{B55B6C5E-8B25-FA81-DB55-EE755F63A483}"/>
              </a:ext>
            </a:extLst>
          </p:cNvPr>
          <p:cNvPicPr>
            <a:picLocks noChangeAspect="1"/>
          </p:cNvPicPr>
          <p:nvPr/>
        </p:nvPicPr>
        <p:blipFill>
          <a:blip r:embed="rId3"/>
          <a:stretch>
            <a:fillRect/>
          </a:stretch>
        </p:blipFill>
        <p:spPr>
          <a:xfrm>
            <a:off x="528599" y="217736"/>
            <a:ext cx="1117445" cy="773616"/>
          </a:xfrm>
          <a:prstGeom prst="rect">
            <a:avLst/>
          </a:prstGeom>
        </p:spPr>
      </p:pic>
      <p:pic>
        <p:nvPicPr>
          <p:cNvPr id="3" name="Picture 2" descr="A group of people standing in a room&#10;&#10;Description automatically generated">
            <a:extLst>
              <a:ext uri="{FF2B5EF4-FFF2-40B4-BE49-F238E27FC236}">
                <a16:creationId xmlns:a16="http://schemas.microsoft.com/office/drawing/2014/main" id="{80BAE359-0A17-F430-3420-5E5BCC90C6AB}"/>
              </a:ext>
            </a:extLst>
          </p:cNvPr>
          <p:cNvPicPr>
            <a:picLocks noChangeAspect="1"/>
          </p:cNvPicPr>
          <p:nvPr/>
        </p:nvPicPr>
        <p:blipFill rotWithShape="1">
          <a:blip r:embed="rId4"/>
          <a:srcRect t="34826" b="23541"/>
          <a:stretch/>
        </p:blipFill>
        <p:spPr>
          <a:xfrm>
            <a:off x="215447" y="1965277"/>
            <a:ext cx="11761106" cy="3672328"/>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8E7C21ED-84DE-FF23-7107-E8E86025C74D}"/>
              </a:ext>
            </a:extLst>
          </p:cNvPr>
          <p:cNvSpPr txBox="1"/>
          <p:nvPr/>
        </p:nvSpPr>
        <p:spPr>
          <a:xfrm>
            <a:off x="97467" y="5882760"/>
            <a:ext cx="4201578" cy="461665"/>
          </a:xfrm>
          <a:prstGeom prst="rect">
            <a:avLst/>
          </a:prstGeom>
          <a:noFill/>
        </p:spPr>
        <p:txBody>
          <a:bodyPr wrap="square" rtlCol="0">
            <a:spAutoFit/>
          </a:bodyPr>
          <a:lstStyle/>
          <a:p>
            <a:r>
              <a:rPr lang="en-US" sz="2400" b="1" dirty="0">
                <a:solidFill>
                  <a:srgbClr val="03509E"/>
                </a:solidFill>
              </a:rPr>
              <a:t>Region II | London, Canada</a:t>
            </a:r>
          </a:p>
        </p:txBody>
      </p:sp>
    </p:spTree>
    <p:extLst>
      <p:ext uri="{BB962C8B-B14F-4D97-AF65-F5344CB8AC3E}">
        <p14:creationId xmlns:p14="http://schemas.microsoft.com/office/powerpoint/2010/main" val="33067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B2C4FA-BA0E-5EFD-3F59-AEC5C1C05DBC}"/>
              </a:ext>
            </a:extLst>
          </p:cNvPr>
          <p:cNvSpPr txBox="1"/>
          <p:nvPr/>
        </p:nvSpPr>
        <p:spPr>
          <a:xfrm>
            <a:off x="1" y="389966"/>
            <a:ext cx="12053454" cy="584775"/>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Chapter Regional Conferences</a:t>
            </a:r>
          </a:p>
        </p:txBody>
      </p:sp>
      <p:pic>
        <p:nvPicPr>
          <p:cNvPr id="6" name="Picture 5" descr="A white text on a black background&#10;&#10;Description automatically generated">
            <a:extLst>
              <a:ext uri="{FF2B5EF4-FFF2-40B4-BE49-F238E27FC236}">
                <a16:creationId xmlns:a16="http://schemas.microsoft.com/office/drawing/2014/main" id="{B55B6C5E-8B25-FA81-DB55-EE755F63A483}"/>
              </a:ext>
            </a:extLst>
          </p:cNvPr>
          <p:cNvPicPr>
            <a:picLocks noChangeAspect="1"/>
          </p:cNvPicPr>
          <p:nvPr/>
        </p:nvPicPr>
        <p:blipFill>
          <a:blip r:embed="rId3"/>
          <a:stretch>
            <a:fillRect/>
          </a:stretch>
        </p:blipFill>
        <p:spPr>
          <a:xfrm>
            <a:off x="528599" y="217736"/>
            <a:ext cx="1117445" cy="773616"/>
          </a:xfrm>
          <a:prstGeom prst="rect">
            <a:avLst/>
          </a:prstGeom>
        </p:spPr>
      </p:pic>
      <p:grpSp>
        <p:nvGrpSpPr>
          <p:cNvPr id="2" name="Group 1">
            <a:extLst>
              <a:ext uri="{FF2B5EF4-FFF2-40B4-BE49-F238E27FC236}">
                <a16:creationId xmlns:a16="http://schemas.microsoft.com/office/drawing/2014/main" id="{264621E3-45B9-CF7B-2485-7850E30ACBD7}"/>
              </a:ext>
            </a:extLst>
          </p:cNvPr>
          <p:cNvGrpSpPr/>
          <p:nvPr/>
        </p:nvGrpSpPr>
        <p:grpSpPr>
          <a:xfrm>
            <a:off x="6375943" y="1901866"/>
            <a:ext cx="5677512" cy="3620647"/>
            <a:chOff x="138409" y="2095981"/>
            <a:chExt cx="5677512" cy="3620647"/>
          </a:xfrm>
        </p:grpSpPr>
        <p:pic>
          <p:nvPicPr>
            <p:cNvPr id="5" name="Picture 4" descr="A group of people posing for a photo&#10;&#10;Description automatically generated">
              <a:extLst>
                <a:ext uri="{FF2B5EF4-FFF2-40B4-BE49-F238E27FC236}">
                  <a16:creationId xmlns:a16="http://schemas.microsoft.com/office/drawing/2014/main" id="{9F73F92B-EB80-8587-CCAE-082105EEA3D9}"/>
                </a:ext>
              </a:extLst>
            </p:cNvPr>
            <p:cNvPicPr>
              <a:picLocks noChangeAspect="1"/>
            </p:cNvPicPr>
            <p:nvPr/>
          </p:nvPicPr>
          <p:blipFill rotWithShape="1">
            <a:blip r:embed="rId4"/>
            <a:srcRect l="9384" t="26020" b="9577"/>
            <a:stretch/>
          </p:blipFill>
          <p:spPr>
            <a:xfrm>
              <a:off x="138410" y="2095981"/>
              <a:ext cx="5677511" cy="3026377"/>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0D3CDAB0-C2CD-C5B0-066B-A58A6A3C98FB}"/>
                </a:ext>
              </a:extLst>
            </p:cNvPr>
            <p:cNvSpPr txBox="1"/>
            <p:nvPr/>
          </p:nvSpPr>
          <p:spPr>
            <a:xfrm>
              <a:off x="138409" y="5254963"/>
              <a:ext cx="3450951" cy="461665"/>
            </a:xfrm>
            <a:prstGeom prst="rect">
              <a:avLst/>
            </a:prstGeom>
            <a:noFill/>
          </p:spPr>
          <p:txBody>
            <a:bodyPr wrap="square" rtlCol="0">
              <a:spAutoFit/>
            </a:bodyPr>
            <a:lstStyle/>
            <a:p>
              <a:r>
                <a:rPr lang="en-US" sz="2400" b="1" dirty="0">
                  <a:solidFill>
                    <a:srgbClr val="03509E"/>
                  </a:solidFill>
                </a:rPr>
                <a:t>Region X | Reno, Nevada</a:t>
              </a:r>
            </a:p>
          </p:txBody>
        </p:sp>
      </p:grpSp>
      <p:grpSp>
        <p:nvGrpSpPr>
          <p:cNvPr id="3" name="Group 2">
            <a:extLst>
              <a:ext uri="{FF2B5EF4-FFF2-40B4-BE49-F238E27FC236}">
                <a16:creationId xmlns:a16="http://schemas.microsoft.com/office/drawing/2014/main" id="{D6032E1D-9533-5173-A451-0B0C33C0842F}"/>
              </a:ext>
            </a:extLst>
          </p:cNvPr>
          <p:cNvGrpSpPr/>
          <p:nvPr/>
        </p:nvGrpSpPr>
        <p:grpSpPr>
          <a:xfrm>
            <a:off x="138545" y="1918974"/>
            <a:ext cx="5966307" cy="3614715"/>
            <a:chOff x="6026728" y="2095981"/>
            <a:chExt cx="5966307" cy="3614715"/>
          </a:xfrm>
        </p:grpSpPr>
        <p:pic>
          <p:nvPicPr>
            <p:cNvPr id="13" name="Picture 12" descr="A group of people posing for a photo&#10;&#10;Description automatically generated">
              <a:extLst>
                <a:ext uri="{FF2B5EF4-FFF2-40B4-BE49-F238E27FC236}">
                  <a16:creationId xmlns:a16="http://schemas.microsoft.com/office/drawing/2014/main" id="{C7822779-B1F2-B35E-5B76-696E38E07F61}"/>
                </a:ext>
              </a:extLst>
            </p:cNvPr>
            <p:cNvPicPr>
              <a:picLocks noChangeAspect="1"/>
            </p:cNvPicPr>
            <p:nvPr/>
          </p:nvPicPr>
          <p:blipFill rotWithShape="1">
            <a:blip r:embed="rId5"/>
            <a:srcRect l="6169" t="17945" r="6816" b="23582"/>
            <a:stretch/>
          </p:blipFill>
          <p:spPr>
            <a:xfrm>
              <a:off x="6026728" y="2095981"/>
              <a:ext cx="5966307" cy="3006956"/>
            </a:xfrm>
            <a:prstGeom prst="rect">
              <a:avLst/>
            </a:prstGeom>
            <a:ln>
              <a:no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id="{01FC0C0C-D133-2E62-EB05-5868FC4AA157}"/>
                </a:ext>
              </a:extLst>
            </p:cNvPr>
            <p:cNvSpPr txBox="1"/>
            <p:nvPr/>
          </p:nvSpPr>
          <p:spPr>
            <a:xfrm>
              <a:off x="6026728" y="5249031"/>
              <a:ext cx="5300914" cy="461665"/>
            </a:xfrm>
            <a:prstGeom prst="rect">
              <a:avLst/>
            </a:prstGeom>
            <a:noFill/>
          </p:spPr>
          <p:txBody>
            <a:bodyPr wrap="square" rtlCol="0">
              <a:spAutoFit/>
            </a:bodyPr>
            <a:lstStyle/>
            <a:p>
              <a:r>
                <a:rPr lang="en-US" sz="2400" b="1" dirty="0">
                  <a:solidFill>
                    <a:srgbClr val="03509E"/>
                  </a:solidFill>
                </a:rPr>
                <a:t>Region at Large | Colombo, Sri Lanka</a:t>
              </a:r>
            </a:p>
          </p:txBody>
        </p:sp>
      </p:grpSp>
    </p:spTree>
    <p:extLst>
      <p:ext uri="{BB962C8B-B14F-4D97-AF65-F5344CB8AC3E}">
        <p14:creationId xmlns:p14="http://schemas.microsoft.com/office/powerpoint/2010/main" val="18492521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E6C4F6C-B56D-9AE2-37CE-935064BD6AB6}"/>
              </a:ext>
            </a:extLst>
          </p:cNvPr>
          <p:cNvSpPr txBox="1"/>
          <p:nvPr/>
        </p:nvSpPr>
        <p:spPr>
          <a:xfrm>
            <a:off x="0" y="399296"/>
            <a:ext cx="12192000" cy="584775"/>
          </a:xfrm>
          <a:prstGeom prst="rect">
            <a:avLst/>
          </a:prstGeom>
          <a:noFill/>
        </p:spPr>
        <p:txBody>
          <a:bodyPr wrap="square" lIns="91440" tIns="45720" rIns="91440" bIns="45720" rtlCol="0" anchor="t">
            <a:spAutoFit/>
          </a:bodyPr>
          <a:lstStyle/>
          <a:p>
            <a:pPr algn="ctr"/>
            <a:r>
              <a:rPr lang="en-US" sz="3200" b="1" dirty="0">
                <a:solidFill>
                  <a:schemeClr val="bg1"/>
                </a:solidFill>
                <a:latin typeface="Arial"/>
                <a:cs typeface="Arial"/>
              </a:rPr>
              <a:t>Decarbonization Conferences</a:t>
            </a:r>
            <a:endParaRPr lang="en-US" dirty="0"/>
          </a:p>
        </p:txBody>
      </p:sp>
      <p:pic>
        <p:nvPicPr>
          <p:cNvPr id="11" name="Picture 10" descr="A white text on a black background&#10;&#10;Description automatically generated">
            <a:extLst>
              <a:ext uri="{FF2B5EF4-FFF2-40B4-BE49-F238E27FC236}">
                <a16:creationId xmlns:a16="http://schemas.microsoft.com/office/drawing/2014/main" id="{CD1248C3-57F5-45DE-9B8E-60F0680FB33E}"/>
              </a:ext>
            </a:extLst>
          </p:cNvPr>
          <p:cNvPicPr>
            <a:picLocks noChangeAspect="1"/>
          </p:cNvPicPr>
          <p:nvPr/>
        </p:nvPicPr>
        <p:blipFill>
          <a:blip r:embed="rId3"/>
          <a:stretch>
            <a:fillRect/>
          </a:stretch>
        </p:blipFill>
        <p:spPr>
          <a:xfrm>
            <a:off x="528599" y="217736"/>
            <a:ext cx="1117445" cy="773616"/>
          </a:xfrm>
          <a:prstGeom prst="rect">
            <a:avLst/>
          </a:prstGeom>
        </p:spPr>
      </p:pic>
      <p:pic>
        <p:nvPicPr>
          <p:cNvPr id="2" name="Picture 1" descr="A group of women standing in front of a large screen&#10;&#10;Description automatically generated">
            <a:extLst>
              <a:ext uri="{FF2B5EF4-FFF2-40B4-BE49-F238E27FC236}">
                <a16:creationId xmlns:a16="http://schemas.microsoft.com/office/drawing/2014/main" id="{F974DE74-6602-DFCE-6EFA-4725CC9834D2}"/>
              </a:ext>
            </a:extLst>
          </p:cNvPr>
          <p:cNvPicPr>
            <a:picLocks noChangeAspect="1"/>
          </p:cNvPicPr>
          <p:nvPr/>
        </p:nvPicPr>
        <p:blipFill>
          <a:blip r:embed="rId4"/>
          <a:stretch>
            <a:fillRect/>
          </a:stretch>
        </p:blipFill>
        <p:spPr>
          <a:xfrm>
            <a:off x="6498388" y="2097663"/>
            <a:ext cx="5559630" cy="4169826"/>
          </a:xfrm>
          <a:prstGeom prst="rect">
            <a:avLst/>
          </a:prstGeom>
          <a:effectLst>
            <a:outerShdw blurRad="50800" dist="38100" dir="2700000" algn="tl" rotWithShape="0">
              <a:prstClr val="black">
                <a:alpha val="40000"/>
              </a:prstClr>
            </a:outerShdw>
          </a:effectLst>
        </p:spPr>
      </p:pic>
      <p:pic>
        <p:nvPicPr>
          <p:cNvPr id="3" name="Picture 2" descr="A group of people standing together&#10;&#10;Description automatically generated">
            <a:extLst>
              <a:ext uri="{FF2B5EF4-FFF2-40B4-BE49-F238E27FC236}">
                <a16:creationId xmlns:a16="http://schemas.microsoft.com/office/drawing/2014/main" id="{5978BFFB-54B0-93B1-33A3-5948706EC5D3}"/>
              </a:ext>
            </a:extLst>
          </p:cNvPr>
          <p:cNvPicPr>
            <a:picLocks noChangeAspect="1"/>
          </p:cNvPicPr>
          <p:nvPr/>
        </p:nvPicPr>
        <p:blipFill rotWithShape="1">
          <a:blip r:embed="rId5"/>
          <a:srcRect b="9932"/>
          <a:stretch/>
        </p:blipFill>
        <p:spPr>
          <a:xfrm>
            <a:off x="133982" y="2173231"/>
            <a:ext cx="6228371" cy="4018689"/>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A4814600-65DA-4740-6FBA-77AE2968D115}"/>
              </a:ext>
            </a:extLst>
          </p:cNvPr>
          <p:cNvSpPr txBox="1"/>
          <p:nvPr/>
        </p:nvSpPr>
        <p:spPr>
          <a:xfrm>
            <a:off x="2035791" y="1419212"/>
            <a:ext cx="8120418" cy="461665"/>
          </a:xfrm>
          <a:prstGeom prst="rect">
            <a:avLst/>
          </a:prstGeom>
          <a:noFill/>
        </p:spPr>
        <p:txBody>
          <a:bodyPr wrap="square" rtlCol="0">
            <a:spAutoFit/>
          </a:bodyPr>
          <a:lstStyle/>
          <a:p>
            <a:r>
              <a:rPr lang="en-US" sz="2400" b="1" dirty="0">
                <a:solidFill>
                  <a:srgbClr val="03509E"/>
                </a:solidFill>
              </a:rPr>
              <a:t>2024 Building Decarbonization Conference | Washington D.C. </a:t>
            </a:r>
          </a:p>
        </p:txBody>
      </p:sp>
      <p:pic>
        <p:nvPicPr>
          <p:cNvPr id="6" name="Picture 5">
            <a:extLst>
              <a:ext uri="{FF2B5EF4-FFF2-40B4-BE49-F238E27FC236}">
                <a16:creationId xmlns:a16="http://schemas.microsoft.com/office/drawing/2014/main" id="{4640A785-CCCD-F57E-D54D-20FDA22672CC}"/>
              </a:ext>
            </a:extLst>
          </p:cNvPr>
          <p:cNvPicPr>
            <a:picLocks noChangeAspect="1"/>
          </p:cNvPicPr>
          <p:nvPr/>
        </p:nvPicPr>
        <p:blipFill>
          <a:blip r:embed="rId6"/>
          <a:stretch>
            <a:fillRect/>
          </a:stretch>
        </p:blipFill>
        <p:spPr>
          <a:xfrm>
            <a:off x="1915697" y="5549145"/>
            <a:ext cx="8893311" cy="1165961"/>
          </a:xfrm>
          <a:prstGeom prst="rect">
            <a:avLst/>
          </a:prstGeom>
        </p:spPr>
      </p:pic>
    </p:spTree>
    <p:extLst>
      <p:ext uri="{BB962C8B-B14F-4D97-AF65-F5344CB8AC3E}">
        <p14:creationId xmlns:p14="http://schemas.microsoft.com/office/powerpoint/2010/main" val="264673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descr="A blue and green background with a city skyline&#10;&#10;Description automatically generated">
            <a:extLst>
              <a:ext uri="{FF2B5EF4-FFF2-40B4-BE49-F238E27FC236}">
                <a16:creationId xmlns:a16="http://schemas.microsoft.com/office/drawing/2014/main" id="{2552080B-5C81-7A0C-8032-3C2DCA1A8CD5}"/>
              </a:ext>
            </a:extLst>
          </p:cNvPr>
          <p:cNvPicPr>
            <a:picLocks noChangeAspect="1"/>
          </p:cNvPicPr>
          <p:nvPr/>
        </p:nvPicPr>
        <p:blipFill rotWithShape="1">
          <a:blip r:embed="rId3">
            <a:extLst>
              <a:ext uri="{28A0092B-C50C-407E-A947-70E740481C1C}">
                <a14:useLocalDpi xmlns:a14="http://schemas.microsoft.com/office/drawing/2010/main" val="0"/>
              </a:ext>
            </a:extLst>
          </a:blip>
          <a:srcRect l="21122"/>
          <a:stretch/>
        </p:blipFill>
        <p:spPr>
          <a:xfrm>
            <a:off x="628896" y="516704"/>
            <a:ext cx="4457789" cy="3886360"/>
          </a:xfrm>
          <a:prstGeom prst="rect">
            <a:avLst/>
          </a:prstGeom>
          <a:ln>
            <a:noFill/>
          </a:ln>
          <a:effectLst>
            <a:outerShdw blurRad="292100" dist="139700" dir="2700000" algn="tl" rotWithShape="0">
              <a:srgbClr val="333333">
                <a:alpha val="65000"/>
              </a:srgbClr>
            </a:outerShdw>
          </a:effectLst>
        </p:spPr>
      </p:pic>
      <p:pic>
        <p:nvPicPr>
          <p:cNvPr id="4" name="Picture 3" descr="A group of tall buildings&#10;&#10;Description automatically generated">
            <a:extLst>
              <a:ext uri="{FF2B5EF4-FFF2-40B4-BE49-F238E27FC236}">
                <a16:creationId xmlns:a16="http://schemas.microsoft.com/office/drawing/2014/main" id="{818ED724-1C3D-ECB2-5F4D-14322D09B2DB}"/>
              </a:ext>
            </a:extLst>
          </p:cNvPr>
          <p:cNvPicPr>
            <a:picLocks noChangeAspect="1"/>
          </p:cNvPicPr>
          <p:nvPr/>
        </p:nvPicPr>
        <p:blipFill>
          <a:blip r:embed="rId4"/>
          <a:stretch>
            <a:fillRect/>
          </a:stretch>
        </p:blipFill>
        <p:spPr>
          <a:xfrm>
            <a:off x="3811771" y="2318208"/>
            <a:ext cx="7423786" cy="38863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72620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tanding at a podium&#10;&#10;Description automatically generated">
            <a:extLst>
              <a:ext uri="{FF2B5EF4-FFF2-40B4-BE49-F238E27FC236}">
                <a16:creationId xmlns:a16="http://schemas.microsoft.com/office/drawing/2014/main" id="{B2AC0E07-9E32-ACFF-1268-1FEFECA2AF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599" y="1456799"/>
            <a:ext cx="3519699" cy="4754815"/>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F0455BF4-B802-3F2B-2956-D076B838E2AC}"/>
              </a:ext>
            </a:extLst>
          </p:cNvPr>
          <p:cNvSpPr txBox="1"/>
          <p:nvPr/>
        </p:nvSpPr>
        <p:spPr>
          <a:xfrm>
            <a:off x="0" y="399296"/>
            <a:ext cx="12192000" cy="584775"/>
          </a:xfrm>
          <a:prstGeom prst="rect">
            <a:avLst/>
          </a:prstGeom>
          <a:noFill/>
        </p:spPr>
        <p:txBody>
          <a:bodyPr wrap="square" lIns="91440" tIns="45720" rIns="91440" bIns="45720" rtlCol="0" anchor="t">
            <a:spAutoFit/>
          </a:bodyPr>
          <a:lstStyle/>
          <a:p>
            <a:pPr algn="ctr"/>
            <a:r>
              <a:rPr lang="en-US" sz="3200" b="1" dirty="0">
                <a:solidFill>
                  <a:schemeClr val="bg1"/>
                </a:solidFill>
                <a:latin typeface="Arial"/>
                <a:cs typeface="Arial"/>
              </a:rPr>
              <a:t>Decarbonization Conferences</a:t>
            </a:r>
            <a:endParaRPr lang="en-US" dirty="0"/>
          </a:p>
        </p:txBody>
      </p:sp>
      <p:pic>
        <p:nvPicPr>
          <p:cNvPr id="11" name="Picture 10" descr="A group of people posing for a photo&#10;&#10;Description automatically generated">
            <a:extLst>
              <a:ext uri="{FF2B5EF4-FFF2-40B4-BE49-F238E27FC236}">
                <a16:creationId xmlns:a16="http://schemas.microsoft.com/office/drawing/2014/main" id="{47AFF0A6-05D6-64F3-F054-CFC0DD43D0C7}"/>
              </a:ext>
            </a:extLst>
          </p:cNvPr>
          <p:cNvPicPr>
            <a:picLocks noChangeAspect="1"/>
          </p:cNvPicPr>
          <p:nvPr/>
        </p:nvPicPr>
        <p:blipFill rotWithShape="1">
          <a:blip r:embed="rId4"/>
          <a:srcRect t="17712"/>
          <a:stretch/>
        </p:blipFill>
        <p:spPr>
          <a:xfrm>
            <a:off x="4665361" y="1456799"/>
            <a:ext cx="6956685" cy="4293416"/>
          </a:xfrm>
          <a:prstGeom prst="rect">
            <a:avLst/>
          </a:prstGeom>
          <a:ln>
            <a:noFill/>
          </a:ln>
          <a:effectLst>
            <a:outerShdw blurRad="292100" dist="139700" dir="2700000" algn="tl" rotWithShape="0">
              <a:srgbClr val="333333">
                <a:alpha val="65000"/>
              </a:srgbClr>
            </a:outerShdw>
          </a:effectLst>
        </p:spPr>
      </p:pic>
      <p:pic>
        <p:nvPicPr>
          <p:cNvPr id="12" name="Picture 11" descr="A white text on a black background&#10;&#10;Description automatically generated">
            <a:extLst>
              <a:ext uri="{FF2B5EF4-FFF2-40B4-BE49-F238E27FC236}">
                <a16:creationId xmlns:a16="http://schemas.microsoft.com/office/drawing/2014/main" id="{689C47A6-FDEB-A9AF-39FC-035DA5FC6CFF}"/>
              </a:ext>
            </a:extLst>
          </p:cNvPr>
          <p:cNvPicPr>
            <a:picLocks noChangeAspect="1"/>
          </p:cNvPicPr>
          <p:nvPr/>
        </p:nvPicPr>
        <p:blipFill>
          <a:blip r:embed="rId5"/>
          <a:stretch>
            <a:fillRect/>
          </a:stretch>
        </p:blipFill>
        <p:spPr>
          <a:xfrm>
            <a:off x="528599" y="217736"/>
            <a:ext cx="1117445" cy="773616"/>
          </a:xfrm>
          <a:prstGeom prst="rect">
            <a:avLst/>
          </a:prstGeom>
        </p:spPr>
      </p:pic>
      <p:sp>
        <p:nvSpPr>
          <p:cNvPr id="13" name="TextBox 12">
            <a:extLst>
              <a:ext uri="{FF2B5EF4-FFF2-40B4-BE49-F238E27FC236}">
                <a16:creationId xmlns:a16="http://schemas.microsoft.com/office/drawing/2014/main" id="{342B9B85-C1ED-1645-3DED-4C9698B9312D}"/>
              </a:ext>
            </a:extLst>
          </p:cNvPr>
          <p:cNvSpPr txBox="1"/>
          <p:nvPr/>
        </p:nvSpPr>
        <p:spPr>
          <a:xfrm>
            <a:off x="239823" y="6227871"/>
            <a:ext cx="4425538" cy="461665"/>
          </a:xfrm>
          <a:prstGeom prst="rect">
            <a:avLst/>
          </a:prstGeom>
          <a:noFill/>
        </p:spPr>
        <p:txBody>
          <a:bodyPr wrap="square" rtlCol="0">
            <a:spAutoFit/>
          </a:bodyPr>
          <a:lstStyle/>
          <a:p>
            <a:r>
              <a:rPr lang="en-US" sz="2400" b="1" dirty="0">
                <a:solidFill>
                  <a:srgbClr val="03509E"/>
                </a:solidFill>
                <a:effectLst/>
                <a:latin typeface="Calibri" panose="020F0502020204030204" pitchFamily="34" charset="0"/>
                <a:ea typeface="Calibri" panose="020F0502020204030204" pitchFamily="34" charset="0"/>
                <a:cs typeface="Times New Roman" panose="02020603050405020304" pitchFamily="18" charset="0"/>
              </a:rPr>
              <a:t>Greenbuild | Washington D.C. </a:t>
            </a:r>
            <a:endParaRPr lang="en-US" sz="2400" b="1" dirty="0">
              <a:solidFill>
                <a:srgbClr val="03509E"/>
              </a:solidFill>
            </a:endParaRPr>
          </a:p>
        </p:txBody>
      </p:sp>
      <p:sp>
        <p:nvSpPr>
          <p:cNvPr id="3" name="TextBox 2">
            <a:extLst>
              <a:ext uri="{FF2B5EF4-FFF2-40B4-BE49-F238E27FC236}">
                <a16:creationId xmlns:a16="http://schemas.microsoft.com/office/drawing/2014/main" id="{9245BE8D-9C01-0565-FFF0-4117EB1E120D}"/>
              </a:ext>
            </a:extLst>
          </p:cNvPr>
          <p:cNvSpPr txBox="1"/>
          <p:nvPr/>
        </p:nvSpPr>
        <p:spPr>
          <a:xfrm>
            <a:off x="5686096" y="5980781"/>
            <a:ext cx="5728138" cy="461665"/>
          </a:xfrm>
          <a:prstGeom prst="rect">
            <a:avLst/>
          </a:prstGeom>
          <a:noFill/>
        </p:spPr>
        <p:txBody>
          <a:bodyPr wrap="square" rtlCol="0">
            <a:spAutoFit/>
          </a:bodyPr>
          <a:lstStyle/>
          <a:p>
            <a:r>
              <a:rPr lang="en-US" sz="2400" b="1" dirty="0">
                <a:solidFill>
                  <a:srgbClr val="03509E"/>
                </a:solidFill>
                <a:latin typeface="Calibri" panose="020F0502020204030204" pitchFamily="34" charset="0"/>
                <a:ea typeface="Calibri" panose="020F0502020204030204" pitchFamily="34" charset="0"/>
                <a:cs typeface="Times New Roman" panose="02020603050405020304" pitchFamily="18" charset="0"/>
              </a:rPr>
              <a:t>Detroit Energy Forum</a:t>
            </a:r>
            <a:r>
              <a:rPr lang="en-US" sz="2400" b="1" dirty="0">
                <a:solidFill>
                  <a:srgbClr val="03509E"/>
                </a:solidFill>
                <a:effectLst/>
                <a:latin typeface="Calibri" panose="020F0502020204030204" pitchFamily="34" charset="0"/>
                <a:ea typeface="Calibri" panose="020F0502020204030204" pitchFamily="34" charset="0"/>
                <a:cs typeface="Times New Roman" panose="02020603050405020304" pitchFamily="18" charset="0"/>
              </a:rPr>
              <a:t> |Detroit, Michigan</a:t>
            </a:r>
            <a:endParaRPr lang="en-US" sz="2400" b="1" dirty="0">
              <a:solidFill>
                <a:srgbClr val="03509E"/>
              </a:solidFill>
            </a:endParaRPr>
          </a:p>
        </p:txBody>
      </p:sp>
    </p:spTree>
    <p:extLst>
      <p:ext uri="{BB962C8B-B14F-4D97-AF65-F5344CB8AC3E}">
        <p14:creationId xmlns:p14="http://schemas.microsoft.com/office/powerpoint/2010/main" val="99159541"/>
      </p:ext>
    </p:extLst>
  </p:cSld>
  <p:clrMapOvr>
    <a:masterClrMapping/>
  </p:clrMapOvr>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1055</TotalTime>
  <Words>2704</Words>
  <Application>Microsoft Office PowerPoint</Application>
  <PresentationFormat>Widescreen</PresentationFormat>
  <Paragraphs>167</Paragraphs>
  <Slides>21</Slides>
  <Notes>20</Notes>
  <HiddenSlides>0</HiddenSlides>
  <MMClips>1</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21</vt:i4>
      </vt:variant>
    </vt:vector>
  </HeadingPairs>
  <TitlesOfParts>
    <vt:vector size="36" baseType="lpstr">
      <vt:lpstr>Arial</vt:lpstr>
      <vt:lpstr>Calibri</vt:lpstr>
      <vt:lpstr>Calibri Light</vt:lpstr>
      <vt:lpstr>Courier New</vt:lpstr>
      <vt:lpstr>Segoe UI</vt:lpstr>
      <vt:lpstr>Symbol</vt:lpstr>
      <vt:lpstr>Times New Roman</vt:lpstr>
      <vt:lpstr>Wingdings</vt:lpstr>
      <vt:lpstr>2_Custom Design</vt:lpstr>
      <vt:lpstr>1_Custom Design</vt:lpstr>
      <vt:lpstr>Office Theme</vt:lpstr>
      <vt:lpstr>1_Office Theme</vt:lpstr>
      <vt:lpstr>4_Custom Design</vt:lpstr>
      <vt:lpstr>Custom Design</vt:lpstr>
      <vt:lpstr>3_Custom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Branta, Rebecca</dc:creator>
  <cp:lastModifiedBy>Buckley Washington, Karen</cp:lastModifiedBy>
  <cp:revision>132</cp:revision>
  <cp:lastPrinted>2023-05-22T17:59:05Z</cp:lastPrinted>
  <dcterms:created xsi:type="dcterms:W3CDTF">2019-07-17T18:58:37Z</dcterms:created>
  <dcterms:modified xsi:type="dcterms:W3CDTF">2024-01-24T14:58:48Z</dcterms:modified>
</cp:coreProperties>
</file>