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1" r:id="rId3"/>
  </p:sldMasterIdLst>
  <p:notesMasterIdLst>
    <p:notesMasterId r:id="rId23"/>
  </p:notesMasterIdLst>
  <p:sldIdLst>
    <p:sldId id="275" r:id="rId4"/>
    <p:sldId id="294" r:id="rId5"/>
    <p:sldId id="286" r:id="rId6"/>
    <p:sldId id="329" r:id="rId7"/>
    <p:sldId id="258" r:id="rId8"/>
    <p:sldId id="336" r:id="rId9"/>
    <p:sldId id="320" r:id="rId10"/>
    <p:sldId id="321" r:id="rId11"/>
    <p:sldId id="322" r:id="rId12"/>
    <p:sldId id="319" r:id="rId13"/>
    <p:sldId id="331" r:id="rId14"/>
    <p:sldId id="328" r:id="rId15"/>
    <p:sldId id="332" r:id="rId16"/>
    <p:sldId id="323" r:id="rId17"/>
    <p:sldId id="324" r:id="rId18"/>
    <p:sldId id="334" r:id="rId19"/>
    <p:sldId id="335" r:id="rId20"/>
    <p:sldId id="270" r:id="rId21"/>
    <p:sldId id="28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son, Anne" initials="WA" lastIdx="17" clrIdx="0">
    <p:extLst>
      <p:ext uri="{19B8F6BF-5375-455C-9EA6-DF929625EA0E}">
        <p15:presenceInfo xmlns:p15="http://schemas.microsoft.com/office/powerpoint/2012/main" userId="S::annewilson@ashrae.org::89b3bae2-90fb-43a3-a40c-f248f7c09f2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E8E"/>
    <a:srgbClr val="004782"/>
    <a:srgbClr val="00549B"/>
    <a:srgbClr val="42AD22"/>
    <a:srgbClr val="EAEBE8"/>
    <a:srgbClr val="AEEAA9"/>
    <a:srgbClr val="2AACE3"/>
    <a:srgbClr val="A4E759"/>
    <a:srgbClr val="A0E48F"/>
    <a:srgbClr val="F0FE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04"/>
    <p:restoredTop sz="74629" autoAdjust="0"/>
  </p:normalViewPr>
  <p:slideViewPr>
    <p:cSldViewPr snapToGrid="0">
      <p:cViewPr varScale="1">
        <p:scale>
          <a:sx n="50" d="100"/>
          <a:sy n="50" d="100"/>
        </p:scale>
        <p:origin x="1000" y="2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A1C26E-EC2B-4435-B06E-252A2965A1C8}" type="datetimeFigureOut">
              <a:rPr lang="en-US" smtClean="0"/>
              <a:t>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F501A3-1A98-4920-82C6-502A7C2BAAAC}" type="slidenum">
              <a:rPr lang="en-US" smtClean="0"/>
              <a:t>‹#›</a:t>
            </a:fld>
            <a:endParaRPr lang="en-US"/>
          </a:p>
        </p:txBody>
      </p:sp>
    </p:spTree>
    <p:extLst>
      <p:ext uri="{BB962C8B-B14F-4D97-AF65-F5344CB8AC3E}">
        <p14:creationId xmlns:p14="http://schemas.microsoft.com/office/powerpoint/2010/main" val="1924920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F501A3-1A98-4920-82C6-502A7C2BAAAC}" type="slidenum">
              <a:rPr lang="en-US" smtClean="0"/>
              <a:t>1</a:t>
            </a:fld>
            <a:endParaRPr lang="en-US"/>
          </a:p>
        </p:txBody>
      </p:sp>
    </p:spTree>
    <p:extLst>
      <p:ext uri="{BB962C8B-B14F-4D97-AF65-F5344CB8AC3E}">
        <p14:creationId xmlns:p14="http://schemas.microsoft.com/office/powerpoint/2010/main" val="1261684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I am privileged to have witnessed the power of diversity and engagement through my travels as president and met with Chapter members from around the world at CRCs and Chapter visits.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Our society is rich in culture and experience. Thank you for your commitment to securing our future.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DF501A3-1A98-4920-82C6-502A7C2BAAAC}" type="slidenum">
              <a:rPr lang="en-US" smtClean="0"/>
              <a:t>10</a:t>
            </a:fld>
            <a:endParaRPr lang="en-US"/>
          </a:p>
        </p:txBody>
      </p:sp>
    </p:spTree>
    <p:extLst>
      <p:ext uri="{BB962C8B-B14F-4D97-AF65-F5344CB8AC3E}">
        <p14:creationId xmlns:p14="http://schemas.microsoft.com/office/powerpoint/2010/main" val="724494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We are harnessing the power of relationships and fostering greater participation by creating virtual joint chapter meetings between North American and International chapters focusing on critical issues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We will continue to create and nurture relationships through our participation in leading industry events around the world.</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We’re raising ASHRAE’s profile by contributing our technical expertise in media features, both within the industry and mainstream outlets such as the CNN, ABC News, NPR, Newsweek, Bloomberg News, The New York Times and The Washington Post to name a few.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I had an opportunity to speak with a room full of industry and mainstream media journalists, over coffee, about how we are Securing Our Future.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I also had the pleasure of joining top industry leaders and experts to participate in leadership panel discussion on challenges and opportunities in our industry.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DF501A3-1A98-4920-82C6-502A7C2BAAAC}" type="slidenum">
              <a:rPr lang="en-US" smtClean="0"/>
              <a:t>11</a:t>
            </a:fld>
            <a:endParaRPr lang="en-US"/>
          </a:p>
        </p:txBody>
      </p:sp>
    </p:spTree>
    <p:extLst>
      <p:ext uri="{BB962C8B-B14F-4D97-AF65-F5344CB8AC3E}">
        <p14:creationId xmlns:p14="http://schemas.microsoft.com/office/powerpoint/2010/main" val="3760894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To harness the enormous power of our global partners and industry we brought together the ASHRAE Board of Directors, global HVAC&amp;R associations, the architect and consulting engineering community, manufacturers, research development scientists and policy makers in Istanbul, Turkey at a global HVAC&amp;R Summit to address the critical issues facing our industry. Our goal was to define the causes and identify ways we can work together to solve the issues.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I’m proud to report that the summit was a huge success, with more than 200 global leaders in attendance to discuss such topics as building decarbonization, climate crisis mitigation, workforce development, IEQ and wellness, food security, the cold chain and energy security. The result was the HVAC&amp;R Global Summit final report, which was released in January and is available for download on ashrae.org.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ASHRAE will continue to work on implementing the recommendations from the Summit. We are excited about this global plan of action for the HVAC&amp;R industry.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6DF501A3-1A98-4920-82C6-502A7C2BAAAC}" type="slidenum">
              <a:rPr lang="en-US" smtClean="0"/>
              <a:t>12</a:t>
            </a:fld>
            <a:endParaRPr lang="en-US"/>
          </a:p>
        </p:txBody>
      </p:sp>
    </p:spTree>
    <p:extLst>
      <p:ext uri="{BB962C8B-B14F-4D97-AF65-F5344CB8AC3E}">
        <p14:creationId xmlns:p14="http://schemas.microsoft.com/office/powerpoint/2010/main" val="3211852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In November, ASHRAE was invited to attend the 2022 United Nations Climate Change Conference known as COP 27, where countries came together to take action towards achieving the world’s collective climate goals as agreed under the Paris Agreement. ASHRAE Treasurer Dennis Knight and I had the honor of participating at a side event coordinated with Architecture 2030 and the International Network of Women Engineers and Scientists on Planning, Design and Development in the Global South.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Leading up to this important event, ASHRAE, along with 24 of the world’s top industry organizations, issued a statement pledging to assume a leadership role in decarbonization efforts in the built environment. This demonstrates how ASHRAE continues to raise its profile around the world and be part of the conversation on critical issues of the day.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DF501A3-1A98-4920-82C6-502A7C2BAAAC}" type="slidenum">
              <a:rPr lang="en-US" smtClean="0"/>
              <a:t>13</a:t>
            </a:fld>
            <a:endParaRPr lang="en-US"/>
          </a:p>
        </p:txBody>
      </p:sp>
    </p:spTree>
    <p:extLst>
      <p:ext uri="{BB962C8B-B14F-4D97-AF65-F5344CB8AC3E}">
        <p14:creationId xmlns:p14="http://schemas.microsoft.com/office/powerpoint/2010/main" val="2824606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Maintaining and creating strategic alliances is an important element of harnessing the power of relationships. I am happy to report that ASHRAE has created or renewed partnership agreements with the following organizations: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World Health Organization (WHO)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Pan American Health Organization (PAHO)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Federation of European Heating, Ventilation and Air Conditioning Association (REHVA)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and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Indian Society of Heating, Refrigeration and Air Conditioning Engineers (ISHRAE)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DF501A3-1A98-4920-82C6-502A7C2BAAAC}" type="slidenum">
              <a:rPr lang="en-US" smtClean="0"/>
              <a:t>14</a:t>
            </a:fld>
            <a:endParaRPr lang="en-US"/>
          </a:p>
        </p:txBody>
      </p:sp>
    </p:spTree>
    <p:extLst>
      <p:ext uri="{BB962C8B-B14F-4D97-AF65-F5344CB8AC3E}">
        <p14:creationId xmlns:p14="http://schemas.microsoft.com/office/powerpoint/2010/main" val="2069473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Harvesting information includes the active pursuit of accurate and relevant data about the global conditions of our industry and the needs of the market and our members. This requires us not only to build a global coalition in the common cause of our industry but to have structured conversations with industry and stakeholders on trends and industry needs. This will permit ASHRAE to respond in real time and craft new products and services for industry and our members.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To this end, we have held industry roundtables with leaders in manufacturing, distribution and contracting as well as consultants and academics to harvest information and deliberate on trends. Roundtable sessions have taken place in Tokyo Japan, Madrid Spain, Istanbul Turkey, Orlando and here in Atlanta. Additional roundtables sessions are scheduled during the Spring CRCs.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What we have learned from these roundtables has been collated and is being considered for appropriate action. Reports from the roundtables will be made available on ashrae.org.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We encourage all our members to participate in a location near you.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DF501A3-1A98-4920-82C6-502A7C2BAAAC}" type="slidenum">
              <a:rPr lang="en-US" smtClean="0"/>
              <a:t>15</a:t>
            </a:fld>
            <a:endParaRPr lang="en-US"/>
          </a:p>
        </p:txBody>
      </p:sp>
    </p:spTree>
    <p:extLst>
      <p:ext uri="{BB962C8B-B14F-4D97-AF65-F5344CB8AC3E}">
        <p14:creationId xmlns:p14="http://schemas.microsoft.com/office/powerpoint/2010/main" val="1483633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In a podcast interview that I recorded for HPAC Engineering, I spoke about the urgent necessity of global cooperation and collaboration among engineers that can help solve our planet’s most pressing problems.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We have over 52,000 members, 199 chapters, in 132 countries. Sixty of these chapters are outside of North America. We all have the ability to take action and embrace the culture of change in our society.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DF501A3-1A98-4920-82C6-502A7C2BAAAC}" type="slidenum">
              <a:rPr lang="en-US" smtClean="0"/>
              <a:t>16</a:t>
            </a:fld>
            <a:endParaRPr lang="en-US"/>
          </a:p>
        </p:txBody>
      </p:sp>
    </p:spTree>
    <p:extLst>
      <p:ext uri="{BB962C8B-B14F-4D97-AF65-F5344CB8AC3E}">
        <p14:creationId xmlns:p14="http://schemas.microsoft.com/office/powerpoint/2010/main" val="3048744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As an industry and as individuals, we have experienced the profound and lasting impacts of a global pandemic. It is an honor to be a part of a Society that proactively faced the challenges precipitated by the pandemic, becoming a solid resource for the public, policymakers and the media in providing answers, posing solutions and preventing the spread of misinformation as it relates to HVACR.</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ASHRAE Board’s announced its commitment to develop an expedited, non-ANSI pathogen mitigation standard to address the public demand for IAQ systems that reduce the risk of airborne infections.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Standard 241P will be a consensus-based, code enforceable standard.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DF501A3-1A98-4920-82C6-502A7C2BAAAC}" type="slidenum">
              <a:rPr lang="en-US" smtClean="0"/>
              <a:t>17</a:t>
            </a:fld>
            <a:endParaRPr lang="en-US"/>
          </a:p>
        </p:txBody>
      </p:sp>
    </p:spTree>
    <p:extLst>
      <p:ext uri="{BB962C8B-B14F-4D97-AF65-F5344CB8AC3E}">
        <p14:creationId xmlns:p14="http://schemas.microsoft.com/office/powerpoint/2010/main" val="181878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The challenge doesn’t stop here</a:t>
            </a:r>
            <a:r>
              <a:rPr lang="en-US" sz="180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As an industry, we must remain focused and maintain our position of leadership and preparedness. Our success continues to be based on problem solving, creativity, innovation, flexibility, and a willingness to adapt. Our success stems from seeing an opportunity for improvement based on new knowledge and technology. This has made ASHRAE what it is today, the world’s leading global HVACR Society and it is what will propel us to greater heights in the years ahead.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DF501A3-1A98-4920-82C6-502A7C2BAAAC}" type="slidenum">
              <a:rPr lang="en-US" smtClean="0"/>
              <a:t>18</a:t>
            </a:fld>
            <a:endParaRPr lang="en-US"/>
          </a:p>
        </p:txBody>
      </p:sp>
    </p:spTree>
    <p:extLst>
      <p:ext uri="{BB962C8B-B14F-4D97-AF65-F5344CB8AC3E}">
        <p14:creationId xmlns:p14="http://schemas.microsoft.com/office/powerpoint/2010/main" val="3514322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challenge doesn’t stop here. It is the obligation of our industry to provide practical information and keep building readiness top of mind as the current pandemic continues and as we prepare to face the next. The nature of the challenge may change, actual conditions at any specific building will vary, and the adjustments that should be made will depend on many factors such as local climate, complexity of systems involved and the use, occupancy and activities that occur in and around a building. As an industry, we must remain focused and maintain our position of leadership and preparedness.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success continues to be based on problem solving, creativity, innovation, flexibility, and a willingness to adapt. Our success stems from seeing an opportunity for improvement based on new knowledge and technology. This has made ASHRAE what it is today, the world’s leading global HVACR Society and it is what will propel us to greater heights in the years ahead.</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Thank you!</a:t>
            </a:r>
          </a:p>
        </p:txBody>
      </p:sp>
      <p:sp>
        <p:nvSpPr>
          <p:cNvPr id="4" name="Slide Number Placeholder 3"/>
          <p:cNvSpPr>
            <a:spLocks noGrp="1"/>
          </p:cNvSpPr>
          <p:nvPr>
            <p:ph type="sldNum" sz="quarter" idx="5"/>
          </p:nvPr>
        </p:nvSpPr>
        <p:spPr/>
        <p:txBody>
          <a:bodyPr/>
          <a:lstStyle/>
          <a:p>
            <a:fld id="{6DF501A3-1A98-4920-82C6-502A7C2BAAAC}" type="slidenum">
              <a:rPr lang="en-US" smtClean="0"/>
              <a:t>19</a:t>
            </a:fld>
            <a:endParaRPr lang="en-US"/>
          </a:p>
        </p:txBody>
      </p:sp>
    </p:spTree>
    <p:extLst>
      <p:ext uri="{BB962C8B-B14F-4D97-AF65-F5344CB8AC3E}">
        <p14:creationId xmlns:p14="http://schemas.microsoft.com/office/powerpoint/2010/main" val="1357900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F501A3-1A98-4920-82C6-502A7C2BAAAC}" type="slidenum">
              <a:rPr lang="en-US" smtClean="0"/>
              <a:t>2</a:t>
            </a:fld>
            <a:endParaRPr lang="en-US"/>
          </a:p>
        </p:txBody>
      </p:sp>
    </p:spTree>
    <p:extLst>
      <p:ext uri="{BB962C8B-B14F-4D97-AF65-F5344CB8AC3E}">
        <p14:creationId xmlns:p14="http://schemas.microsoft.com/office/powerpoint/2010/main" val="3871885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As Salam Alaikum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Shalom alai khem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Paz sea contigo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mn-lt"/>
                <a:ea typeface="+mn-ea"/>
                <a:cs typeface="+mn-cs"/>
              </a:rPr>
              <a:t>May peace be upon you (click) </a:t>
            </a:r>
          </a:p>
          <a:p>
            <a:endParaRPr lang="en-US"/>
          </a:p>
        </p:txBody>
      </p:sp>
      <p:sp>
        <p:nvSpPr>
          <p:cNvPr id="4" name="Slide Number Placeholder 3"/>
          <p:cNvSpPr>
            <a:spLocks noGrp="1"/>
          </p:cNvSpPr>
          <p:nvPr>
            <p:ph type="sldNum" sz="quarter" idx="5"/>
          </p:nvPr>
        </p:nvSpPr>
        <p:spPr/>
        <p:txBody>
          <a:bodyPr/>
          <a:lstStyle/>
          <a:p>
            <a:fld id="{6DF501A3-1A98-4920-82C6-502A7C2BAAAC}" type="slidenum">
              <a:rPr lang="en-US" smtClean="0"/>
              <a:t>3</a:t>
            </a:fld>
            <a:endParaRPr lang="en-US"/>
          </a:p>
        </p:txBody>
      </p:sp>
    </p:spTree>
    <p:extLst>
      <p:ext uri="{BB962C8B-B14F-4D97-AF65-F5344CB8AC3E}">
        <p14:creationId xmlns:p14="http://schemas.microsoft.com/office/powerpoint/2010/main" val="2537403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When I started my term as ASHRAE President in June, we were convening in Toronto and you may recall that I addressed you by video.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I shared my story of being a twenty-five-year-old chief engineer of the InterContinental Hotel in East Pakistan during a time of great political, racial and social unrest, in what led to the breakup of Pakistan into two countries, East Pakistan became Bangladesh and West Pakistan being modern day Pakistan.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6DF501A3-1A98-4920-82C6-502A7C2BAAAC}" type="slidenum">
              <a:rPr lang="en-US" smtClean="0"/>
              <a:t>4</a:t>
            </a:fld>
            <a:endParaRPr lang="en-US"/>
          </a:p>
        </p:txBody>
      </p:sp>
    </p:spTree>
    <p:extLst>
      <p:ext uri="{BB962C8B-B14F-4D97-AF65-F5344CB8AC3E}">
        <p14:creationId xmlns:p14="http://schemas.microsoft.com/office/powerpoint/2010/main" val="65979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In my inaugural presidential address, I spoke about the era of unpredictability that we are facing. I reminded you that the future does not belong to those who sit and watch, but instead we must SEEK IT, CREATE IT and SECURE IT.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And that’s what we’ll continue to do because that's who we are. It’s in our ASHRAE DNA.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For the past half year, we have been working on doing exactly that.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I’m here today to report to you on the state of our society, our progress on the initiatives we undertook, and the actions that we have taken in the last six months towards securing our future.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endParaRPr lang="en-US" sz="1200" dirty="0">
              <a:effectLst/>
              <a:latin typeface="Calibri"/>
              <a:ea typeface="DengXian"/>
              <a:cs typeface="Calibri"/>
            </a:endParaRPr>
          </a:p>
        </p:txBody>
      </p:sp>
      <p:sp>
        <p:nvSpPr>
          <p:cNvPr id="4" name="Slide Number Placeholder 3"/>
          <p:cNvSpPr>
            <a:spLocks noGrp="1"/>
          </p:cNvSpPr>
          <p:nvPr>
            <p:ph type="sldNum" sz="quarter" idx="5"/>
          </p:nvPr>
        </p:nvSpPr>
        <p:spPr/>
        <p:txBody>
          <a:bodyPr/>
          <a:lstStyle/>
          <a:p>
            <a:fld id="{6DF501A3-1A98-4920-82C6-502A7C2BAAAC}" type="slidenum">
              <a:rPr lang="en-US" smtClean="0"/>
              <a:t>5</a:t>
            </a:fld>
            <a:endParaRPr lang="en-US"/>
          </a:p>
        </p:txBody>
      </p:sp>
    </p:spTree>
    <p:extLst>
      <p:ext uri="{BB962C8B-B14F-4D97-AF65-F5344CB8AC3E}">
        <p14:creationId xmlns:p14="http://schemas.microsoft.com/office/powerpoint/2010/main" val="316960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Our board of directors is hard at work on securing our future. Key areas we needed to work on were identified and board sub committees set up to address these.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Three key areas for the boards work are: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Bringing a fiscal focus to ASHRAE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Streamlining ASHRAE processes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Developing new products and services </a:t>
            </a:r>
          </a:p>
          <a:p>
            <a:pPr marL="0" marR="0" lvl="0" indent="0">
              <a:lnSpc>
                <a:spcPct val="107000"/>
              </a:lnSpc>
              <a:spcBef>
                <a:spcPts val="0"/>
              </a:spcBef>
              <a:spcAft>
                <a:spcPts val="800"/>
              </a:spcAft>
              <a:buFont typeface="Symbol" panose="05050102010706020507" pitchFamily="18" charset="2"/>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A fiscal focus is required to evaluate that the work we do has a business case and we have key indicators of performance. The fiscal focus subcommittee is led by our Treasurer Dennis Knight and is developing and implementing policies and rules. The performance of ASHRAE is incorporated into graphic “dashboards” highlighting trends and key data. These are issued every month so that we have our finger on the pulse.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Together with fiscal focus it is important to streamline the processes of ASHRAE, we need to work at the speed of business, break down silos and move decision making lower down in the organization. This effort is led by Vice President Sarah Maston and the committee is expected to produce streamlining recommendations for the board’s consideration in the coming months.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0000"/>
                </a:solidFill>
                <a:effectLst/>
                <a:highlight>
                  <a:srgbClr val="FFFFFF"/>
                </a:highlight>
                <a:latin typeface="Calibri" panose="020F0502020204030204" pitchFamily="34" charset="0"/>
                <a:ea typeface="Calibri" panose="020F0502020204030204" pitchFamily="34" charset="0"/>
              </a:rPr>
              <a:t>Vice President Dunstan </a:t>
            </a:r>
            <a:r>
              <a:rPr lang="en-US" sz="1800" dirty="0" err="1">
                <a:solidFill>
                  <a:srgbClr val="000000"/>
                </a:solidFill>
                <a:effectLst/>
                <a:highlight>
                  <a:srgbClr val="FFFFFF"/>
                </a:highlight>
                <a:latin typeface="Calibri" panose="020F0502020204030204" pitchFamily="34" charset="0"/>
                <a:ea typeface="Calibri" panose="020F0502020204030204" pitchFamily="34" charset="0"/>
              </a:rPr>
              <a:t>MacCauley</a:t>
            </a:r>
            <a:r>
              <a:rPr lang="en-US" sz="1800" dirty="0">
                <a:solidFill>
                  <a:srgbClr val="000000"/>
                </a:solidFill>
                <a:effectLst/>
                <a:highlight>
                  <a:srgbClr val="FFFFFF"/>
                </a:highlight>
                <a:latin typeface="Calibri" panose="020F0502020204030204" pitchFamily="34" charset="0"/>
                <a:ea typeface="Calibri" panose="020F0502020204030204" pitchFamily="34" charset="0"/>
              </a:rPr>
              <a:t> is leading the subcommittee working on identifying new products and services which our members and the market need. This work is urgent given the changing needs of the market in the digital age. </a:t>
            </a:r>
            <a:endParaRPr lang="en-US" dirty="0"/>
          </a:p>
        </p:txBody>
      </p:sp>
      <p:sp>
        <p:nvSpPr>
          <p:cNvPr id="4" name="Slide Number Placeholder 3"/>
          <p:cNvSpPr>
            <a:spLocks noGrp="1"/>
          </p:cNvSpPr>
          <p:nvPr>
            <p:ph type="sldNum" sz="quarter" idx="5"/>
          </p:nvPr>
        </p:nvSpPr>
        <p:spPr/>
        <p:txBody>
          <a:bodyPr/>
          <a:lstStyle/>
          <a:p>
            <a:fld id="{6DF501A3-1A98-4920-82C6-502A7C2BAAAC}" type="slidenum">
              <a:rPr lang="en-US" smtClean="0"/>
              <a:t>6</a:t>
            </a:fld>
            <a:endParaRPr lang="en-US"/>
          </a:p>
        </p:txBody>
      </p:sp>
    </p:spTree>
    <p:extLst>
      <p:ext uri="{BB962C8B-B14F-4D97-AF65-F5344CB8AC3E}">
        <p14:creationId xmlns:p14="http://schemas.microsoft.com/office/powerpoint/2010/main" val="1459935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Diversity is critical to securing the future of ASHRAE. The two key prerequisites for ASHRAE’s diversity are transparency and participation.</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ASHRAE is improving our transparency by livestreaming the board of directors’ meetings and council meetings. Hundreds have now tuned in to witness the actions of our Society firsthand. Our members can now view upcoming meeting information, find agendas and links to virtually watch board meetings at ashrae.org/bod.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You can also signup for our Board Activities email. A quarterly board newsletter to Chapter Presidents has been started.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DF501A3-1A98-4920-82C6-502A7C2BAAAC}" type="slidenum">
              <a:rPr lang="en-US" smtClean="0"/>
              <a:t>7</a:t>
            </a:fld>
            <a:endParaRPr lang="en-US"/>
          </a:p>
        </p:txBody>
      </p:sp>
    </p:spTree>
    <p:extLst>
      <p:ext uri="{BB962C8B-B14F-4D97-AF65-F5344CB8AC3E}">
        <p14:creationId xmlns:p14="http://schemas.microsoft.com/office/powerpoint/2010/main" val="3324866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We are empowering our global force of volunteers with knowledge and collaboration tools, which in turn leads to greater participation and true diversity. The Finance Committee is developing financial training for regions and chapters.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The Publication and Education Council is hard at work developing and offering even more products and services that are translated into other languages and tailored to the challenges encountered in various parts of the world.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To date, we offer 57 publications in languages other than English.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Additionally, the Publication and Education Council and the Technology Council are working together to provide a path for collaboration between the chapters and technical committees to create locally focused guides and tools.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To lower the financial barriers for volunteer participation, we will provide opportunities for members to serve as instructors for ALI courses, write content, and provide other services.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These opportunities will be widely advertised and easy to avail.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dirty="0"/>
          </a:p>
        </p:txBody>
      </p:sp>
      <p:sp>
        <p:nvSpPr>
          <p:cNvPr id="4" name="Slide Number Placeholder 3"/>
          <p:cNvSpPr>
            <a:spLocks noGrp="1"/>
          </p:cNvSpPr>
          <p:nvPr>
            <p:ph type="sldNum" sz="quarter" idx="5"/>
          </p:nvPr>
        </p:nvSpPr>
        <p:spPr/>
        <p:txBody>
          <a:bodyPr/>
          <a:lstStyle/>
          <a:p>
            <a:fld id="{6DF501A3-1A98-4920-82C6-502A7C2BAAAC}" type="slidenum">
              <a:rPr lang="en-US" smtClean="0"/>
              <a:t>8</a:t>
            </a:fld>
            <a:endParaRPr lang="en-US"/>
          </a:p>
        </p:txBody>
      </p:sp>
    </p:spTree>
    <p:extLst>
      <p:ext uri="{BB962C8B-B14F-4D97-AF65-F5344CB8AC3E}">
        <p14:creationId xmlns:p14="http://schemas.microsoft.com/office/powerpoint/2010/main" val="1390418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What determines how quickly we can react and adapt depends in great part on how well attuned we are to developments and how willing we are to embrace change. Building a stronger culture of equity, diversity and inclusion in ASHRAE will help the Society be more creative, innovative, and resilient. This requires us to grow and think beyond our comfort zone.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Our Diversity, Equity and Inclusion board subcommittee led by Director Adrienne </a:t>
            </a:r>
            <a:r>
              <a:rPr lang="en-US" sz="1800" dirty="0" err="1">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Thomle</a:t>
            </a: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 continues to work hard, creating materials for ASHRAE Chapters and establishing workshops on pertinent topics. The subcommittee is working on a DEI strategic plan for Ashrae with prioritized training needs and tools for training, developing DEI policies relating to appointments, honors and awards, committee membership, volunteer engagement and chapter programs.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DEI training videos and podcasts have been made available to all ASHRAE members. These DEI initiatives help make ASHRAE a welcoming home for all. The work of the subcommittee will be truly transformative.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DF501A3-1A98-4920-82C6-502A7C2BAAAC}" type="slidenum">
              <a:rPr lang="en-US" smtClean="0"/>
              <a:t>9</a:t>
            </a:fld>
            <a:endParaRPr lang="en-US"/>
          </a:p>
        </p:txBody>
      </p:sp>
    </p:spTree>
    <p:extLst>
      <p:ext uri="{BB962C8B-B14F-4D97-AF65-F5344CB8AC3E}">
        <p14:creationId xmlns:p14="http://schemas.microsoft.com/office/powerpoint/2010/main" val="686664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bit.ly/2TtBDfr" TargetMode="Externa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0DC5F-07A5-4B01-94DA-27B96AD673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FB958-52A8-494E-9868-DB140927EA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6381B8-6655-4903-97F5-D1C17311E37B}"/>
              </a:ext>
            </a:extLst>
          </p:cNvPr>
          <p:cNvSpPr>
            <a:spLocks noGrp="1"/>
          </p:cNvSpPr>
          <p:nvPr>
            <p:ph type="dt" sz="half" idx="10"/>
          </p:nvPr>
        </p:nvSpPr>
        <p:spPr/>
        <p:txBody>
          <a:bodyPr/>
          <a:lstStyle/>
          <a:p>
            <a:fld id="{F78503B6-2FAE-4025-8C2D-EFD87F38ED3A}" type="datetimeFigureOut">
              <a:rPr lang="en-US" smtClean="0"/>
              <a:t>2/6/2023</a:t>
            </a:fld>
            <a:endParaRPr lang="en-US"/>
          </a:p>
        </p:txBody>
      </p:sp>
      <p:sp>
        <p:nvSpPr>
          <p:cNvPr id="5" name="Footer Placeholder 4">
            <a:extLst>
              <a:ext uri="{FF2B5EF4-FFF2-40B4-BE49-F238E27FC236}">
                <a16:creationId xmlns:a16="http://schemas.microsoft.com/office/drawing/2014/main" id="{9ACDF68A-43C8-49A7-A268-DC3EA0B96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04693-E2A8-43D3-8FE1-B4A0CC1F3858}"/>
              </a:ext>
            </a:extLst>
          </p:cNvPr>
          <p:cNvSpPr>
            <a:spLocks noGrp="1"/>
          </p:cNvSpPr>
          <p:nvPr>
            <p:ph type="sldNum" sz="quarter" idx="12"/>
          </p:nvPr>
        </p:nvSpPr>
        <p:spPr/>
        <p:txBody>
          <a:bodyPr/>
          <a:lstStyle/>
          <a:p>
            <a:fld id="{DAF3CF4C-9AAB-421D-A71B-D67B73896FD7}" type="slidenum">
              <a:rPr lang="en-US" smtClean="0"/>
              <a:t>‹#›</a:t>
            </a:fld>
            <a:endParaRPr lang="en-US"/>
          </a:p>
        </p:txBody>
      </p:sp>
    </p:spTree>
    <p:extLst>
      <p:ext uri="{BB962C8B-B14F-4D97-AF65-F5344CB8AC3E}">
        <p14:creationId xmlns:p14="http://schemas.microsoft.com/office/powerpoint/2010/main" val="2551107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912A8-F2DF-4670-8542-FCB2AB6CD7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51EA1E-2752-4AEF-8C18-23B842083B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2503C4-0AE3-4A08-88CB-0D7206E66CB8}"/>
              </a:ext>
            </a:extLst>
          </p:cNvPr>
          <p:cNvSpPr>
            <a:spLocks noGrp="1"/>
          </p:cNvSpPr>
          <p:nvPr>
            <p:ph type="dt" sz="half" idx="10"/>
          </p:nvPr>
        </p:nvSpPr>
        <p:spPr/>
        <p:txBody>
          <a:bodyPr/>
          <a:lstStyle/>
          <a:p>
            <a:fld id="{F78503B6-2FAE-4025-8C2D-EFD87F38ED3A}" type="datetimeFigureOut">
              <a:rPr lang="en-US" smtClean="0"/>
              <a:t>2/6/2023</a:t>
            </a:fld>
            <a:endParaRPr lang="en-US"/>
          </a:p>
        </p:txBody>
      </p:sp>
      <p:sp>
        <p:nvSpPr>
          <p:cNvPr id="5" name="Footer Placeholder 4">
            <a:extLst>
              <a:ext uri="{FF2B5EF4-FFF2-40B4-BE49-F238E27FC236}">
                <a16:creationId xmlns:a16="http://schemas.microsoft.com/office/drawing/2014/main" id="{2074B24D-BCFA-48EA-8528-91D39D5931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CF1CC-11F1-4F7A-9F0A-6FE242C30230}"/>
              </a:ext>
            </a:extLst>
          </p:cNvPr>
          <p:cNvSpPr>
            <a:spLocks noGrp="1"/>
          </p:cNvSpPr>
          <p:nvPr>
            <p:ph type="sldNum" sz="quarter" idx="12"/>
          </p:nvPr>
        </p:nvSpPr>
        <p:spPr/>
        <p:txBody>
          <a:bodyPr/>
          <a:lstStyle/>
          <a:p>
            <a:fld id="{DAF3CF4C-9AAB-421D-A71B-D67B73896FD7}" type="slidenum">
              <a:rPr lang="en-US" smtClean="0"/>
              <a:t>‹#›</a:t>
            </a:fld>
            <a:endParaRPr lang="en-US"/>
          </a:p>
        </p:txBody>
      </p:sp>
    </p:spTree>
    <p:extLst>
      <p:ext uri="{BB962C8B-B14F-4D97-AF65-F5344CB8AC3E}">
        <p14:creationId xmlns:p14="http://schemas.microsoft.com/office/powerpoint/2010/main" val="3273305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B2CFEC-6CF6-4A2F-95D4-5B61EA36C2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19FBED-1819-4E56-B47C-4D22C6D879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97C529-4E79-490F-8FB2-3BEA85D8E508}"/>
              </a:ext>
            </a:extLst>
          </p:cNvPr>
          <p:cNvSpPr>
            <a:spLocks noGrp="1"/>
          </p:cNvSpPr>
          <p:nvPr>
            <p:ph type="dt" sz="half" idx="10"/>
          </p:nvPr>
        </p:nvSpPr>
        <p:spPr/>
        <p:txBody>
          <a:bodyPr/>
          <a:lstStyle/>
          <a:p>
            <a:fld id="{F78503B6-2FAE-4025-8C2D-EFD87F38ED3A}" type="datetimeFigureOut">
              <a:rPr lang="en-US" smtClean="0"/>
              <a:t>2/6/2023</a:t>
            </a:fld>
            <a:endParaRPr lang="en-US"/>
          </a:p>
        </p:txBody>
      </p:sp>
      <p:sp>
        <p:nvSpPr>
          <p:cNvPr id="5" name="Footer Placeholder 4">
            <a:extLst>
              <a:ext uri="{FF2B5EF4-FFF2-40B4-BE49-F238E27FC236}">
                <a16:creationId xmlns:a16="http://schemas.microsoft.com/office/drawing/2014/main" id="{4538C69F-94B0-40C0-8467-FB73045636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6D174-FAC9-4BCF-A02A-98F441CE8E8F}"/>
              </a:ext>
            </a:extLst>
          </p:cNvPr>
          <p:cNvSpPr>
            <a:spLocks noGrp="1"/>
          </p:cNvSpPr>
          <p:nvPr>
            <p:ph type="sldNum" sz="quarter" idx="12"/>
          </p:nvPr>
        </p:nvSpPr>
        <p:spPr/>
        <p:txBody>
          <a:bodyPr/>
          <a:lstStyle/>
          <a:p>
            <a:fld id="{DAF3CF4C-9AAB-421D-A71B-D67B73896FD7}" type="slidenum">
              <a:rPr lang="en-US" smtClean="0"/>
              <a:t>‹#›</a:t>
            </a:fld>
            <a:endParaRPr lang="en-US"/>
          </a:p>
        </p:txBody>
      </p:sp>
    </p:spTree>
    <p:extLst>
      <p:ext uri="{BB962C8B-B14F-4D97-AF65-F5344CB8AC3E}">
        <p14:creationId xmlns:p14="http://schemas.microsoft.com/office/powerpoint/2010/main" val="971483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gradFill>
          <a:gsLst>
            <a:gs pos="0">
              <a:schemeClr val="accent1"/>
            </a:gs>
            <a:gs pos="100000">
              <a:schemeClr val="accent2"/>
            </a:gs>
          </a:gsLst>
          <a:lin ang="5400012" scaled="0"/>
        </a:gra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DAF3CF4C-9AAB-421D-A71B-D67B73896FD7}" type="slidenum">
              <a:rPr lang="en-US" smtClean="0"/>
              <a:t>‹#›</a:t>
            </a:fld>
            <a:endParaRPr lang="en-US"/>
          </a:p>
        </p:txBody>
      </p:sp>
      <p:sp>
        <p:nvSpPr>
          <p:cNvPr id="11" name="Google Shape;11;p2"/>
          <p:cNvSpPr txBox="1"/>
          <p:nvPr/>
        </p:nvSpPr>
        <p:spPr>
          <a:xfrm flipH="1">
            <a:off x="1834067" y="4123300"/>
            <a:ext cx="8524000" cy="8940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endParaRPr sz="8000">
              <a:solidFill>
                <a:srgbClr val="FFFFFF"/>
              </a:solidFill>
              <a:latin typeface="Squada One"/>
              <a:ea typeface="Squada One"/>
              <a:cs typeface="Squada One"/>
              <a:sym typeface="Squada One"/>
            </a:endParaRPr>
          </a:p>
        </p:txBody>
      </p:sp>
      <p:pic>
        <p:nvPicPr>
          <p:cNvPr id="12" name="Google Shape;12;p2"/>
          <p:cNvPicPr preferRelativeResize="0"/>
          <p:nvPr/>
        </p:nvPicPr>
        <p:blipFill>
          <a:blip r:embed="rId2">
            <a:alphaModFix/>
          </a:blip>
          <a:stretch>
            <a:fillRect/>
          </a:stretch>
        </p:blipFill>
        <p:spPr>
          <a:xfrm>
            <a:off x="84" y="-533007"/>
            <a:ext cx="12192000" cy="5825849"/>
          </a:xfrm>
          <a:prstGeom prst="rect">
            <a:avLst/>
          </a:prstGeom>
          <a:noFill/>
          <a:ln>
            <a:noFill/>
          </a:ln>
        </p:spPr>
      </p:pic>
      <p:sp>
        <p:nvSpPr>
          <p:cNvPr id="13" name="Google Shape;13;p2"/>
          <p:cNvSpPr txBox="1">
            <a:spLocks noGrp="1"/>
          </p:cNvSpPr>
          <p:nvPr>
            <p:ph type="title"/>
          </p:nvPr>
        </p:nvSpPr>
        <p:spPr>
          <a:xfrm>
            <a:off x="609600" y="2857919"/>
            <a:ext cx="10972800" cy="6812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8000">
                <a:latin typeface="+mj-lt"/>
              </a:defRPr>
            </a:lvl1pPr>
            <a:lvl2pPr lvl="1">
              <a:spcBef>
                <a:spcPts val="0"/>
              </a:spcBef>
              <a:spcAft>
                <a:spcPts val="0"/>
              </a:spcAft>
              <a:buSzPts val="3000"/>
              <a:buFont typeface="Squada One"/>
              <a:buNone/>
              <a:defRPr sz="4000">
                <a:latin typeface="Squada One"/>
                <a:ea typeface="Squada One"/>
                <a:cs typeface="Squada One"/>
                <a:sym typeface="Squada One"/>
              </a:defRPr>
            </a:lvl2pPr>
            <a:lvl3pPr lvl="2">
              <a:spcBef>
                <a:spcPts val="0"/>
              </a:spcBef>
              <a:spcAft>
                <a:spcPts val="0"/>
              </a:spcAft>
              <a:buSzPts val="3000"/>
              <a:buFont typeface="Squada One"/>
              <a:buNone/>
              <a:defRPr sz="4000">
                <a:latin typeface="Squada One"/>
                <a:ea typeface="Squada One"/>
                <a:cs typeface="Squada One"/>
                <a:sym typeface="Squada One"/>
              </a:defRPr>
            </a:lvl3pPr>
            <a:lvl4pPr lvl="3">
              <a:spcBef>
                <a:spcPts val="0"/>
              </a:spcBef>
              <a:spcAft>
                <a:spcPts val="0"/>
              </a:spcAft>
              <a:buSzPts val="3000"/>
              <a:buFont typeface="Squada One"/>
              <a:buNone/>
              <a:defRPr sz="4000">
                <a:latin typeface="Squada One"/>
                <a:ea typeface="Squada One"/>
                <a:cs typeface="Squada One"/>
                <a:sym typeface="Squada One"/>
              </a:defRPr>
            </a:lvl4pPr>
            <a:lvl5pPr lvl="4">
              <a:spcBef>
                <a:spcPts val="0"/>
              </a:spcBef>
              <a:spcAft>
                <a:spcPts val="0"/>
              </a:spcAft>
              <a:buSzPts val="3000"/>
              <a:buFont typeface="Squada One"/>
              <a:buNone/>
              <a:defRPr sz="4000">
                <a:latin typeface="Squada One"/>
                <a:ea typeface="Squada One"/>
                <a:cs typeface="Squada One"/>
                <a:sym typeface="Squada One"/>
              </a:defRPr>
            </a:lvl5pPr>
            <a:lvl6pPr lvl="5">
              <a:spcBef>
                <a:spcPts val="0"/>
              </a:spcBef>
              <a:spcAft>
                <a:spcPts val="0"/>
              </a:spcAft>
              <a:buSzPts val="3000"/>
              <a:buFont typeface="Squada One"/>
              <a:buNone/>
              <a:defRPr sz="4000">
                <a:latin typeface="Squada One"/>
                <a:ea typeface="Squada One"/>
                <a:cs typeface="Squada One"/>
                <a:sym typeface="Squada One"/>
              </a:defRPr>
            </a:lvl6pPr>
            <a:lvl7pPr lvl="6">
              <a:spcBef>
                <a:spcPts val="0"/>
              </a:spcBef>
              <a:spcAft>
                <a:spcPts val="0"/>
              </a:spcAft>
              <a:buSzPts val="3000"/>
              <a:buFont typeface="Squada One"/>
              <a:buNone/>
              <a:defRPr sz="4000">
                <a:latin typeface="Squada One"/>
                <a:ea typeface="Squada One"/>
                <a:cs typeface="Squada One"/>
                <a:sym typeface="Squada One"/>
              </a:defRPr>
            </a:lvl7pPr>
            <a:lvl8pPr lvl="7">
              <a:spcBef>
                <a:spcPts val="0"/>
              </a:spcBef>
              <a:spcAft>
                <a:spcPts val="0"/>
              </a:spcAft>
              <a:buSzPts val="3000"/>
              <a:buFont typeface="Squada One"/>
              <a:buNone/>
              <a:defRPr sz="4000">
                <a:latin typeface="Squada One"/>
                <a:ea typeface="Squada One"/>
                <a:cs typeface="Squada One"/>
                <a:sym typeface="Squada One"/>
              </a:defRPr>
            </a:lvl8pPr>
            <a:lvl9pPr lvl="8">
              <a:spcBef>
                <a:spcPts val="0"/>
              </a:spcBef>
              <a:spcAft>
                <a:spcPts val="0"/>
              </a:spcAft>
              <a:buSzPts val="3000"/>
              <a:buFont typeface="Squada One"/>
              <a:buNone/>
              <a:defRPr sz="4000">
                <a:latin typeface="Squada One"/>
                <a:ea typeface="Squada One"/>
                <a:cs typeface="Squada One"/>
                <a:sym typeface="Squada One"/>
              </a:defRPr>
            </a:lvl9pPr>
          </a:lstStyle>
          <a:p>
            <a:endParaRPr/>
          </a:p>
        </p:txBody>
      </p:sp>
      <p:sp>
        <p:nvSpPr>
          <p:cNvPr id="14" name="Google Shape;14;p2"/>
          <p:cNvSpPr txBox="1">
            <a:spLocks noGrp="1"/>
          </p:cNvSpPr>
          <p:nvPr>
            <p:ph type="subTitle" idx="1"/>
          </p:nvPr>
        </p:nvSpPr>
        <p:spPr>
          <a:xfrm>
            <a:off x="609700" y="4258490"/>
            <a:ext cx="10972800" cy="555409"/>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133">
                <a:latin typeface="Arial Narrow" panose="020B0606020202030204" pitchFamily="34" charset="0"/>
              </a:defRPr>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3893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23" name="Google Shape;23;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DAF3CF4C-9AAB-421D-A71B-D67B73896FD7}" type="slidenum">
              <a:rPr lang="en-US" smtClean="0"/>
              <a:t>‹#›</a:t>
            </a:fld>
            <a:endParaRPr lang="en-US"/>
          </a:p>
        </p:txBody>
      </p:sp>
      <p:pic>
        <p:nvPicPr>
          <p:cNvPr id="24" name="Google Shape;24;p4"/>
          <p:cNvPicPr preferRelativeResize="0"/>
          <p:nvPr/>
        </p:nvPicPr>
        <p:blipFill>
          <a:blip r:embed="rId2">
            <a:alphaModFix/>
          </a:blip>
          <a:stretch>
            <a:fillRect/>
          </a:stretch>
        </p:blipFill>
        <p:spPr>
          <a:xfrm>
            <a:off x="-774465" y="-1231854"/>
            <a:ext cx="3067567" cy="2767867"/>
          </a:xfrm>
          <a:prstGeom prst="rect">
            <a:avLst/>
          </a:prstGeom>
          <a:noFill/>
          <a:ln>
            <a:noFill/>
          </a:ln>
        </p:spPr>
      </p:pic>
      <p:pic>
        <p:nvPicPr>
          <p:cNvPr id="25" name="Google Shape;25;p4"/>
          <p:cNvPicPr preferRelativeResize="0"/>
          <p:nvPr/>
        </p:nvPicPr>
        <p:blipFill>
          <a:blip r:embed="rId2">
            <a:alphaModFix/>
          </a:blip>
          <a:stretch>
            <a:fillRect/>
          </a:stretch>
        </p:blipFill>
        <p:spPr>
          <a:xfrm rot="10800000">
            <a:off x="9668874" y="5317467"/>
            <a:ext cx="3067567" cy="2767867"/>
          </a:xfrm>
          <a:prstGeom prst="rect">
            <a:avLst/>
          </a:prstGeom>
          <a:noFill/>
          <a:ln>
            <a:noFill/>
          </a:ln>
        </p:spPr>
      </p:pic>
      <p:sp>
        <p:nvSpPr>
          <p:cNvPr id="26" name="Google Shape;26;p4"/>
          <p:cNvSpPr txBox="1">
            <a:spLocks noGrp="1"/>
          </p:cNvSpPr>
          <p:nvPr>
            <p:ph type="ctrTitle"/>
          </p:nvPr>
        </p:nvSpPr>
        <p:spPr>
          <a:xfrm flipH="1">
            <a:off x="669600" y="593367"/>
            <a:ext cx="10912800" cy="89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FFFF"/>
              </a:buClr>
              <a:buSzPts val="3600"/>
              <a:buNone/>
              <a:defRPr sz="48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7" name="Google Shape;27;p4"/>
          <p:cNvSpPr txBox="1">
            <a:spLocks noGrp="1"/>
          </p:cNvSpPr>
          <p:nvPr>
            <p:ph type="subTitle" idx="1"/>
          </p:nvPr>
        </p:nvSpPr>
        <p:spPr>
          <a:xfrm>
            <a:off x="1673800" y="1939500"/>
            <a:ext cx="8844400" cy="432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200"/>
              <a:buFont typeface="Livvic"/>
              <a:buAutoNum type="arabicPeriod"/>
              <a:defRPr sz="1600"/>
            </a:lvl1pPr>
            <a:lvl2pPr lvl="1" rtl="0">
              <a:lnSpc>
                <a:spcPct val="100000"/>
              </a:lnSpc>
              <a:spcBef>
                <a:spcPts val="0"/>
              </a:spcBef>
              <a:spcAft>
                <a:spcPts val="0"/>
              </a:spcAft>
              <a:buSzPts val="1200"/>
              <a:buAutoNum type="alphaLcPeriod"/>
              <a:defRPr sz="1600"/>
            </a:lvl2pPr>
            <a:lvl3pPr lvl="2" rtl="0">
              <a:lnSpc>
                <a:spcPct val="100000"/>
              </a:lnSpc>
              <a:spcBef>
                <a:spcPts val="0"/>
              </a:spcBef>
              <a:spcAft>
                <a:spcPts val="0"/>
              </a:spcAft>
              <a:buSzPts val="1200"/>
              <a:buAutoNum type="romanLcPeriod"/>
              <a:defRPr sz="1600"/>
            </a:lvl3pPr>
            <a:lvl4pPr lvl="3" rtl="0">
              <a:lnSpc>
                <a:spcPct val="100000"/>
              </a:lnSpc>
              <a:spcBef>
                <a:spcPts val="0"/>
              </a:spcBef>
              <a:spcAft>
                <a:spcPts val="0"/>
              </a:spcAft>
              <a:buSzPts val="1200"/>
              <a:buAutoNum type="arabicPeriod"/>
              <a:defRPr sz="1600"/>
            </a:lvl4pPr>
            <a:lvl5pPr lvl="4" rtl="0">
              <a:lnSpc>
                <a:spcPct val="100000"/>
              </a:lnSpc>
              <a:spcBef>
                <a:spcPts val="0"/>
              </a:spcBef>
              <a:spcAft>
                <a:spcPts val="0"/>
              </a:spcAft>
              <a:buSzPts val="1200"/>
              <a:buAutoNum type="alphaLcPeriod"/>
              <a:defRPr sz="1600"/>
            </a:lvl5pPr>
            <a:lvl6pPr lvl="5" rtl="0">
              <a:lnSpc>
                <a:spcPct val="100000"/>
              </a:lnSpc>
              <a:spcBef>
                <a:spcPts val="0"/>
              </a:spcBef>
              <a:spcAft>
                <a:spcPts val="0"/>
              </a:spcAft>
              <a:buSzPts val="1200"/>
              <a:buAutoNum type="romanLcPeriod"/>
              <a:defRPr sz="1600"/>
            </a:lvl6pPr>
            <a:lvl7pPr lvl="6" rtl="0">
              <a:lnSpc>
                <a:spcPct val="100000"/>
              </a:lnSpc>
              <a:spcBef>
                <a:spcPts val="0"/>
              </a:spcBef>
              <a:spcAft>
                <a:spcPts val="0"/>
              </a:spcAft>
              <a:buSzPts val="1200"/>
              <a:buAutoNum type="arabicPeriod"/>
              <a:defRPr sz="1600"/>
            </a:lvl7pPr>
            <a:lvl8pPr lvl="7" rtl="0">
              <a:lnSpc>
                <a:spcPct val="100000"/>
              </a:lnSpc>
              <a:spcBef>
                <a:spcPts val="0"/>
              </a:spcBef>
              <a:spcAft>
                <a:spcPts val="0"/>
              </a:spcAft>
              <a:buSzPts val="1200"/>
              <a:buAutoNum type="alphaLcPeriod"/>
              <a:defRPr sz="1600"/>
            </a:lvl8pPr>
            <a:lvl9pPr lvl="8" rtl="0">
              <a:lnSpc>
                <a:spcPct val="100000"/>
              </a:lnSpc>
              <a:spcBef>
                <a:spcPts val="0"/>
              </a:spcBef>
              <a:spcAft>
                <a:spcPts val="0"/>
              </a:spcAft>
              <a:buSzPts val="1200"/>
              <a:buAutoNum type="romanLcPeriod"/>
              <a:defRPr sz="1600"/>
            </a:lvl9pPr>
          </a:lstStyle>
          <a:p>
            <a:endParaRPr/>
          </a:p>
        </p:txBody>
      </p:sp>
    </p:spTree>
    <p:extLst>
      <p:ext uri="{BB962C8B-B14F-4D97-AF65-F5344CB8AC3E}">
        <p14:creationId xmlns:p14="http://schemas.microsoft.com/office/powerpoint/2010/main" val="1872488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
        <p:cNvGrpSpPr/>
        <p:nvPr/>
      </p:nvGrpSpPr>
      <p:grpSpPr>
        <a:xfrm>
          <a:off x="0" y="0"/>
          <a:ext cx="0" cy="0"/>
          <a:chOff x="0" y="0"/>
          <a:chExt cx="0" cy="0"/>
        </a:xfrm>
      </p:grpSpPr>
      <p:sp>
        <p:nvSpPr>
          <p:cNvPr id="29" name="Google Shape;29;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DAF3CF4C-9AAB-421D-A71B-D67B73896FD7}" type="slidenum">
              <a:rPr lang="en-US" smtClean="0"/>
              <a:t>‹#›</a:t>
            </a:fld>
            <a:endParaRPr lang="en-US"/>
          </a:p>
        </p:txBody>
      </p:sp>
      <p:sp>
        <p:nvSpPr>
          <p:cNvPr id="30" name="Google Shape;30;p5"/>
          <p:cNvSpPr txBox="1">
            <a:spLocks noGrp="1"/>
          </p:cNvSpPr>
          <p:nvPr>
            <p:ph type="subTitle" idx="1"/>
          </p:nvPr>
        </p:nvSpPr>
        <p:spPr>
          <a:xfrm>
            <a:off x="3115800" y="3723420"/>
            <a:ext cx="2780800" cy="158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0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31" name="Google Shape;31;p5"/>
          <p:cNvSpPr txBox="1">
            <a:spLocks noGrp="1"/>
          </p:cNvSpPr>
          <p:nvPr>
            <p:ph type="subTitle" idx="2"/>
          </p:nvPr>
        </p:nvSpPr>
        <p:spPr>
          <a:xfrm>
            <a:off x="6295533" y="3709009"/>
            <a:ext cx="2780800" cy="158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0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32" name="Google Shape;32;p5"/>
          <p:cNvSpPr txBox="1">
            <a:spLocks noGrp="1"/>
          </p:cNvSpPr>
          <p:nvPr>
            <p:ph type="ctrTitle"/>
          </p:nvPr>
        </p:nvSpPr>
        <p:spPr>
          <a:xfrm flipH="1">
            <a:off x="6295467" y="617007"/>
            <a:ext cx="4897600" cy="1742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FFFFF"/>
              </a:buClr>
              <a:buSzPts val="3600"/>
              <a:buNone/>
              <a:defRPr sz="48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33" name="Google Shape;33;p5"/>
          <p:cNvSpPr txBox="1">
            <a:spLocks noGrp="1"/>
          </p:cNvSpPr>
          <p:nvPr>
            <p:ph type="ctrTitle" idx="3"/>
          </p:nvPr>
        </p:nvSpPr>
        <p:spPr>
          <a:xfrm>
            <a:off x="2972417" y="3506568"/>
            <a:ext cx="3067600" cy="35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4" name="Google Shape;34;p5"/>
          <p:cNvSpPr txBox="1">
            <a:spLocks noGrp="1"/>
          </p:cNvSpPr>
          <p:nvPr>
            <p:ph type="ctrTitle" idx="4"/>
          </p:nvPr>
        </p:nvSpPr>
        <p:spPr>
          <a:xfrm>
            <a:off x="6096000" y="3506568"/>
            <a:ext cx="3179600" cy="35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pic>
        <p:nvPicPr>
          <p:cNvPr id="35" name="Google Shape;35;p5"/>
          <p:cNvPicPr preferRelativeResize="0"/>
          <p:nvPr/>
        </p:nvPicPr>
        <p:blipFill>
          <a:blip r:embed="rId2">
            <a:alphaModFix/>
          </a:blip>
          <a:stretch>
            <a:fillRect/>
          </a:stretch>
        </p:blipFill>
        <p:spPr>
          <a:xfrm>
            <a:off x="1" y="0"/>
            <a:ext cx="3067567" cy="2767867"/>
          </a:xfrm>
          <a:prstGeom prst="rect">
            <a:avLst/>
          </a:prstGeom>
          <a:noFill/>
          <a:ln>
            <a:noFill/>
          </a:ln>
        </p:spPr>
      </p:pic>
      <p:sp>
        <p:nvSpPr>
          <p:cNvPr id="36" name="Google Shape;36;p5"/>
          <p:cNvSpPr/>
          <p:nvPr/>
        </p:nvSpPr>
        <p:spPr>
          <a:xfrm rot="5400000">
            <a:off x="2733984" y="2665579"/>
            <a:ext cx="3544267" cy="3179733"/>
          </a:xfrm>
          <a:prstGeom prst="flowChartPreparation">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rot="5400000">
            <a:off x="5913717" y="2665566"/>
            <a:ext cx="3544267" cy="3179733"/>
          </a:xfrm>
          <a:prstGeom prst="flowChartPreparation">
            <a:avLst/>
          </a:prstGeom>
          <a:gradFill>
            <a:gsLst>
              <a:gs pos="0">
                <a:srgbClr val="FFFFFF">
                  <a:alpha val="0"/>
                </a:srgbClr>
              </a:gs>
              <a:gs pos="100000">
                <a:srgbClr val="FFFFFF">
                  <a:alpha val="39215"/>
                </a:srgbClr>
              </a:gs>
            </a:gsLst>
            <a:path path="circle">
              <a:fillToRect l="50000" t="50000" r="50000" b="50000"/>
            </a:path>
            <a:tileRect/>
          </a:gra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03078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2"/>
        <p:cNvGrpSpPr/>
        <p:nvPr/>
      </p:nvGrpSpPr>
      <p:grpSpPr>
        <a:xfrm>
          <a:off x="0" y="0"/>
          <a:ext cx="0" cy="0"/>
          <a:chOff x="0" y="0"/>
          <a:chExt cx="0" cy="0"/>
        </a:xfrm>
      </p:grpSpPr>
      <p:sp>
        <p:nvSpPr>
          <p:cNvPr id="43" name="Google Shape;43;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DAF3CF4C-9AAB-421D-A71B-D67B73896FD7}" type="slidenum">
              <a:rPr lang="en-US" smtClean="0"/>
              <a:t>‹#›</a:t>
            </a:fld>
            <a:endParaRPr lang="en-US"/>
          </a:p>
        </p:txBody>
      </p:sp>
      <p:pic>
        <p:nvPicPr>
          <p:cNvPr id="44" name="Google Shape;44;p7"/>
          <p:cNvPicPr preferRelativeResize="0"/>
          <p:nvPr/>
        </p:nvPicPr>
        <p:blipFill>
          <a:blip r:embed="rId2">
            <a:alphaModFix/>
          </a:blip>
          <a:stretch>
            <a:fillRect/>
          </a:stretch>
        </p:blipFill>
        <p:spPr>
          <a:xfrm>
            <a:off x="1" y="0"/>
            <a:ext cx="3067567" cy="2767867"/>
          </a:xfrm>
          <a:prstGeom prst="rect">
            <a:avLst/>
          </a:prstGeom>
          <a:noFill/>
          <a:ln>
            <a:noFill/>
          </a:ln>
        </p:spPr>
      </p:pic>
      <p:pic>
        <p:nvPicPr>
          <p:cNvPr id="45" name="Google Shape;45;p7"/>
          <p:cNvPicPr preferRelativeResize="0"/>
          <p:nvPr/>
        </p:nvPicPr>
        <p:blipFill>
          <a:blip r:embed="rId2">
            <a:alphaModFix/>
          </a:blip>
          <a:stretch>
            <a:fillRect/>
          </a:stretch>
        </p:blipFill>
        <p:spPr>
          <a:xfrm rot="10800000">
            <a:off x="9124434" y="4090133"/>
            <a:ext cx="3067567" cy="2767867"/>
          </a:xfrm>
          <a:prstGeom prst="rect">
            <a:avLst/>
          </a:prstGeom>
          <a:noFill/>
          <a:ln>
            <a:noFill/>
          </a:ln>
        </p:spPr>
      </p:pic>
      <p:sp>
        <p:nvSpPr>
          <p:cNvPr id="46" name="Google Shape;46;p7"/>
          <p:cNvSpPr txBox="1">
            <a:spLocks noGrp="1"/>
          </p:cNvSpPr>
          <p:nvPr>
            <p:ph type="ctrTitle"/>
          </p:nvPr>
        </p:nvSpPr>
        <p:spPr>
          <a:xfrm flipH="1">
            <a:off x="474133" y="2982000"/>
            <a:ext cx="5274800" cy="89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FFFF"/>
              </a:buClr>
              <a:buSzPts val="3600"/>
              <a:buNone/>
              <a:defRPr sz="48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47" name="Google Shape;47;p7"/>
          <p:cNvSpPr txBox="1">
            <a:spLocks noGrp="1"/>
          </p:cNvSpPr>
          <p:nvPr>
            <p:ph type="subTitle" idx="1"/>
          </p:nvPr>
        </p:nvSpPr>
        <p:spPr>
          <a:xfrm>
            <a:off x="6433600" y="2305200"/>
            <a:ext cx="3320400" cy="224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FFFFF"/>
              </a:buClr>
              <a:buSzPts val="1200"/>
              <a:buNone/>
              <a:defRPr sz="1867"/>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cxnSp>
        <p:nvCxnSpPr>
          <p:cNvPr id="48" name="Google Shape;48;p7"/>
          <p:cNvCxnSpPr/>
          <p:nvPr/>
        </p:nvCxnSpPr>
        <p:spPr>
          <a:xfrm>
            <a:off x="6096000" y="1637600"/>
            <a:ext cx="0" cy="3582800"/>
          </a:xfrm>
          <a:prstGeom prst="straightConnector1">
            <a:avLst/>
          </a:prstGeom>
          <a:noFill/>
          <a:ln w="19050"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3277660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5"/>
        <p:cNvGrpSpPr/>
        <p:nvPr/>
      </p:nvGrpSpPr>
      <p:grpSpPr>
        <a:xfrm>
          <a:off x="0" y="0"/>
          <a:ext cx="0" cy="0"/>
          <a:chOff x="0" y="0"/>
          <a:chExt cx="0" cy="0"/>
        </a:xfrm>
      </p:grpSpPr>
      <p:sp>
        <p:nvSpPr>
          <p:cNvPr id="56" name="Google Shape;56;p9"/>
          <p:cNvSpPr txBox="1">
            <a:spLocks noGrp="1"/>
          </p:cNvSpPr>
          <p:nvPr>
            <p:ph type="subTitle" idx="1"/>
          </p:nvPr>
        </p:nvSpPr>
        <p:spPr>
          <a:xfrm>
            <a:off x="2802300" y="4950477"/>
            <a:ext cx="2900000" cy="8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7" name="Google Shape;57;p9"/>
          <p:cNvSpPr txBox="1">
            <a:spLocks noGrp="1"/>
          </p:cNvSpPr>
          <p:nvPr>
            <p:ph type="subTitle" idx="2"/>
          </p:nvPr>
        </p:nvSpPr>
        <p:spPr>
          <a:xfrm>
            <a:off x="6385867" y="4954216"/>
            <a:ext cx="2900000" cy="8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8" name="Google Shape;58;p9"/>
          <p:cNvSpPr txBox="1">
            <a:spLocks noGrp="1"/>
          </p:cNvSpPr>
          <p:nvPr>
            <p:ph type="subTitle" idx="3"/>
          </p:nvPr>
        </p:nvSpPr>
        <p:spPr>
          <a:xfrm>
            <a:off x="2802300" y="4529127"/>
            <a:ext cx="2900000" cy="6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Squada One"/>
              <a:buNone/>
              <a:defRPr sz="2133">
                <a:latin typeface="Squada One"/>
                <a:ea typeface="Squada One"/>
                <a:cs typeface="Squada One"/>
                <a:sym typeface="Squada One"/>
              </a:defRPr>
            </a:lvl1pPr>
            <a:lvl2pPr lvl="1" rtl="0">
              <a:spcBef>
                <a:spcPts val="0"/>
              </a:spcBef>
              <a:spcAft>
                <a:spcPts val="0"/>
              </a:spcAft>
              <a:buSzPts val="1600"/>
              <a:buFont typeface="Squada One"/>
              <a:buNone/>
              <a:defRPr sz="2133">
                <a:latin typeface="Squada One"/>
                <a:ea typeface="Squada One"/>
                <a:cs typeface="Squada One"/>
                <a:sym typeface="Squada One"/>
              </a:defRPr>
            </a:lvl2pPr>
            <a:lvl3pPr lvl="2" rtl="0">
              <a:spcBef>
                <a:spcPts val="2133"/>
              </a:spcBef>
              <a:spcAft>
                <a:spcPts val="0"/>
              </a:spcAft>
              <a:buSzPts val="1600"/>
              <a:buFont typeface="Squada One"/>
              <a:buNone/>
              <a:defRPr sz="2133">
                <a:latin typeface="Squada One"/>
                <a:ea typeface="Squada One"/>
                <a:cs typeface="Squada One"/>
                <a:sym typeface="Squada One"/>
              </a:defRPr>
            </a:lvl3pPr>
            <a:lvl4pPr lvl="3" rtl="0">
              <a:spcBef>
                <a:spcPts val="2133"/>
              </a:spcBef>
              <a:spcAft>
                <a:spcPts val="0"/>
              </a:spcAft>
              <a:buSzPts val="1600"/>
              <a:buFont typeface="Squada One"/>
              <a:buNone/>
              <a:defRPr sz="2133">
                <a:latin typeface="Squada One"/>
                <a:ea typeface="Squada One"/>
                <a:cs typeface="Squada One"/>
                <a:sym typeface="Squada One"/>
              </a:defRPr>
            </a:lvl4pPr>
            <a:lvl5pPr lvl="4" rtl="0">
              <a:spcBef>
                <a:spcPts val="2133"/>
              </a:spcBef>
              <a:spcAft>
                <a:spcPts val="0"/>
              </a:spcAft>
              <a:buSzPts val="1600"/>
              <a:buFont typeface="Squada One"/>
              <a:buNone/>
              <a:defRPr sz="2133">
                <a:latin typeface="Squada One"/>
                <a:ea typeface="Squada One"/>
                <a:cs typeface="Squada One"/>
                <a:sym typeface="Squada One"/>
              </a:defRPr>
            </a:lvl5pPr>
            <a:lvl6pPr lvl="5" rtl="0">
              <a:spcBef>
                <a:spcPts val="2133"/>
              </a:spcBef>
              <a:spcAft>
                <a:spcPts val="0"/>
              </a:spcAft>
              <a:buSzPts val="1600"/>
              <a:buFont typeface="Squada One"/>
              <a:buNone/>
              <a:defRPr sz="2133">
                <a:latin typeface="Squada One"/>
                <a:ea typeface="Squada One"/>
                <a:cs typeface="Squada One"/>
                <a:sym typeface="Squada One"/>
              </a:defRPr>
            </a:lvl6pPr>
            <a:lvl7pPr lvl="6" rtl="0">
              <a:spcBef>
                <a:spcPts val="2133"/>
              </a:spcBef>
              <a:spcAft>
                <a:spcPts val="0"/>
              </a:spcAft>
              <a:buSzPts val="1600"/>
              <a:buFont typeface="Squada One"/>
              <a:buNone/>
              <a:defRPr sz="2133">
                <a:latin typeface="Squada One"/>
                <a:ea typeface="Squada One"/>
                <a:cs typeface="Squada One"/>
                <a:sym typeface="Squada One"/>
              </a:defRPr>
            </a:lvl7pPr>
            <a:lvl8pPr lvl="7" rtl="0">
              <a:spcBef>
                <a:spcPts val="2133"/>
              </a:spcBef>
              <a:spcAft>
                <a:spcPts val="0"/>
              </a:spcAft>
              <a:buSzPts val="1600"/>
              <a:buFont typeface="Squada One"/>
              <a:buNone/>
              <a:defRPr sz="2133">
                <a:latin typeface="Squada One"/>
                <a:ea typeface="Squada One"/>
                <a:cs typeface="Squada One"/>
                <a:sym typeface="Squada One"/>
              </a:defRPr>
            </a:lvl8pPr>
            <a:lvl9pPr lvl="8" rtl="0">
              <a:spcBef>
                <a:spcPts val="2133"/>
              </a:spcBef>
              <a:spcAft>
                <a:spcPts val="2133"/>
              </a:spcAft>
              <a:buSzPts val="1600"/>
              <a:buFont typeface="Squada One"/>
              <a:buNone/>
              <a:defRPr sz="2133">
                <a:latin typeface="Squada One"/>
                <a:ea typeface="Squada One"/>
                <a:cs typeface="Squada One"/>
                <a:sym typeface="Squada One"/>
              </a:defRPr>
            </a:lvl9pPr>
          </a:lstStyle>
          <a:p>
            <a:endParaRPr/>
          </a:p>
        </p:txBody>
      </p:sp>
      <p:sp>
        <p:nvSpPr>
          <p:cNvPr id="59" name="Google Shape;59;p9"/>
          <p:cNvSpPr txBox="1">
            <a:spLocks noGrp="1"/>
          </p:cNvSpPr>
          <p:nvPr>
            <p:ph type="subTitle" idx="4"/>
          </p:nvPr>
        </p:nvSpPr>
        <p:spPr>
          <a:xfrm>
            <a:off x="6385867" y="4527189"/>
            <a:ext cx="2876000" cy="6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Squada One"/>
              <a:buNone/>
              <a:defRPr sz="2133">
                <a:latin typeface="Squada One"/>
                <a:ea typeface="Squada One"/>
                <a:cs typeface="Squada One"/>
                <a:sym typeface="Squada One"/>
              </a:defRPr>
            </a:lvl1pPr>
            <a:lvl2pPr lvl="1" rtl="0">
              <a:spcBef>
                <a:spcPts val="0"/>
              </a:spcBef>
              <a:spcAft>
                <a:spcPts val="0"/>
              </a:spcAft>
              <a:buSzPts val="1600"/>
              <a:buFont typeface="Squada One"/>
              <a:buNone/>
              <a:defRPr sz="2133">
                <a:latin typeface="Squada One"/>
                <a:ea typeface="Squada One"/>
                <a:cs typeface="Squada One"/>
                <a:sym typeface="Squada One"/>
              </a:defRPr>
            </a:lvl2pPr>
            <a:lvl3pPr lvl="2" rtl="0">
              <a:spcBef>
                <a:spcPts val="2133"/>
              </a:spcBef>
              <a:spcAft>
                <a:spcPts val="0"/>
              </a:spcAft>
              <a:buSzPts val="1600"/>
              <a:buFont typeface="Squada One"/>
              <a:buNone/>
              <a:defRPr sz="2133">
                <a:latin typeface="Squada One"/>
                <a:ea typeface="Squada One"/>
                <a:cs typeface="Squada One"/>
                <a:sym typeface="Squada One"/>
              </a:defRPr>
            </a:lvl3pPr>
            <a:lvl4pPr lvl="3" rtl="0">
              <a:spcBef>
                <a:spcPts val="2133"/>
              </a:spcBef>
              <a:spcAft>
                <a:spcPts val="0"/>
              </a:spcAft>
              <a:buSzPts val="1600"/>
              <a:buFont typeface="Squada One"/>
              <a:buNone/>
              <a:defRPr sz="2133">
                <a:latin typeface="Squada One"/>
                <a:ea typeface="Squada One"/>
                <a:cs typeface="Squada One"/>
                <a:sym typeface="Squada One"/>
              </a:defRPr>
            </a:lvl4pPr>
            <a:lvl5pPr lvl="4" rtl="0">
              <a:spcBef>
                <a:spcPts val="2133"/>
              </a:spcBef>
              <a:spcAft>
                <a:spcPts val="0"/>
              </a:spcAft>
              <a:buSzPts val="1600"/>
              <a:buFont typeface="Squada One"/>
              <a:buNone/>
              <a:defRPr sz="2133">
                <a:latin typeface="Squada One"/>
                <a:ea typeface="Squada One"/>
                <a:cs typeface="Squada One"/>
                <a:sym typeface="Squada One"/>
              </a:defRPr>
            </a:lvl5pPr>
            <a:lvl6pPr lvl="5" rtl="0">
              <a:spcBef>
                <a:spcPts val="2133"/>
              </a:spcBef>
              <a:spcAft>
                <a:spcPts val="0"/>
              </a:spcAft>
              <a:buSzPts val="1600"/>
              <a:buFont typeface="Squada One"/>
              <a:buNone/>
              <a:defRPr sz="2133">
                <a:latin typeface="Squada One"/>
                <a:ea typeface="Squada One"/>
                <a:cs typeface="Squada One"/>
                <a:sym typeface="Squada One"/>
              </a:defRPr>
            </a:lvl6pPr>
            <a:lvl7pPr lvl="6" rtl="0">
              <a:spcBef>
                <a:spcPts val="2133"/>
              </a:spcBef>
              <a:spcAft>
                <a:spcPts val="0"/>
              </a:spcAft>
              <a:buSzPts val="1600"/>
              <a:buFont typeface="Squada One"/>
              <a:buNone/>
              <a:defRPr sz="2133">
                <a:latin typeface="Squada One"/>
                <a:ea typeface="Squada One"/>
                <a:cs typeface="Squada One"/>
                <a:sym typeface="Squada One"/>
              </a:defRPr>
            </a:lvl7pPr>
            <a:lvl8pPr lvl="7" rtl="0">
              <a:spcBef>
                <a:spcPts val="2133"/>
              </a:spcBef>
              <a:spcAft>
                <a:spcPts val="0"/>
              </a:spcAft>
              <a:buSzPts val="1600"/>
              <a:buFont typeface="Squada One"/>
              <a:buNone/>
              <a:defRPr sz="2133">
                <a:latin typeface="Squada One"/>
                <a:ea typeface="Squada One"/>
                <a:cs typeface="Squada One"/>
                <a:sym typeface="Squada One"/>
              </a:defRPr>
            </a:lvl8pPr>
            <a:lvl9pPr lvl="8" rtl="0">
              <a:spcBef>
                <a:spcPts val="2133"/>
              </a:spcBef>
              <a:spcAft>
                <a:spcPts val="2133"/>
              </a:spcAft>
              <a:buSzPts val="1600"/>
              <a:buFont typeface="Squada One"/>
              <a:buNone/>
              <a:defRPr sz="2133">
                <a:latin typeface="Squada One"/>
                <a:ea typeface="Squada One"/>
                <a:cs typeface="Squada One"/>
                <a:sym typeface="Squada One"/>
              </a:defRPr>
            </a:lvl9pPr>
          </a:lstStyle>
          <a:p>
            <a:endParaRPr/>
          </a:p>
        </p:txBody>
      </p:sp>
      <p:pic>
        <p:nvPicPr>
          <p:cNvPr id="60" name="Google Shape;60;p9"/>
          <p:cNvPicPr preferRelativeResize="0"/>
          <p:nvPr/>
        </p:nvPicPr>
        <p:blipFill>
          <a:blip r:embed="rId2">
            <a:alphaModFix/>
          </a:blip>
          <a:stretch>
            <a:fillRect/>
          </a:stretch>
        </p:blipFill>
        <p:spPr>
          <a:xfrm>
            <a:off x="1" y="-304800"/>
            <a:ext cx="3067567" cy="2767867"/>
          </a:xfrm>
          <a:prstGeom prst="rect">
            <a:avLst/>
          </a:prstGeom>
          <a:noFill/>
          <a:ln>
            <a:noFill/>
          </a:ln>
        </p:spPr>
      </p:pic>
      <p:pic>
        <p:nvPicPr>
          <p:cNvPr id="61" name="Google Shape;61;p9"/>
          <p:cNvPicPr preferRelativeResize="0"/>
          <p:nvPr/>
        </p:nvPicPr>
        <p:blipFill>
          <a:blip r:embed="rId2">
            <a:alphaModFix/>
          </a:blip>
          <a:stretch>
            <a:fillRect/>
          </a:stretch>
        </p:blipFill>
        <p:spPr>
          <a:xfrm flipH="1">
            <a:off x="9124434" y="-304800"/>
            <a:ext cx="3067567" cy="2767867"/>
          </a:xfrm>
          <a:prstGeom prst="rect">
            <a:avLst/>
          </a:prstGeom>
          <a:noFill/>
          <a:ln>
            <a:noFill/>
          </a:ln>
        </p:spPr>
      </p:pic>
      <p:pic>
        <p:nvPicPr>
          <p:cNvPr id="62" name="Google Shape;62;p9"/>
          <p:cNvPicPr preferRelativeResize="0"/>
          <p:nvPr/>
        </p:nvPicPr>
        <p:blipFill>
          <a:blip r:embed="rId2">
            <a:alphaModFix/>
          </a:blip>
          <a:stretch>
            <a:fillRect/>
          </a:stretch>
        </p:blipFill>
        <p:spPr>
          <a:xfrm rot="10800000" flipH="1">
            <a:off x="1" y="5330300"/>
            <a:ext cx="3067567" cy="2767867"/>
          </a:xfrm>
          <a:prstGeom prst="rect">
            <a:avLst/>
          </a:prstGeom>
          <a:noFill/>
          <a:ln>
            <a:noFill/>
          </a:ln>
        </p:spPr>
      </p:pic>
      <p:pic>
        <p:nvPicPr>
          <p:cNvPr id="63" name="Google Shape;63;p9"/>
          <p:cNvPicPr preferRelativeResize="0"/>
          <p:nvPr/>
        </p:nvPicPr>
        <p:blipFill>
          <a:blip r:embed="rId2">
            <a:alphaModFix/>
          </a:blip>
          <a:stretch>
            <a:fillRect/>
          </a:stretch>
        </p:blipFill>
        <p:spPr>
          <a:xfrm rot="10800000">
            <a:off x="9124434" y="5330300"/>
            <a:ext cx="3067567" cy="2767867"/>
          </a:xfrm>
          <a:prstGeom prst="rect">
            <a:avLst/>
          </a:prstGeom>
          <a:noFill/>
          <a:ln>
            <a:noFill/>
          </a:ln>
        </p:spPr>
      </p:pic>
      <p:sp>
        <p:nvSpPr>
          <p:cNvPr id="64" name="Google Shape;64;p9"/>
          <p:cNvSpPr txBox="1">
            <a:spLocks noGrp="1"/>
          </p:cNvSpPr>
          <p:nvPr>
            <p:ph type="ctrTitle"/>
          </p:nvPr>
        </p:nvSpPr>
        <p:spPr>
          <a:xfrm flipH="1">
            <a:off x="609600" y="593367"/>
            <a:ext cx="10972800" cy="89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581422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0"/>
        <p:cNvGrpSpPr/>
        <p:nvPr/>
      </p:nvGrpSpPr>
      <p:grpSpPr>
        <a:xfrm>
          <a:off x="0" y="0"/>
          <a:ext cx="0" cy="0"/>
          <a:chOff x="0" y="0"/>
          <a:chExt cx="0" cy="0"/>
        </a:xfrm>
      </p:grpSpPr>
      <p:sp>
        <p:nvSpPr>
          <p:cNvPr id="71" name="Google Shape;71;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DAF3CF4C-9AAB-421D-A71B-D67B73896FD7}" type="slidenum">
              <a:rPr lang="en-US" smtClean="0"/>
              <a:t>‹#›</a:t>
            </a:fld>
            <a:endParaRPr lang="en-US"/>
          </a:p>
        </p:txBody>
      </p:sp>
      <p:sp>
        <p:nvSpPr>
          <p:cNvPr id="72" name="Google Shape;72;p11"/>
          <p:cNvSpPr txBox="1">
            <a:spLocks noGrp="1"/>
          </p:cNvSpPr>
          <p:nvPr>
            <p:ph type="title" hasCustomPrompt="1"/>
          </p:nvPr>
        </p:nvSpPr>
        <p:spPr>
          <a:xfrm>
            <a:off x="719999" y="1866753"/>
            <a:ext cx="10752000" cy="237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5000"/>
              <a:buNone/>
              <a:defRPr sz="15333"/>
            </a:lvl1pPr>
            <a:lvl2pPr lvl="1" algn="ctr" rtl="0">
              <a:spcBef>
                <a:spcPts val="0"/>
              </a:spcBef>
              <a:spcAft>
                <a:spcPts val="0"/>
              </a:spcAft>
              <a:buSzPts val="5400"/>
              <a:buFont typeface="Fira Sans Extra Condensed Medium"/>
              <a:buNone/>
              <a:defRPr sz="7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5400"/>
              <a:buFont typeface="Fira Sans Extra Condensed Medium"/>
              <a:buNone/>
              <a:defRPr sz="7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5400"/>
              <a:buFont typeface="Fira Sans Extra Condensed Medium"/>
              <a:buNone/>
              <a:defRPr sz="7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5400"/>
              <a:buFont typeface="Fira Sans Extra Condensed Medium"/>
              <a:buNone/>
              <a:defRPr sz="7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5400"/>
              <a:buFont typeface="Fira Sans Extra Condensed Medium"/>
              <a:buNone/>
              <a:defRPr sz="7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5400"/>
              <a:buFont typeface="Fira Sans Extra Condensed Medium"/>
              <a:buNone/>
              <a:defRPr sz="7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5400"/>
              <a:buFont typeface="Fira Sans Extra Condensed Medium"/>
              <a:buNone/>
              <a:defRPr sz="7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5400"/>
              <a:buFont typeface="Fira Sans Extra Condensed Medium"/>
              <a:buNone/>
              <a:defRPr sz="7200">
                <a:latin typeface="Fira Sans Extra Condensed Medium"/>
                <a:ea typeface="Fira Sans Extra Condensed Medium"/>
                <a:cs typeface="Fira Sans Extra Condensed Medium"/>
                <a:sym typeface="Fira Sans Extra Condensed Medium"/>
              </a:defRPr>
            </a:lvl9pPr>
          </a:lstStyle>
          <a:p>
            <a:r>
              <a:t>xx%</a:t>
            </a:r>
          </a:p>
        </p:txBody>
      </p:sp>
      <p:sp>
        <p:nvSpPr>
          <p:cNvPr id="73" name="Google Shape;73;p11"/>
          <p:cNvSpPr txBox="1">
            <a:spLocks noGrp="1"/>
          </p:cNvSpPr>
          <p:nvPr>
            <p:ph type="subTitle" idx="1"/>
          </p:nvPr>
        </p:nvSpPr>
        <p:spPr>
          <a:xfrm>
            <a:off x="716500" y="4313653"/>
            <a:ext cx="10755600" cy="52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133"/>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pic>
        <p:nvPicPr>
          <p:cNvPr id="74" name="Google Shape;74;p11"/>
          <p:cNvPicPr preferRelativeResize="0"/>
          <p:nvPr/>
        </p:nvPicPr>
        <p:blipFill>
          <a:blip r:embed="rId2">
            <a:alphaModFix/>
          </a:blip>
          <a:stretch>
            <a:fillRect/>
          </a:stretch>
        </p:blipFill>
        <p:spPr>
          <a:xfrm flipH="1">
            <a:off x="9260885" y="-462649"/>
            <a:ext cx="3067567" cy="2767867"/>
          </a:xfrm>
          <a:prstGeom prst="rect">
            <a:avLst/>
          </a:prstGeom>
          <a:noFill/>
          <a:ln>
            <a:noFill/>
          </a:ln>
        </p:spPr>
      </p:pic>
      <p:pic>
        <p:nvPicPr>
          <p:cNvPr id="75" name="Google Shape;75;p11"/>
          <p:cNvPicPr preferRelativeResize="0"/>
          <p:nvPr/>
        </p:nvPicPr>
        <p:blipFill>
          <a:blip r:embed="rId2">
            <a:alphaModFix/>
          </a:blip>
          <a:stretch>
            <a:fillRect/>
          </a:stretch>
        </p:blipFill>
        <p:spPr>
          <a:xfrm rot="10800000" flipH="1">
            <a:off x="1" y="4553055"/>
            <a:ext cx="3067567" cy="2767867"/>
          </a:xfrm>
          <a:prstGeom prst="rect">
            <a:avLst/>
          </a:prstGeom>
          <a:noFill/>
          <a:ln>
            <a:noFill/>
          </a:ln>
        </p:spPr>
      </p:pic>
      <p:pic>
        <p:nvPicPr>
          <p:cNvPr id="76" name="Google Shape;76;p11"/>
          <p:cNvPicPr preferRelativeResize="0"/>
          <p:nvPr/>
        </p:nvPicPr>
        <p:blipFill>
          <a:blip r:embed="rId2">
            <a:alphaModFix/>
          </a:blip>
          <a:stretch>
            <a:fillRect/>
          </a:stretch>
        </p:blipFill>
        <p:spPr>
          <a:xfrm rot="10800000" flipH="1">
            <a:off x="-139862" y="-926778"/>
            <a:ext cx="3067567" cy="2767867"/>
          </a:xfrm>
          <a:prstGeom prst="rect">
            <a:avLst/>
          </a:prstGeom>
          <a:noFill/>
          <a:ln>
            <a:noFill/>
          </a:ln>
        </p:spPr>
      </p:pic>
      <p:pic>
        <p:nvPicPr>
          <p:cNvPr id="77" name="Google Shape;77;p11"/>
          <p:cNvPicPr preferRelativeResize="0"/>
          <p:nvPr/>
        </p:nvPicPr>
        <p:blipFill>
          <a:blip r:embed="rId2">
            <a:alphaModFix/>
          </a:blip>
          <a:stretch>
            <a:fillRect/>
          </a:stretch>
        </p:blipFill>
        <p:spPr>
          <a:xfrm flipH="1">
            <a:off x="9260885" y="5031805"/>
            <a:ext cx="3067567" cy="2767867"/>
          </a:xfrm>
          <a:prstGeom prst="rect">
            <a:avLst/>
          </a:prstGeom>
          <a:noFill/>
          <a:ln>
            <a:noFill/>
          </a:ln>
        </p:spPr>
      </p:pic>
    </p:spTree>
    <p:extLst>
      <p:ext uri="{BB962C8B-B14F-4D97-AF65-F5344CB8AC3E}">
        <p14:creationId xmlns:p14="http://schemas.microsoft.com/office/powerpoint/2010/main" val="2289406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8"/>
        <p:cNvGrpSpPr/>
        <p:nvPr/>
      </p:nvGrpSpPr>
      <p:grpSpPr>
        <a:xfrm>
          <a:off x="0" y="0"/>
          <a:ext cx="0" cy="0"/>
          <a:chOff x="0" y="0"/>
          <a:chExt cx="0" cy="0"/>
        </a:xfrm>
      </p:grpSpPr>
      <p:sp>
        <p:nvSpPr>
          <p:cNvPr id="79" name="Google Shape;7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DAF3CF4C-9AAB-421D-A71B-D67B73896FD7}" type="slidenum">
              <a:rPr lang="en-US" smtClean="0"/>
              <a:t>‹#›</a:t>
            </a:fld>
            <a:endParaRPr lang="en-US"/>
          </a:p>
        </p:txBody>
      </p:sp>
    </p:spTree>
    <p:extLst>
      <p:ext uri="{BB962C8B-B14F-4D97-AF65-F5344CB8AC3E}">
        <p14:creationId xmlns:p14="http://schemas.microsoft.com/office/powerpoint/2010/main" val="3496161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80"/>
        <p:cNvGrpSpPr/>
        <p:nvPr/>
      </p:nvGrpSpPr>
      <p:grpSpPr>
        <a:xfrm>
          <a:off x="0" y="0"/>
          <a:ext cx="0" cy="0"/>
          <a:chOff x="0" y="0"/>
          <a:chExt cx="0" cy="0"/>
        </a:xfrm>
      </p:grpSpPr>
      <p:sp>
        <p:nvSpPr>
          <p:cNvPr id="81" name="Google Shape;81;p13"/>
          <p:cNvSpPr txBox="1">
            <a:spLocks noGrp="1"/>
          </p:cNvSpPr>
          <p:nvPr>
            <p:ph type="ctrTitle"/>
          </p:nvPr>
        </p:nvSpPr>
        <p:spPr>
          <a:xfrm>
            <a:off x="2253943" y="2736541"/>
            <a:ext cx="35056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400"/>
              <a:buNone/>
              <a:defRPr sz="21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82" name="Google Shape;82;p13"/>
          <p:cNvSpPr txBox="1">
            <a:spLocks noGrp="1"/>
          </p:cNvSpPr>
          <p:nvPr>
            <p:ph type="subTitle" idx="1"/>
          </p:nvPr>
        </p:nvSpPr>
        <p:spPr>
          <a:xfrm>
            <a:off x="2735743" y="3384876"/>
            <a:ext cx="2542000" cy="4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0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83" name="Google Shape;83;p13"/>
          <p:cNvSpPr txBox="1">
            <a:spLocks noGrp="1"/>
          </p:cNvSpPr>
          <p:nvPr>
            <p:ph type="ctrTitle" idx="2"/>
          </p:nvPr>
        </p:nvSpPr>
        <p:spPr>
          <a:xfrm>
            <a:off x="2253943" y="4799375"/>
            <a:ext cx="35056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400"/>
              <a:buNone/>
              <a:defRPr sz="21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84" name="Google Shape;84;p13"/>
          <p:cNvSpPr txBox="1">
            <a:spLocks noGrp="1"/>
          </p:cNvSpPr>
          <p:nvPr>
            <p:ph type="subTitle" idx="3"/>
          </p:nvPr>
        </p:nvSpPr>
        <p:spPr>
          <a:xfrm>
            <a:off x="2735743" y="5398133"/>
            <a:ext cx="2542000" cy="4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0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85" name="Google Shape;85;p13"/>
          <p:cNvSpPr txBox="1">
            <a:spLocks noGrp="1"/>
          </p:cNvSpPr>
          <p:nvPr>
            <p:ph type="ctrTitle" idx="4"/>
          </p:nvPr>
        </p:nvSpPr>
        <p:spPr>
          <a:xfrm>
            <a:off x="6432476" y="2736541"/>
            <a:ext cx="35056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400"/>
              <a:buNone/>
              <a:defRPr sz="21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86" name="Google Shape;86;p13"/>
          <p:cNvSpPr txBox="1">
            <a:spLocks noGrp="1"/>
          </p:cNvSpPr>
          <p:nvPr>
            <p:ph type="subTitle" idx="5"/>
          </p:nvPr>
        </p:nvSpPr>
        <p:spPr>
          <a:xfrm>
            <a:off x="6914276" y="3384876"/>
            <a:ext cx="2542000" cy="4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0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87" name="Google Shape;87;p13"/>
          <p:cNvSpPr txBox="1">
            <a:spLocks noGrp="1"/>
          </p:cNvSpPr>
          <p:nvPr>
            <p:ph type="ctrTitle" idx="6"/>
          </p:nvPr>
        </p:nvSpPr>
        <p:spPr>
          <a:xfrm>
            <a:off x="6432476" y="4799375"/>
            <a:ext cx="35056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400"/>
              <a:buNone/>
              <a:defRPr sz="21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88" name="Google Shape;88;p13"/>
          <p:cNvSpPr txBox="1">
            <a:spLocks noGrp="1"/>
          </p:cNvSpPr>
          <p:nvPr>
            <p:ph type="subTitle" idx="7"/>
          </p:nvPr>
        </p:nvSpPr>
        <p:spPr>
          <a:xfrm>
            <a:off x="6914276" y="5398133"/>
            <a:ext cx="2542000" cy="4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0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89" name="Google Shape;89;p13"/>
          <p:cNvSpPr txBox="1">
            <a:spLocks noGrp="1"/>
          </p:cNvSpPr>
          <p:nvPr>
            <p:ph type="ctrTitle" idx="8"/>
          </p:nvPr>
        </p:nvSpPr>
        <p:spPr>
          <a:xfrm>
            <a:off x="1496371" y="535267"/>
            <a:ext cx="9199200" cy="126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90" name="Google Shape;90;p13"/>
          <p:cNvSpPr txBox="1">
            <a:spLocks noGrp="1"/>
          </p:cNvSpPr>
          <p:nvPr>
            <p:ph type="title" idx="9" hasCustomPrompt="1"/>
          </p:nvPr>
        </p:nvSpPr>
        <p:spPr>
          <a:xfrm>
            <a:off x="2837543" y="2074175"/>
            <a:ext cx="23384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4800"/>
              <a:buNone/>
              <a:defRPr sz="6400"/>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1" name="Google Shape;91;p13"/>
          <p:cNvSpPr txBox="1">
            <a:spLocks noGrp="1"/>
          </p:cNvSpPr>
          <p:nvPr>
            <p:ph type="title" idx="13" hasCustomPrompt="1"/>
          </p:nvPr>
        </p:nvSpPr>
        <p:spPr>
          <a:xfrm>
            <a:off x="2837543" y="4098696"/>
            <a:ext cx="23384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2" name="Google Shape;92;p13"/>
          <p:cNvSpPr txBox="1">
            <a:spLocks noGrp="1"/>
          </p:cNvSpPr>
          <p:nvPr>
            <p:ph type="title" idx="14" hasCustomPrompt="1"/>
          </p:nvPr>
        </p:nvSpPr>
        <p:spPr>
          <a:xfrm>
            <a:off x="7016076" y="2074175"/>
            <a:ext cx="23384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3" name="Google Shape;93;p13"/>
          <p:cNvSpPr txBox="1">
            <a:spLocks noGrp="1"/>
          </p:cNvSpPr>
          <p:nvPr>
            <p:ph type="title" idx="15" hasCustomPrompt="1"/>
          </p:nvPr>
        </p:nvSpPr>
        <p:spPr>
          <a:xfrm>
            <a:off x="7016076" y="4098696"/>
            <a:ext cx="23384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809954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AA154-A5EA-4296-99AD-12B6BE3433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BAAB0C-D8D2-40F5-8CEE-AEEFCE62CC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6F494A-A526-45E3-98B6-96CEECEBCA08}"/>
              </a:ext>
            </a:extLst>
          </p:cNvPr>
          <p:cNvSpPr>
            <a:spLocks noGrp="1"/>
          </p:cNvSpPr>
          <p:nvPr>
            <p:ph type="dt" sz="half" idx="10"/>
          </p:nvPr>
        </p:nvSpPr>
        <p:spPr/>
        <p:txBody>
          <a:bodyPr/>
          <a:lstStyle/>
          <a:p>
            <a:fld id="{F78503B6-2FAE-4025-8C2D-EFD87F38ED3A}" type="datetimeFigureOut">
              <a:rPr lang="en-US" smtClean="0"/>
              <a:t>2/6/2023</a:t>
            </a:fld>
            <a:endParaRPr lang="en-US"/>
          </a:p>
        </p:txBody>
      </p:sp>
      <p:sp>
        <p:nvSpPr>
          <p:cNvPr id="5" name="Footer Placeholder 4">
            <a:extLst>
              <a:ext uri="{FF2B5EF4-FFF2-40B4-BE49-F238E27FC236}">
                <a16:creationId xmlns:a16="http://schemas.microsoft.com/office/drawing/2014/main" id="{893D9078-39CB-48E2-A23C-9DA636FE2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85B3EE-9B52-4C82-82B4-B397A27BBE4C}"/>
              </a:ext>
            </a:extLst>
          </p:cNvPr>
          <p:cNvSpPr>
            <a:spLocks noGrp="1"/>
          </p:cNvSpPr>
          <p:nvPr>
            <p:ph type="sldNum" sz="quarter" idx="12"/>
          </p:nvPr>
        </p:nvSpPr>
        <p:spPr/>
        <p:txBody>
          <a:bodyPr/>
          <a:lstStyle/>
          <a:p>
            <a:fld id="{DAF3CF4C-9AAB-421D-A71B-D67B73896FD7}" type="slidenum">
              <a:rPr lang="en-US" smtClean="0"/>
              <a:t>‹#›</a:t>
            </a:fld>
            <a:endParaRPr lang="en-US"/>
          </a:p>
        </p:txBody>
      </p:sp>
    </p:spTree>
    <p:extLst>
      <p:ext uri="{BB962C8B-B14F-4D97-AF65-F5344CB8AC3E}">
        <p14:creationId xmlns:p14="http://schemas.microsoft.com/office/powerpoint/2010/main" val="20006699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98"/>
        <p:cNvGrpSpPr/>
        <p:nvPr/>
      </p:nvGrpSpPr>
      <p:grpSpPr>
        <a:xfrm>
          <a:off x="0" y="0"/>
          <a:ext cx="0" cy="0"/>
          <a:chOff x="0" y="0"/>
          <a:chExt cx="0" cy="0"/>
        </a:xfrm>
      </p:grpSpPr>
      <p:sp>
        <p:nvSpPr>
          <p:cNvPr id="99" name="Google Shape;99;p15"/>
          <p:cNvSpPr txBox="1">
            <a:spLocks noGrp="1"/>
          </p:cNvSpPr>
          <p:nvPr>
            <p:ph type="ctrTitle"/>
          </p:nvPr>
        </p:nvSpPr>
        <p:spPr>
          <a:xfrm>
            <a:off x="609600" y="690557"/>
            <a:ext cx="10972800" cy="894000"/>
          </a:xfrm>
          <a:prstGeom prst="rect">
            <a:avLst/>
          </a:prstGeom>
        </p:spPr>
        <p:txBody>
          <a:bodyPr spcFirstLastPara="1" wrap="square" lIns="91425" tIns="91425" rIns="91425" bIns="91425" anchor="b" anchorCtr="0">
            <a:noAutofit/>
          </a:bodyPr>
          <a:lstStyle>
            <a:lvl1pPr lvl="0" algn="l" rtl="0">
              <a:spcBef>
                <a:spcPts val="0"/>
              </a:spcBef>
              <a:spcAft>
                <a:spcPts val="0"/>
              </a:spcAft>
              <a:buClr>
                <a:srgbClr val="FFFFFF"/>
              </a:buClr>
              <a:buSzPts val="3600"/>
              <a:buNone/>
              <a:defRPr sz="48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100" name="Google Shape;100;p15"/>
          <p:cNvSpPr txBox="1">
            <a:spLocks noGrp="1"/>
          </p:cNvSpPr>
          <p:nvPr>
            <p:ph type="ctrTitle" idx="2"/>
          </p:nvPr>
        </p:nvSpPr>
        <p:spPr>
          <a:xfrm>
            <a:off x="3666873" y="1989421"/>
            <a:ext cx="20936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600"/>
              <a:buNone/>
              <a:defRPr sz="2133">
                <a:solidFill>
                  <a:schemeClr val="accent2"/>
                </a:solidFill>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01" name="Google Shape;101;p15"/>
          <p:cNvSpPr txBox="1">
            <a:spLocks noGrp="1"/>
          </p:cNvSpPr>
          <p:nvPr>
            <p:ph type="subTitle" idx="1"/>
          </p:nvPr>
        </p:nvSpPr>
        <p:spPr>
          <a:xfrm>
            <a:off x="3666825" y="2923512"/>
            <a:ext cx="2093600" cy="49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0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102" name="Google Shape;102;p15"/>
          <p:cNvSpPr txBox="1">
            <a:spLocks noGrp="1"/>
          </p:cNvSpPr>
          <p:nvPr>
            <p:ph type="ctrTitle" idx="3"/>
          </p:nvPr>
        </p:nvSpPr>
        <p:spPr>
          <a:xfrm>
            <a:off x="6400268" y="1996433"/>
            <a:ext cx="20936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600"/>
              <a:buNone/>
              <a:defRPr sz="2133">
                <a:solidFill>
                  <a:schemeClr val="accent2"/>
                </a:solidFill>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03" name="Google Shape;103;p15"/>
          <p:cNvSpPr txBox="1">
            <a:spLocks noGrp="1"/>
          </p:cNvSpPr>
          <p:nvPr>
            <p:ph type="subTitle" idx="4"/>
          </p:nvPr>
        </p:nvSpPr>
        <p:spPr>
          <a:xfrm>
            <a:off x="6400220" y="2923512"/>
            <a:ext cx="2093600" cy="49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0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104" name="Google Shape;104;p15"/>
          <p:cNvSpPr txBox="1">
            <a:spLocks noGrp="1"/>
          </p:cNvSpPr>
          <p:nvPr>
            <p:ph type="ctrTitle" idx="5"/>
          </p:nvPr>
        </p:nvSpPr>
        <p:spPr>
          <a:xfrm>
            <a:off x="5059931" y="4292067"/>
            <a:ext cx="20936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600"/>
              <a:buNone/>
              <a:defRPr sz="2133">
                <a:solidFill>
                  <a:schemeClr val="accent2"/>
                </a:solidFill>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05" name="Google Shape;105;p15"/>
          <p:cNvSpPr txBox="1">
            <a:spLocks noGrp="1"/>
          </p:cNvSpPr>
          <p:nvPr>
            <p:ph type="subTitle" idx="6"/>
          </p:nvPr>
        </p:nvSpPr>
        <p:spPr>
          <a:xfrm>
            <a:off x="5004033" y="5214635"/>
            <a:ext cx="2205200" cy="49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0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pic>
        <p:nvPicPr>
          <p:cNvPr id="106" name="Google Shape;106;p15"/>
          <p:cNvPicPr preferRelativeResize="0"/>
          <p:nvPr/>
        </p:nvPicPr>
        <p:blipFill>
          <a:blip r:embed="rId2">
            <a:alphaModFix/>
          </a:blip>
          <a:stretch>
            <a:fillRect/>
          </a:stretch>
        </p:blipFill>
        <p:spPr>
          <a:xfrm flipH="1">
            <a:off x="9124301" y="0"/>
            <a:ext cx="3067567" cy="2767867"/>
          </a:xfrm>
          <a:prstGeom prst="rect">
            <a:avLst/>
          </a:prstGeom>
          <a:noFill/>
          <a:ln>
            <a:noFill/>
          </a:ln>
        </p:spPr>
      </p:pic>
      <p:sp>
        <p:nvSpPr>
          <p:cNvPr id="107" name="Google Shape;107;p15"/>
          <p:cNvSpPr/>
          <p:nvPr/>
        </p:nvSpPr>
        <p:spPr>
          <a:xfrm rot="5400000">
            <a:off x="3379336" y="1454584"/>
            <a:ext cx="2668547" cy="2394067"/>
          </a:xfrm>
          <a:prstGeom prst="flowChartPreparation">
            <a:avLst/>
          </a:prstGeom>
          <a:gradFill>
            <a:gsLst>
              <a:gs pos="0">
                <a:srgbClr val="FFFFFF">
                  <a:alpha val="0"/>
                </a:srgbClr>
              </a:gs>
              <a:gs pos="100000">
                <a:srgbClr val="FFFFFF">
                  <a:alpha val="39215"/>
                </a:srgbClr>
              </a:gs>
            </a:gsLst>
            <a:path path="circle">
              <a:fillToRect l="50000" t="50000" r="50000" b="50000"/>
            </a:path>
            <a:tileRect/>
          </a:gra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15"/>
          <p:cNvSpPr/>
          <p:nvPr/>
        </p:nvSpPr>
        <p:spPr>
          <a:xfrm rot="5400000">
            <a:off x="4754823" y="3709327"/>
            <a:ext cx="2668547" cy="2394067"/>
          </a:xfrm>
          <a:prstGeom prst="flowChartPreparation">
            <a:avLst/>
          </a:prstGeom>
          <a:gradFill>
            <a:gsLst>
              <a:gs pos="0">
                <a:srgbClr val="FFFFFF">
                  <a:alpha val="0"/>
                </a:srgbClr>
              </a:gs>
              <a:gs pos="100000">
                <a:srgbClr val="FFFFFF">
                  <a:alpha val="39215"/>
                </a:srgbClr>
              </a:gs>
            </a:gsLst>
            <a:path path="circle">
              <a:fillToRect l="50000" t="50000" r="50000" b="50000"/>
            </a:path>
            <a:tileRect/>
          </a:gra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5"/>
          <p:cNvSpPr/>
          <p:nvPr/>
        </p:nvSpPr>
        <p:spPr>
          <a:xfrm rot="5400000">
            <a:off x="6112732" y="1454584"/>
            <a:ext cx="2668547" cy="2394067"/>
          </a:xfrm>
          <a:prstGeom prst="flowChartPreparation">
            <a:avLst/>
          </a:prstGeom>
          <a:gradFill>
            <a:gsLst>
              <a:gs pos="0">
                <a:srgbClr val="FFFFFF">
                  <a:alpha val="0"/>
                </a:srgbClr>
              </a:gs>
              <a:gs pos="100000">
                <a:srgbClr val="FFFFFF">
                  <a:alpha val="39215"/>
                </a:srgbClr>
              </a:gs>
            </a:gsLst>
            <a:path path="circle">
              <a:fillToRect l="50000" t="50000" r="50000" b="50000"/>
            </a:path>
            <a:tileRect/>
          </a:gra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10" name="Google Shape;110;p15"/>
          <p:cNvPicPr preferRelativeResize="0"/>
          <p:nvPr/>
        </p:nvPicPr>
        <p:blipFill>
          <a:blip r:embed="rId2">
            <a:alphaModFix/>
          </a:blip>
          <a:stretch>
            <a:fillRect/>
          </a:stretch>
        </p:blipFill>
        <p:spPr>
          <a:xfrm rot="10800000" flipH="1">
            <a:off x="-350173" y="3545647"/>
            <a:ext cx="3904699" cy="3523199"/>
          </a:xfrm>
          <a:prstGeom prst="rect">
            <a:avLst/>
          </a:prstGeom>
          <a:noFill/>
          <a:ln>
            <a:noFill/>
          </a:ln>
        </p:spPr>
      </p:pic>
    </p:spTree>
    <p:extLst>
      <p:ext uri="{BB962C8B-B14F-4D97-AF65-F5344CB8AC3E}">
        <p14:creationId xmlns:p14="http://schemas.microsoft.com/office/powerpoint/2010/main" val="624100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11"/>
        <p:cNvGrpSpPr/>
        <p:nvPr/>
      </p:nvGrpSpPr>
      <p:grpSpPr>
        <a:xfrm>
          <a:off x="0" y="0"/>
          <a:ext cx="0" cy="0"/>
          <a:chOff x="0" y="0"/>
          <a:chExt cx="0" cy="0"/>
        </a:xfrm>
      </p:grpSpPr>
      <p:sp>
        <p:nvSpPr>
          <p:cNvPr id="112" name="Google Shape;112;p16"/>
          <p:cNvSpPr txBox="1">
            <a:spLocks noGrp="1"/>
          </p:cNvSpPr>
          <p:nvPr>
            <p:ph type="ctrTitle"/>
          </p:nvPr>
        </p:nvSpPr>
        <p:spPr>
          <a:xfrm>
            <a:off x="1656800" y="2441300"/>
            <a:ext cx="8878400" cy="89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3600"/>
              <a:buNone/>
              <a:defRPr sz="4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13" name="Google Shape;113;p16"/>
          <p:cNvSpPr txBox="1">
            <a:spLocks noGrp="1"/>
          </p:cNvSpPr>
          <p:nvPr>
            <p:ph type="subTitle" idx="1"/>
          </p:nvPr>
        </p:nvSpPr>
        <p:spPr>
          <a:xfrm>
            <a:off x="4142233" y="3509891"/>
            <a:ext cx="3907600" cy="170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0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cxnSp>
        <p:nvCxnSpPr>
          <p:cNvPr id="114" name="Google Shape;114;p16"/>
          <p:cNvCxnSpPr/>
          <p:nvPr/>
        </p:nvCxnSpPr>
        <p:spPr>
          <a:xfrm>
            <a:off x="4908200" y="3429000"/>
            <a:ext cx="2397200" cy="0"/>
          </a:xfrm>
          <a:prstGeom prst="straightConnector1">
            <a:avLst/>
          </a:prstGeom>
          <a:noFill/>
          <a:ln w="19050" cap="flat" cmpd="sng">
            <a:solidFill>
              <a:schemeClr val="lt1"/>
            </a:solidFill>
            <a:prstDash val="solid"/>
            <a:round/>
            <a:headEnd type="none" w="med" len="med"/>
            <a:tailEnd type="none" w="med" len="med"/>
          </a:ln>
        </p:spPr>
      </p:cxnSp>
      <p:pic>
        <p:nvPicPr>
          <p:cNvPr id="115" name="Google Shape;115;p16"/>
          <p:cNvPicPr preferRelativeResize="0"/>
          <p:nvPr/>
        </p:nvPicPr>
        <p:blipFill>
          <a:blip r:embed="rId2">
            <a:alphaModFix/>
          </a:blip>
          <a:stretch>
            <a:fillRect/>
          </a:stretch>
        </p:blipFill>
        <p:spPr>
          <a:xfrm>
            <a:off x="134" y="-1282841"/>
            <a:ext cx="5070300" cy="4574933"/>
          </a:xfrm>
          <a:prstGeom prst="rect">
            <a:avLst/>
          </a:prstGeom>
          <a:noFill/>
          <a:ln>
            <a:noFill/>
          </a:ln>
        </p:spPr>
      </p:pic>
      <p:pic>
        <p:nvPicPr>
          <p:cNvPr id="116" name="Google Shape;116;p16"/>
          <p:cNvPicPr preferRelativeResize="0"/>
          <p:nvPr/>
        </p:nvPicPr>
        <p:blipFill>
          <a:blip r:embed="rId2">
            <a:alphaModFix/>
          </a:blip>
          <a:stretch>
            <a:fillRect/>
          </a:stretch>
        </p:blipFill>
        <p:spPr>
          <a:xfrm rot="10800000">
            <a:off x="7112434" y="3558167"/>
            <a:ext cx="5070300" cy="4574933"/>
          </a:xfrm>
          <a:prstGeom prst="rect">
            <a:avLst/>
          </a:prstGeom>
          <a:noFill/>
          <a:ln>
            <a:noFill/>
          </a:ln>
        </p:spPr>
      </p:pic>
    </p:spTree>
    <p:extLst>
      <p:ext uri="{BB962C8B-B14F-4D97-AF65-F5344CB8AC3E}">
        <p14:creationId xmlns:p14="http://schemas.microsoft.com/office/powerpoint/2010/main" val="1838629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23"/>
        <p:cNvGrpSpPr/>
        <p:nvPr/>
      </p:nvGrpSpPr>
      <p:grpSpPr>
        <a:xfrm>
          <a:off x="0" y="0"/>
          <a:ext cx="0" cy="0"/>
          <a:chOff x="0" y="0"/>
          <a:chExt cx="0" cy="0"/>
        </a:xfrm>
      </p:grpSpPr>
      <p:sp>
        <p:nvSpPr>
          <p:cNvPr id="124" name="Google Shape;124;p18"/>
          <p:cNvSpPr txBox="1">
            <a:spLocks noGrp="1"/>
          </p:cNvSpPr>
          <p:nvPr>
            <p:ph type="title"/>
          </p:nvPr>
        </p:nvSpPr>
        <p:spPr>
          <a:xfrm>
            <a:off x="609600" y="604891"/>
            <a:ext cx="10972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4800"/>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pic>
        <p:nvPicPr>
          <p:cNvPr id="125" name="Google Shape;125;p18"/>
          <p:cNvPicPr preferRelativeResize="0"/>
          <p:nvPr/>
        </p:nvPicPr>
        <p:blipFill>
          <a:blip r:embed="rId2">
            <a:alphaModFix/>
          </a:blip>
          <a:stretch>
            <a:fillRect/>
          </a:stretch>
        </p:blipFill>
        <p:spPr>
          <a:xfrm flipH="1">
            <a:off x="9124301" y="8"/>
            <a:ext cx="3067567" cy="2767867"/>
          </a:xfrm>
          <a:prstGeom prst="rect">
            <a:avLst/>
          </a:prstGeom>
          <a:noFill/>
          <a:ln>
            <a:noFill/>
          </a:ln>
        </p:spPr>
      </p:pic>
      <p:sp>
        <p:nvSpPr>
          <p:cNvPr id="126" name="Google Shape;126;p18"/>
          <p:cNvSpPr txBox="1">
            <a:spLocks noGrp="1"/>
          </p:cNvSpPr>
          <p:nvPr>
            <p:ph type="subTitle" idx="1"/>
          </p:nvPr>
        </p:nvSpPr>
        <p:spPr>
          <a:xfrm>
            <a:off x="2184400" y="4699644"/>
            <a:ext cx="1841600" cy="111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 name="Google Shape;127;p18"/>
          <p:cNvSpPr txBox="1">
            <a:spLocks noGrp="1"/>
          </p:cNvSpPr>
          <p:nvPr>
            <p:ph type="subTitle" idx="2"/>
          </p:nvPr>
        </p:nvSpPr>
        <p:spPr>
          <a:xfrm>
            <a:off x="4139600" y="4685644"/>
            <a:ext cx="1862800" cy="112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8" name="Google Shape;128;p18"/>
          <p:cNvSpPr txBox="1">
            <a:spLocks noGrp="1"/>
          </p:cNvSpPr>
          <p:nvPr>
            <p:ph type="subTitle" idx="3"/>
          </p:nvPr>
        </p:nvSpPr>
        <p:spPr>
          <a:xfrm>
            <a:off x="6094800" y="4681877"/>
            <a:ext cx="1841600" cy="112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9" name="Google Shape;129;p18"/>
          <p:cNvSpPr txBox="1">
            <a:spLocks noGrp="1"/>
          </p:cNvSpPr>
          <p:nvPr>
            <p:ph type="subTitle" idx="4"/>
          </p:nvPr>
        </p:nvSpPr>
        <p:spPr>
          <a:xfrm>
            <a:off x="8031200" y="4706493"/>
            <a:ext cx="1862800" cy="112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0" name="Google Shape;130;p18"/>
          <p:cNvSpPr txBox="1">
            <a:spLocks noGrp="1"/>
          </p:cNvSpPr>
          <p:nvPr>
            <p:ph type="subTitle" idx="5"/>
          </p:nvPr>
        </p:nvSpPr>
        <p:spPr>
          <a:xfrm>
            <a:off x="2184400" y="4261644"/>
            <a:ext cx="1862800" cy="6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1pPr>
            <a:lvl2pPr lvl="1" rtl="0">
              <a:spcBef>
                <a:spcPts val="0"/>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2pPr>
            <a:lvl3pPr lvl="2"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3pPr>
            <a:lvl4pPr lvl="3"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4pPr>
            <a:lvl5pPr lvl="4"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5pPr>
            <a:lvl6pPr lvl="5"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6pPr>
            <a:lvl7pPr lvl="6"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7pPr>
            <a:lvl8pPr lvl="7"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8pPr>
            <a:lvl9pPr lvl="8" rtl="0">
              <a:spcBef>
                <a:spcPts val="2133"/>
              </a:spcBef>
              <a:spcAft>
                <a:spcPts val="2133"/>
              </a:spcAft>
              <a:buClr>
                <a:schemeClr val="accent2"/>
              </a:buClr>
              <a:buSzPts val="1600"/>
              <a:buFont typeface="Squada One"/>
              <a:buNone/>
              <a:defRPr sz="2133">
                <a:solidFill>
                  <a:schemeClr val="accent2"/>
                </a:solidFill>
                <a:latin typeface="Squada One"/>
                <a:ea typeface="Squada One"/>
                <a:cs typeface="Squada One"/>
                <a:sym typeface="Squada One"/>
              </a:defRPr>
            </a:lvl9pPr>
          </a:lstStyle>
          <a:p>
            <a:endParaRPr/>
          </a:p>
        </p:txBody>
      </p:sp>
      <p:sp>
        <p:nvSpPr>
          <p:cNvPr id="131" name="Google Shape;131;p18"/>
          <p:cNvSpPr txBox="1">
            <a:spLocks noGrp="1"/>
          </p:cNvSpPr>
          <p:nvPr>
            <p:ph type="subTitle" idx="6"/>
          </p:nvPr>
        </p:nvSpPr>
        <p:spPr>
          <a:xfrm>
            <a:off x="4139600" y="4261644"/>
            <a:ext cx="1841600" cy="620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1pPr>
            <a:lvl2pPr lvl="1"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2pPr>
            <a:lvl3pPr lvl="2"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3pPr>
            <a:lvl4pPr lvl="3"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4pPr>
            <a:lvl5pPr lvl="4"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5pPr>
            <a:lvl6pPr lvl="5"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6pPr>
            <a:lvl7pPr lvl="6"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7pPr>
            <a:lvl8pPr lvl="7"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8pPr>
            <a:lvl9pPr lvl="8" rtl="0">
              <a:spcBef>
                <a:spcPts val="2133"/>
              </a:spcBef>
              <a:spcAft>
                <a:spcPts val="2133"/>
              </a:spcAft>
              <a:buClr>
                <a:schemeClr val="accent2"/>
              </a:buClr>
              <a:buSzPts val="1600"/>
              <a:buFont typeface="Squada One"/>
              <a:buNone/>
              <a:defRPr sz="2133">
                <a:solidFill>
                  <a:schemeClr val="accent2"/>
                </a:solidFill>
                <a:latin typeface="Squada One"/>
                <a:ea typeface="Squada One"/>
                <a:cs typeface="Squada One"/>
                <a:sym typeface="Squada One"/>
              </a:defRPr>
            </a:lvl9pPr>
          </a:lstStyle>
          <a:p>
            <a:endParaRPr/>
          </a:p>
        </p:txBody>
      </p:sp>
      <p:sp>
        <p:nvSpPr>
          <p:cNvPr id="132" name="Google Shape;132;p18"/>
          <p:cNvSpPr txBox="1">
            <a:spLocks noGrp="1"/>
          </p:cNvSpPr>
          <p:nvPr>
            <p:ph type="subTitle" idx="7"/>
          </p:nvPr>
        </p:nvSpPr>
        <p:spPr>
          <a:xfrm>
            <a:off x="6095999" y="4261644"/>
            <a:ext cx="1841600" cy="6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1pPr>
            <a:lvl2pPr lvl="1" rtl="0">
              <a:spcBef>
                <a:spcPts val="0"/>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2pPr>
            <a:lvl3pPr lvl="2"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3pPr>
            <a:lvl4pPr lvl="3"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4pPr>
            <a:lvl5pPr lvl="4"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5pPr>
            <a:lvl6pPr lvl="5"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6pPr>
            <a:lvl7pPr lvl="6"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7pPr>
            <a:lvl8pPr lvl="7"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8pPr>
            <a:lvl9pPr lvl="8" rtl="0">
              <a:spcBef>
                <a:spcPts val="2133"/>
              </a:spcBef>
              <a:spcAft>
                <a:spcPts val="2133"/>
              </a:spcAft>
              <a:buClr>
                <a:schemeClr val="accent2"/>
              </a:buClr>
              <a:buSzPts val="1600"/>
              <a:buFont typeface="Squada One"/>
              <a:buNone/>
              <a:defRPr sz="2133">
                <a:solidFill>
                  <a:schemeClr val="accent2"/>
                </a:solidFill>
                <a:latin typeface="Squada One"/>
                <a:ea typeface="Squada One"/>
                <a:cs typeface="Squada One"/>
                <a:sym typeface="Squada One"/>
              </a:defRPr>
            </a:lvl9pPr>
          </a:lstStyle>
          <a:p>
            <a:endParaRPr/>
          </a:p>
        </p:txBody>
      </p:sp>
      <p:sp>
        <p:nvSpPr>
          <p:cNvPr id="133" name="Google Shape;133;p18"/>
          <p:cNvSpPr txBox="1">
            <a:spLocks noGrp="1"/>
          </p:cNvSpPr>
          <p:nvPr>
            <p:ph type="subTitle" idx="8"/>
          </p:nvPr>
        </p:nvSpPr>
        <p:spPr>
          <a:xfrm>
            <a:off x="8049997" y="4261644"/>
            <a:ext cx="1841600" cy="6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1pPr>
            <a:lvl2pPr lvl="1" rtl="0">
              <a:spcBef>
                <a:spcPts val="0"/>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2pPr>
            <a:lvl3pPr lvl="2"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3pPr>
            <a:lvl4pPr lvl="3"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4pPr>
            <a:lvl5pPr lvl="4"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5pPr>
            <a:lvl6pPr lvl="5"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6pPr>
            <a:lvl7pPr lvl="6"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7pPr>
            <a:lvl8pPr lvl="7"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8pPr>
            <a:lvl9pPr lvl="8" rtl="0">
              <a:spcBef>
                <a:spcPts val="2133"/>
              </a:spcBef>
              <a:spcAft>
                <a:spcPts val="2133"/>
              </a:spcAft>
              <a:buClr>
                <a:schemeClr val="accent2"/>
              </a:buClr>
              <a:buSzPts val="1600"/>
              <a:buFont typeface="Squada One"/>
              <a:buNone/>
              <a:defRPr sz="2133">
                <a:solidFill>
                  <a:schemeClr val="accent2"/>
                </a:solidFill>
                <a:latin typeface="Squada One"/>
                <a:ea typeface="Squada One"/>
                <a:cs typeface="Squada One"/>
                <a:sym typeface="Squada One"/>
              </a:defRPr>
            </a:lvl9pPr>
          </a:lstStyle>
          <a:p>
            <a:endParaRPr/>
          </a:p>
        </p:txBody>
      </p:sp>
    </p:spTree>
    <p:extLst>
      <p:ext uri="{BB962C8B-B14F-4D97-AF65-F5344CB8AC3E}">
        <p14:creationId xmlns:p14="http://schemas.microsoft.com/office/powerpoint/2010/main" val="3551887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134"/>
        <p:cNvGrpSpPr/>
        <p:nvPr/>
      </p:nvGrpSpPr>
      <p:grpSpPr>
        <a:xfrm>
          <a:off x="0" y="0"/>
          <a:ext cx="0" cy="0"/>
          <a:chOff x="0" y="0"/>
          <a:chExt cx="0" cy="0"/>
        </a:xfrm>
      </p:grpSpPr>
      <p:sp>
        <p:nvSpPr>
          <p:cNvPr id="135" name="Google Shape;135;p19"/>
          <p:cNvSpPr txBox="1">
            <a:spLocks noGrp="1"/>
          </p:cNvSpPr>
          <p:nvPr>
            <p:ph type="ctrTitle"/>
          </p:nvPr>
        </p:nvSpPr>
        <p:spPr>
          <a:xfrm flipH="1">
            <a:off x="720000" y="598159"/>
            <a:ext cx="10752000" cy="89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pic>
        <p:nvPicPr>
          <p:cNvPr id="136" name="Google Shape;136;p19"/>
          <p:cNvPicPr preferRelativeResize="0"/>
          <p:nvPr/>
        </p:nvPicPr>
        <p:blipFill>
          <a:blip r:embed="rId2">
            <a:alphaModFix/>
          </a:blip>
          <a:stretch>
            <a:fillRect/>
          </a:stretch>
        </p:blipFill>
        <p:spPr>
          <a:xfrm>
            <a:off x="1" y="0"/>
            <a:ext cx="3067567" cy="2767867"/>
          </a:xfrm>
          <a:prstGeom prst="rect">
            <a:avLst/>
          </a:prstGeom>
          <a:noFill/>
          <a:ln>
            <a:noFill/>
          </a:ln>
        </p:spPr>
      </p:pic>
      <p:sp>
        <p:nvSpPr>
          <p:cNvPr id="137" name="Google Shape;137;p19"/>
          <p:cNvSpPr txBox="1">
            <a:spLocks noGrp="1"/>
          </p:cNvSpPr>
          <p:nvPr>
            <p:ph type="subTitle" idx="1"/>
          </p:nvPr>
        </p:nvSpPr>
        <p:spPr>
          <a:xfrm>
            <a:off x="2034692" y="3427020"/>
            <a:ext cx="2417200" cy="8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8" name="Google Shape;138;p19"/>
          <p:cNvSpPr txBox="1">
            <a:spLocks noGrp="1"/>
          </p:cNvSpPr>
          <p:nvPr>
            <p:ph type="subTitle" idx="2"/>
          </p:nvPr>
        </p:nvSpPr>
        <p:spPr>
          <a:xfrm>
            <a:off x="4847201" y="3427029"/>
            <a:ext cx="2497600" cy="8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9" name="Google Shape;139;p19"/>
          <p:cNvSpPr txBox="1">
            <a:spLocks noGrp="1"/>
          </p:cNvSpPr>
          <p:nvPr>
            <p:ph type="subTitle" idx="3"/>
          </p:nvPr>
        </p:nvSpPr>
        <p:spPr>
          <a:xfrm>
            <a:off x="7730624" y="3412807"/>
            <a:ext cx="2467600" cy="8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40" name="Google Shape;140;p19"/>
          <p:cNvSpPr txBox="1">
            <a:spLocks noGrp="1"/>
          </p:cNvSpPr>
          <p:nvPr>
            <p:ph type="subTitle" idx="4"/>
          </p:nvPr>
        </p:nvSpPr>
        <p:spPr>
          <a:xfrm>
            <a:off x="2034692" y="4222224"/>
            <a:ext cx="2417200" cy="62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600"/>
              <a:buFont typeface="Squada One"/>
              <a:buNone/>
              <a:defRPr sz="2133">
                <a:latin typeface="Squada One"/>
                <a:ea typeface="Squada One"/>
                <a:cs typeface="Squada One"/>
                <a:sym typeface="Squada One"/>
              </a:defRPr>
            </a:lvl1pPr>
            <a:lvl2pPr lvl="1" rtl="0">
              <a:spcBef>
                <a:spcPts val="0"/>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2pPr>
            <a:lvl3pPr lvl="2"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3pPr>
            <a:lvl4pPr lvl="3"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4pPr>
            <a:lvl5pPr lvl="4"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5pPr>
            <a:lvl6pPr lvl="5"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6pPr>
            <a:lvl7pPr lvl="6"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7pPr>
            <a:lvl8pPr lvl="7"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8pPr>
            <a:lvl9pPr lvl="8" rtl="0">
              <a:spcBef>
                <a:spcPts val="2133"/>
              </a:spcBef>
              <a:spcAft>
                <a:spcPts val="2133"/>
              </a:spcAft>
              <a:buClr>
                <a:schemeClr val="accent2"/>
              </a:buClr>
              <a:buSzPts val="1600"/>
              <a:buFont typeface="Squada One"/>
              <a:buNone/>
              <a:defRPr sz="2133">
                <a:solidFill>
                  <a:schemeClr val="accent2"/>
                </a:solidFill>
                <a:latin typeface="Squada One"/>
                <a:ea typeface="Squada One"/>
                <a:cs typeface="Squada One"/>
                <a:sym typeface="Squada One"/>
              </a:defRPr>
            </a:lvl9pPr>
          </a:lstStyle>
          <a:p>
            <a:endParaRPr/>
          </a:p>
        </p:txBody>
      </p:sp>
      <p:sp>
        <p:nvSpPr>
          <p:cNvPr id="141" name="Google Shape;141;p19"/>
          <p:cNvSpPr txBox="1">
            <a:spLocks noGrp="1"/>
          </p:cNvSpPr>
          <p:nvPr>
            <p:ph type="subTitle" idx="5"/>
          </p:nvPr>
        </p:nvSpPr>
        <p:spPr>
          <a:xfrm>
            <a:off x="4861401" y="4222224"/>
            <a:ext cx="2469200" cy="62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1pPr>
            <a:lvl2pPr lvl="1" rtl="0">
              <a:spcBef>
                <a:spcPts val="0"/>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2pPr>
            <a:lvl3pPr lvl="2"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3pPr>
            <a:lvl4pPr lvl="3"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4pPr>
            <a:lvl5pPr lvl="4"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5pPr>
            <a:lvl6pPr lvl="5"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6pPr>
            <a:lvl7pPr lvl="6"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7pPr>
            <a:lvl8pPr lvl="7"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8pPr>
            <a:lvl9pPr lvl="8" rtl="0">
              <a:spcBef>
                <a:spcPts val="2133"/>
              </a:spcBef>
              <a:spcAft>
                <a:spcPts val="2133"/>
              </a:spcAft>
              <a:buClr>
                <a:schemeClr val="accent2"/>
              </a:buClr>
              <a:buSzPts val="1600"/>
              <a:buFont typeface="Squada One"/>
              <a:buNone/>
              <a:defRPr sz="2133">
                <a:solidFill>
                  <a:schemeClr val="accent2"/>
                </a:solidFill>
                <a:latin typeface="Squada One"/>
                <a:ea typeface="Squada One"/>
                <a:cs typeface="Squada One"/>
                <a:sym typeface="Squada One"/>
              </a:defRPr>
            </a:lvl9pPr>
          </a:lstStyle>
          <a:p>
            <a:endParaRPr/>
          </a:p>
        </p:txBody>
      </p:sp>
      <p:sp>
        <p:nvSpPr>
          <p:cNvPr id="142" name="Google Shape;142;p19"/>
          <p:cNvSpPr txBox="1">
            <a:spLocks noGrp="1"/>
          </p:cNvSpPr>
          <p:nvPr>
            <p:ph type="subTitle" idx="6"/>
          </p:nvPr>
        </p:nvSpPr>
        <p:spPr>
          <a:xfrm>
            <a:off x="7730624" y="4226797"/>
            <a:ext cx="2467600" cy="62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600"/>
              <a:buFont typeface="Squada One"/>
              <a:buNone/>
              <a:defRPr sz="2133">
                <a:latin typeface="Squada One"/>
                <a:ea typeface="Squada One"/>
                <a:cs typeface="Squada One"/>
                <a:sym typeface="Squada One"/>
              </a:defRPr>
            </a:lvl1pPr>
            <a:lvl2pPr lvl="1" rtl="0">
              <a:spcBef>
                <a:spcPts val="0"/>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2pPr>
            <a:lvl3pPr lvl="2"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3pPr>
            <a:lvl4pPr lvl="3"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4pPr>
            <a:lvl5pPr lvl="4"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5pPr>
            <a:lvl6pPr lvl="5"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6pPr>
            <a:lvl7pPr lvl="6"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7pPr>
            <a:lvl8pPr lvl="7"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8pPr>
            <a:lvl9pPr lvl="8" rtl="0">
              <a:spcBef>
                <a:spcPts val="2133"/>
              </a:spcBef>
              <a:spcAft>
                <a:spcPts val="2133"/>
              </a:spcAft>
              <a:buClr>
                <a:schemeClr val="accent2"/>
              </a:buClr>
              <a:buSzPts val="1600"/>
              <a:buFont typeface="Squada One"/>
              <a:buNone/>
              <a:defRPr sz="2133">
                <a:solidFill>
                  <a:schemeClr val="accent2"/>
                </a:solidFill>
                <a:latin typeface="Squada One"/>
                <a:ea typeface="Squada One"/>
                <a:cs typeface="Squada One"/>
                <a:sym typeface="Squada One"/>
              </a:defRPr>
            </a:lvl9pPr>
          </a:lstStyle>
          <a:p>
            <a:endParaRPr/>
          </a:p>
        </p:txBody>
      </p:sp>
      <p:sp>
        <p:nvSpPr>
          <p:cNvPr id="143" name="Google Shape;143;p19"/>
          <p:cNvSpPr/>
          <p:nvPr/>
        </p:nvSpPr>
        <p:spPr>
          <a:xfrm rot="5400000">
            <a:off x="1436085" y="2420745"/>
            <a:ext cx="3614100" cy="2852867"/>
          </a:xfrm>
          <a:prstGeom prst="flowChartPreparation">
            <a:avLst/>
          </a:prstGeom>
          <a:gradFill>
            <a:gsLst>
              <a:gs pos="0">
                <a:srgbClr val="FFFFFF">
                  <a:alpha val="0"/>
                </a:srgbClr>
              </a:gs>
              <a:gs pos="100000">
                <a:srgbClr val="FFFFFF">
                  <a:alpha val="39215"/>
                </a:srgbClr>
              </a:gs>
            </a:gsLst>
            <a:path path="circle">
              <a:fillToRect l="50000" t="50000" r="50000" b="50000"/>
            </a:path>
            <a:tileRect/>
          </a:gra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19"/>
          <p:cNvSpPr/>
          <p:nvPr/>
        </p:nvSpPr>
        <p:spPr>
          <a:xfrm rot="5400000">
            <a:off x="4288951" y="2420745"/>
            <a:ext cx="3614100" cy="2852867"/>
          </a:xfrm>
          <a:prstGeom prst="flowChartPreparation">
            <a:avLst/>
          </a:prstGeom>
          <a:gradFill>
            <a:gsLst>
              <a:gs pos="0">
                <a:srgbClr val="FFFFFF">
                  <a:alpha val="0"/>
                </a:srgbClr>
              </a:gs>
              <a:gs pos="100000">
                <a:srgbClr val="FFFFFF">
                  <a:alpha val="39215"/>
                </a:srgbClr>
              </a:gs>
            </a:gsLst>
            <a:path path="circle">
              <a:fillToRect l="50000" t="50000" r="50000" b="50000"/>
            </a:path>
            <a:tileRect/>
          </a:gra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19"/>
          <p:cNvSpPr/>
          <p:nvPr/>
        </p:nvSpPr>
        <p:spPr>
          <a:xfrm rot="5400000">
            <a:off x="7141818" y="2420745"/>
            <a:ext cx="3614100" cy="2852867"/>
          </a:xfrm>
          <a:prstGeom prst="flowChartPreparation">
            <a:avLst/>
          </a:prstGeom>
          <a:gradFill>
            <a:gsLst>
              <a:gs pos="0">
                <a:srgbClr val="FFFFFF">
                  <a:alpha val="0"/>
                </a:srgbClr>
              </a:gs>
              <a:gs pos="100000">
                <a:srgbClr val="FFFFFF">
                  <a:alpha val="39215"/>
                </a:srgbClr>
              </a:gs>
            </a:gsLst>
            <a:path path="circle">
              <a:fillToRect l="50000" t="50000" r="50000" b="50000"/>
            </a:path>
            <a:tileRect/>
          </a:gra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35717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149"/>
        <p:cNvGrpSpPr/>
        <p:nvPr/>
      </p:nvGrpSpPr>
      <p:grpSpPr>
        <a:xfrm>
          <a:off x="0" y="0"/>
          <a:ext cx="0" cy="0"/>
          <a:chOff x="0" y="0"/>
          <a:chExt cx="0" cy="0"/>
        </a:xfrm>
      </p:grpSpPr>
      <p:pic>
        <p:nvPicPr>
          <p:cNvPr id="150" name="Google Shape;150;p21"/>
          <p:cNvPicPr preferRelativeResize="0"/>
          <p:nvPr/>
        </p:nvPicPr>
        <p:blipFill>
          <a:blip r:embed="rId2">
            <a:alphaModFix/>
          </a:blip>
          <a:stretch>
            <a:fillRect/>
          </a:stretch>
        </p:blipFill>
        <p:spPr>
          <a:xfrm flipH="1">
            <a:off x="9124301" y="8"/>
            <a:ext cx="3067567" cy="2767867"/>
          </a:xfrm>
          <a:prstGeom prst="rect">
            <a:avLst/>
          </a:prstGeom>
          <a:noFill/>
          <a:ln>
            <a:noFill/>
          </a:ln>
        </p:spPr>
      </p:pic>
      <p:sp>
        <p:nvSpPr>
          <p:cNvPr id="151" name="Google Shape;151;p21"/>
          <p:cNvSpPr txBox="1">
            <a:spLocks noGrp="1"/>
          </p:cNvSpPr>
          <p:nvPr>
            <p:ph type="ctrTitle"/>
          </p:nvPr>
        </p:nvSpPr>
        <p:spPr>
          <a:xfrm flipH="1">
            <a:off x="609600" y="602983"/>
            <a:ext cx="10972800" cy="894000"/>
          </a:xfrm>
          <a:prstGeom prst="rect">
            <a:avLst/>
          </a:prstGeom>
        </p:spPr>
        <p:txBody>
          <a:bodyPr spcFirstLastPara="1" wrap="square" lIns="91425" tIns="91425" rIns="91425" bIns="91425" anchor="t" anchorCtr="0">
            <a:noAutofit/>
          </a:bodyPr>
          <a:lstStyle>
            <a:lvl1pPr lvl="0" algn="l" rtl="0">
              <a:spcBef>
                <a:spcPts val="0"/>
              </a:spcBef>
              <a:spcAft>
                <a:spcPts val="0"/>
              </a:spcAft>
              <a:buClr>
                <a:srgbClr val="FFFFFF"/>
              </a:buClr>
              <a:buSzPts val="3600"/>
              <a:buNone/>
              <a:defRPr sz="4800"/>
            </a:lvl1pPr>
            <a:lvl2pPr lvl="1" algn="l" rtl="0">
              <a:spcBef>
                <a:spcPts val="0"/>
              </a:spcBef>
              <a:spcAft>
                <a:spcPts val="0"/>
              </a:spcAft>
              <a:buSzPts val="2400"/>
              <a:buNone/>
              <a:defRPr sz="3200"/>
            </a:lvl2pPr>
            <a:lvl3pPr lvl="2" algn="l" rtl="0">
              <a:spcBef>
                <a:spcPts val="0"/>
              </a:spcBef>
              <a:spcAft>
                <a:spcPts val="0"/>
              </a:spcAft>
              <a:buSzPts val="2400"/>
              <a:buNone/>
              <a:defRPr sz="3200"/>
            </a:lvl3pPr>
            <a:lvl4pPr lvl="3" algn="l" rtl="0">
              <a:spcBef>
                <a:spcPts val="0"/>
              </a:spcBef>
              <a:spcAft>
                <a:spcPts val="0"/>
              </a:spcAft>
              <a:buSzPts val="2400"/>
              <a:buNone/>
              <a:defRPr sz="3200"/>
            </a:lvl4pPr>
            <a:lvl5pPr lvl="4" algn="l" rtl="0">
              <a:spcBef>
                <a:spcPts val="0"/>
              </a:spcBef>
              <a:spcAft>
                <a:spcPts val="0"/>
              </a:spcAft>
              <a:buSzPts val="2400"/>
              <a:buNone/>
              <a:defRPr sz="3200"/>
            </a:lvl5pPr>
            <a:lvl6pPr lvl="5" algn="l" rtl="0">
              <a:spcBef>
                <a:spcPts val="0"/>
              </a:spcBef>
              <a:spcAft>
                <a:spcPts val="0"/>
              </a:spcAft>
              <a:buSzPts val="2400"/>
              <a:buNone/>
              <a:defRPr sz="3200"/>
            </a:lvl6pPr>
            <a:lvl7pPr lvl="6" algn="l" rtl="0">
              <a:spcBef>
                <a:spcPts val="0"/>
              </a:spcBef>
              <a:spcAft>
                <a:spcPts val="0"/>
              </a:spcAft>
              <a:buSzPts val="2400"/>
              <a:buNone/>
              <a:defRPr sz="3200"/>
            </a:lvl7pPr>
            <a:lvl8pPr lvl="7" algn="l" rtl="0">
              <a:spcBef>
                <a:spcPts val="0"/>
              </a:spcBef>
              <a:spcAft>
                <a:spcPts val="0"/>
              </a:spcAft>
              <a:buSzPts val="2400"/>
              <a:buNone/>
              <a:defRPr sz="3200"/>
            </a:lvl8pPr>
            <a:lvl9pPr lvl="8" algn="l" rtl="0">
              <a:spcBef>
                <a:spcPts val="0"/>
              </a:spcBef>
              <a:spcAft>
                <a:spcPts val="0"/>
              </a:spcAft>
              <a:buSzPts val="2400"/>
              <a:buNone/>
              <a:defRPr sz="3200"/>
            </a:lvl9pPr>
          </a:lstStyle>
          <a:p>
            <a:endParaRPr/>
          </a:p>
        </p:txBody>
      </p:sp>
      <p:sp>
        <p:nvSpPr>
          <p:cNvPr id="152" name="Google Shape;152;p21"/>
          <p:cNvSpPr txBox="1">
            <a:spLocks noGrp="1"/>
          </p:cNvSpPr>
          <p:nvPr>
            <p:ph type="subTitle" idx="1"/>
          </p:nvPr>
        </p:nvSpPr>
        <p:spPr>
          <a:xfrm>
            <a:off x="1605111" y="3625768"/>
            <a:ext cx="2986800" cy="80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53" name="Google Shape;153;p21"/>
          <p:cNvSpPr txBox="1">
            <a:spLocks noGrp="1"/>
          </p:cNvSpPr>
          <p:nvPr>
            <p:ph type="subTitle" idx="2"/>
          </p:nvPr>
        </p:nvSpPr>
        <p:spPr>
          <a:xfrm>
            <a:off x="6355319" y="4778243"/>
            <a:ext cx="3065600" cy="80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154" name="Google Shape;154;p21"/>
          <p:cNvSpPr txBox="1">
            <a:spLocks noGrp="1"/>
          </p:cNvSpPr>
          <p:nvPr>
            <p:ph type="subTitle" idx="3"/>
          </p:nvPr>
        </p:nvSpPr>
        <p:spPr>
          <a:xfrm>
            <a:off x="6363332" y="2403693"/>
            <a:ext cx="3065600" cy="80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155" name="Google Shape;155;p21"/>
          <p:cNvSpPr txBox="1">
            <a:spLocks noGrp="1"/>
          </p:cNvSpPr>
          <p:nvPr>
            <p:ph type="subTitle" idx="4"/>
          </p:nvPr>
        </p:nvSpPr>
        <p:spPr>
          <a:xfrm>
            <a:off x="1605111" y="2928451"/>
            <a:ext cx="2986800" cy="62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1pPr>
            <a:lvl2pPr lvl="1" rtl="0">
              <a:spcBef>
                <a:spcPts val="0"/>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2pPr>
            <a:lvl3pPr lvl="2"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3pPr>
            <a:lvl4pPr lvl="3"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4pPr>
            <a:lvl5pPr lvl="4"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5pPr>
            <a:lvl6pPr lvl="5"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6pPr>
            <a:lvl7pPr lvl="6"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7pPr>
            <a:lvl8pPr lvl="7"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8pPr>
            <a:lvl9pPr lvl="8" rtl="0">
              <a:spcBef>
                <a:spcPts val="2133"/>
              </a:spcBef>
              <a:spcAft>
                <a:spcPts val="2133"/>
              </a:spcAft>
              <a:buClr>
                <a:schemeClr val="accent2"/>
              </a:buClr>
              <a:buSzPts val="1600"/>
              <a:buFont typeface="Squada One"/>
              <a:buNone/>
              <a:defRPr sz="2133">
                <a:solidFill>
                  <a:schemeClr val="accent2"/>
                </a:solidFill>
                <a:latin typeface="Squada One"/>
                <a:ea typeface="Squada One"/>
                <a:cs typeface="Squada One"/>
                <a:sym typeface="Squada One"/>
              </a:defRPr>
            </a:lvl9pPr>
          </a:lstStyle>
          <a:p>
            <a:endParaRPr/>
          </a:p>
        </p:txBody>
      </p:sp>
      <p:sp>
        <p:nvSpPr>
          <p:cNvPr id="156" name="Google Shape;156;p21"/>
          <p:cNvSpPr txBox="1">
            <a:spLocks noGrp="1"/>
          </p:cNvSpPr>
          <p:nvPr>
            <p:ph type="subTitle" idx="5"/>
          </p:nvPr>
        </p:nvSpPr>
        <p:spPr>
          <a:xfrm>
            <a:off x="6397389" y="4105533"/>
            <a:ext cx="3030800" cy="62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1pPr>
            <a:lvl2pPr lvl="1" algn="r" rtl="0">
              <a:spcBef>
                <a:spcPts val="0"/>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2pPr>
            <a:lvl3pPr lvl="2" algn="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3pPr>
            <a:lvl4pPr lvl="3" algn="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4pPr>
            <a:lvl5pPr lvl="4" algn="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5pPr>
            <a:lvl6pPr lvl="5" algn="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6pPr>
            <a:lvl7pPr lvl="6" algn="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7pPr>
            <a:lvl8pPr lvl="7" algn="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8pPr>
            <a:lvl9pPr lvl="8" algn="r" rtl="0">
              <a:spcBef>
                <a:spcPts val="2133"/>
              </a:spcBef>
              <a:spcAft>
                <a:spcPts val="2133"/>
              </a:spcAft>
              <a:buClr>
                <a:schemeClr val="accent2"/>
              </a:buClr>
              <a:buSzPts val="1600"/>
              <a:buFont typeface="Squada One"/>
              <a:buNone/>
              <a:defRPr sz="2133">
                <a:solidFill>
                  <a:schemeClr val="accent2"/>
                </a:solidFill>
                <a:latin typeface="Squada One"/>
                <a:ea typeface="Squada One"/>
                <a:cs typeface="Squada One"/>
                <a:sym typeface="Squada One"/>
              </a:defRPr>
            </a:lvl9pPr>
          </a:lstStyle>
          <a:p>
            <a:endParaRPr/>
          </a:p>
        </p:txBody>
      </p:sp>
      <p:sp>
        <p:nvSpPr>
          <p:cNvPr id="157" name="Google Shape;157;p21"/>
          <p:cNvSpPr txBox="1">
            <a:spLocks noGrp="1"/>
          </p:cNvSpPr>
          <p:nvPr>
            <p:ph type="subTitle" idx="6"/>
          </p:nvPr>
        </p:nvSpPr>
        <p:spPr>
          <a:xfrm>
            <a:off x="6363332" y="1696111"/>
            <a:ext cx="3065600" cy="62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1pPr>
            <a:lvl2pPr lvl="1" algn="r" rtl="0">
              <a:spcBef>
                <a:spcPts val="0"/>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2pPr>
            <a:lvl3pPr lvl="2" algn="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3pPr>
            <a:lvl4pPr lvl="3" algn="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4pPr>
            <a:lvl5pPr lvl="4" algn="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5pPr>
            <a:lvl6pPr lvl="5" algn="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6pPr>
            <a:lvl7pPr lvl="6" algn="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7pPr>
            <a:lvl8pPr lvl="7" algn="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8pPr>
            <a:lvl9pPr lvl="8" algn="r" rtl="0">
              <a:spcBef>
                <a:spcPts val="2133"/>
              </a:spcBef>
              <a:spcAft>
                <a:spcPts val="2133"/>
              </a:spcAft>
              <a:buClr>
                <a:schemeClr val="accent2"/>
              </a:buClr>
              <a:buSzPts val="1600"/>
              <a:buFont typeface="Squada One"/>
              <a:buNone/>
              <a:defRPr sz="2133">
                <a:solidFill>
                  <a:schemeClr val="accent2"/>
                </a:solidFill>
                <a:latin typeface="Squada One"/>
                <a:ea typeface="Squada One"/>
                <a:cs typeface="Squada One"/>
                <a:sym typeface="Squada One"/>
              </a:defRPr>
            </a:lvl9pPr>
          </a:lstStyle>
          <a:p>
            <a:endParaRPr/>
          </a:p>
        </p:txBody>
      </p:sp>
    </p:spTree>
    <p:extLst>
      <p:ext uri="{BB962C8B-B14F-4D97-AF65-F5344CB8AC3E}">
        <p14:creationId xmlns:p14="http://schemas.microsoft.com/office/powerpoint/2010/main" val="31998327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7">
  <p:cSld name="Title and three columns 7">
    <p:spTree>
      <p:nvGrpSpPr>
        <p:cNvPr id="1" name="Shape 158"/>
        <p:cNvGrpSpPr/>
        <p:nvPr/>
      </p:nvGrpSpPr>
      <p:grpSpPr>
        <a:xfrm>
          <a:off x="0" y="0"/>
          <a:ext cx="0" cy="0"/>
          <a:chOff x="0" y="0"/>
          <a:chExt cx="0" cy="0"/>
        </a:xfrm>
      </p:grpSpPr>
      <p:sp>
        <p:nvSpPr>
          <p:cNvPr id="159" name="Google Shape;159;p22"/>
          <p:cNvSpPr txBox="1">
            <a:spLocks noGrp="1"/>
          </p:cNvSpPr>
          <p:nvPr>
            <p:ph type="ctrTitle"/>
          </p:nvPr>
        </p:nvSpPr>
        <p:spPr>
          <a:xfrm flipH="1">
            <a:off x="609600" y="582733"/>
            <a:ext cx="10972800" cy="894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pic>
        <p:nvPicPr>
          <p:cNvPr id="160" name="Google Shape;160;p22"/>
          <p:cNvPicPr preferRelativeResize="0"/>
          <p:nvPr/>
        </p:nvPicPr>
        <p:blipFill>
          <a:blip r:embed="rId2">
            <a:alphaModFix/>
          </a:blip>
          <a:stretch>
            <a:fillRect/>
          </a:stretch>
        </p:blipFill>
        <p:spPr>
          <a:xfrm>
            <a:off x="1" y="0"/>
            <a:ext cx="3067567" cy="2767867"/>
          </a:xfrm>
          <a:prstGeom prst="rect">
            <a:avLst/>
          </a:prstGeom>
          <a:noFill/>
          <a:ln>
            <a:noFill/>
          </a:ln>
        </p:spPr>
      </p:pic>
      <p:sp>
        <p:nvSpPr>
          <p:cNvPr id="161" name="Google Shape;161;p22"/>
          <p:cNvSpPr txBox="1">
            <a:spLocks noGrp="1"/>
          </p:cNvSpPr>
          <p:nvPr>
            <p:ph type="subTitle" idx="1"/>
          </p:nvPr>
        </p:nvSpPr>
        <p:spPr>
          <a:xfrm>
            <a:off x="2267467" y="3895191"/>
            <a:ext cx="1860400" cy="8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62" name="Google Shape;162;p22"/>
          <p:cNvSpPr txBox="1">
            <a:spLocks noGrp="1"/>
          </p:cNvSpPr>
          <p:nvPr>
            <p:ph type="subTitle" idx="2"/>
          </p:nvPr>
        </p:nvSpPr>
        <p:spPr>
          <a:xfrm>
            <a:off x="2071333" y="3373016"/>
            <a:ext cx="2190800" cy="6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Squada One"/>
              <a:buNone/>
              <a:defRPr sz="2133">
                <a:latin typeface="Squada One"/>
                <a:ea typeface="Squada One"/>
                <a:cs typeface="Squada One"/>
                <a:sym typeface="Squada One"/>
              </a:defRPr>
            </a:lvl1pPr>
            <a:lvl2pPr lvl="1" algn="ctr" rtl="0">
              <a:spcBef>
                <a:spcPts val="0"/>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2pPr>
            <a:lvl3pPr lvl="2"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3pPr>
            <a:lvl4pPr lvl="3"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4pPr>
            <a:lvl5pPr lvl="4"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5pPr>
            <a:lvl6pPr lvl="5"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6pPr>
            <a:lvl7pPr lvl="6"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7pPr>
            <a:lvl8pPr lvl="7"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8pPr>
            <a:lvl9pPr lvl="8" algn="ctr" rtl="0">
              <a:spcBef>
                <a:spcPts val="2133"/>
              </a:spcBef>
              <a:spcAft>
                <a:spcPts val="2133"/>
              </a:spcAft>
              <a:buClr>
                <a:schemeClr val="accent2"/>
              </a:buClr>
              <a:buSzPts val="1600"/>
              <a:buFont typeface="Squada One"/>
              <a:buNone/>
              <a:defRPr sz="2133">
                <a:solidFill>
                  <a:schemeClr val="accent2"/>
                </a:solidFill>
                <a:latin typeface="Squada One"/>
                <a:ea typeface="Squada One"/>
                <a:cs typeface="Squada One"/>
                <a:sym typeface="Squada One"/>
              </a:defRPr>
            </a:lvl9pPr>
          </a:lstStyle>
          <a:p>
            <a:endParaRPr/>
          </a:p>
        </p:txBody>
      </p:sp>
      <p:sp>
        <p:nvSpPr>
          <p:cNvPr id="163" name="Google Shape;163;p22"/>
          <p:cNvSpPr txBox="1">
            <a:spLocks noGrp="1"/>
          </p:cNvSpPr>
          <p:nvPr>
            <p:ph type="subTitle" idx="3"/>
          </p:nvPr>
        </p:nvSpPr>
        <p:spPr>
          <a:xfrm>
            <a:off x="2254667" y="2703007"/>
            <a:ext cx="1860400" cy="6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Squada One"/>
              <a:buNone/>
              <a:defRPr sz="2133">
                <a:solidFill>
                  <a:schemeClr val="accent2"/>
                </a:solidFill>
                <a:latin typeface="Squada One"/>
                <a:ea typeface="Squada One"/>
                <a:cs typeface="Squada One"/>
                <a:sym typeface="Squada One"/>
              </a:defRPr>
            </a:lvl1pPr>
            <a:lvl2pPr lvl="1" algn="ctr" rtl="0">
              <a:spcBef>
                <a:spcPts val="0"/>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2pPr>
            <a:lvl3pPr lvl="2"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3pPr>
            <a:lvl4pPr lvl="3"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4pPr>
            <a:lvl5pPr lvl="4"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5pPr>
            <a:lvl6pPr lvl="5"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6pPr>
            <a:lvl7pPr lvl="6"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7pPr>
            <a:lvl8pPr lvl="7"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8pPr>
            <a:lvl9pPr lvl="8" algn="ctr" rtl="0">
              <a:spcBef>
                <a:spcPts val="2133"/>
              </a:spcBef>
              <a:spcAft>
                <a:spcPts val="2133"/>
              </a:spcAft>
              <a:buClr>
                <a:schemeClr val="accent2"/>
              </a:buClr>
              <a:buSzPts val="1600"/>
              <a:buFont typeface="Squada One"/>
              <a:buNone/>
              <a:defRPr sz="2133">
                <a:solidFill>
                  <a:schemeClr val="accent2"/>
                </a:solidFill>
                <a:latin typeface="Squada One"/>
                <a:ea typeface="Squada One"/>
                <a:cs typeface="Squada One"/>
                <a:sym typeface="Squada One"/>
              </a:defRPr>
            </a:lvl9pPr>
          </a:lstStyle>
          <a:p>
            <a:endParaRPr/>
          </a:p>
        </p:txBody>
      </p:sp>
      <p:sp>
        <p:nvSpPr>
          <p:cNvPr id="164" name="Google Shape;164;p22"/>
          <p:cNvSpPr txBox="1">
            <a:spLocks noGrp="1"/>
          </p:cNvSpPr>
          <p:nvPr>
            <p:ph type="subTitle" idx="4"/>
          </p:nvPr>
        </p:nvSpPr>
        <p:spPr>
          <a:xfrm>
            <a:off x="7905333" y="3902067"/>
            <a:ext cx="2190800" cy="8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65" name="Google Shape;165;p22"/>
          <p:cNvSpPr txBox="1">
            <a:spLocks noGrp="1"/>
          </p:cNvSpPr>
          <p:nvPr>
            <p:ph type="subTitle" idx="5"/>
          </p:nvPr>
        </p:nvSpPr>
        <p:spPr>
          <a:xfrm>
            <a:off x="7874333" y="3358600"/>
            <a:ext cx="2252800" cy="6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Squada One"/>
              <a:buNone/>
              <a:defRPr sz="2133">
                <a:latin typeface="Squada One"/>
                <a:ea typeface="Squada One"/>
                <a:cs typeface="Squada One"/>
                <a:sym typeface="Squada One"/>
              </a:defRPr>
            </a:lvl1pPr>
            <a:lvl2pPr lvl="1" algn="ctr" rtl="0">
              <a:spcBef>
                <a:spcPts val="0"/>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2pPr>
            <a:lvl3pPr lvl="2"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3pPr>
            <a:lvl4pPr lvl="3"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4pPr>
            <a:lvl5pPr lvl="4"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5pPr>
            <a:lvl6pPr lvl="5"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6pPr>
            <a:lvl7pPr lvl="6"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7pPr>
            <a:lvl8pPr lvl="7"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8pPr>
            <a:lvl9pPr lvl="8" algn="ctr" rtl="0">
              <a:spcBef>
                <a:spcPts val="2133"/>
              </a:spcBef>
              <a:spcAft>
                <a:spcPts val="2133"/>
              </a:spcAft>
              <a:buClr>
                <a:schemeClr val="accent2"/>
              </a:buClr>
              <a:buSzPts val="1600"/>
              <a:buFont typeface="Squada One"/>
              <a:buNone/>
              <a:defRPr sz="2133">
                <a:solidFill>
                  <a:schemeClr val="accent2"/>
                </a:solidFill>
                <a:latin typeface="Squada One"/>
                <a:ea typeface="Squada One"/>
                <a:cs typeface="Squada One"/>
                <a:sym typeface="Squada One"/>
              </a:defRPr>
            </a:lvl9pPr>
          </a:lstStyle>
          <a:p>
            <a:endParaRPr/>
          </a:p>
        </p:txBody>
      </p:sp>
      <p:sp>
        <p:nvSpPr>
          <p:cNvPr id="166" name="Google Shape;166;p22"/>
          <p:cNvSpPr txBox="1">
            <a:spLocks noGrp="1"/>
          </p:cNvSpPr>
          <p:nvPr>
            <p:ph type="subTitle" idx="6"/>
          </p:nvPr>
        </p:nvSpPr>
        <p:spPr>
          <a:xfrm>
            <a:off x="8001733" y="2710251"/>
            <a:ext cx="1998000" cy="6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Squada One"/>
              <a:buNone/>
              <a:defRPr sz="2133">
                <a:solidFill>
                  <a:schemeClr val="accent2"/>
                </a:solidFill>
                <a:latin typeface="Squada One"/>
                <a:ea typeface="Squada One"/>
                <a:cs typeface="Squada One"/>
                <a:sym typeface="Squada One"/>
              </a:defRPr>
            </a:lvl1pPr>
            <a:lvl2pPr lvl="1" algn="ctr" rtl="0">
              <a:spcBef>
                <a:spcPts val="0"/>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2pPr>
            <a:lvl3pPr lvl="2"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3pPr>
            <a:lvl4pPr lvl="3"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4pPr>
            <a:lvl5pPr lvl="4"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5pPr>
            <a:lvl6pPr lvl="5"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6pPr>
            <a:lvl7pPr lvl="6"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7pPr>
            <a:lvl8pPr lvl="7"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8pPr>
            <a:lvl9pPr lvl="8" algn="ctr" rtl="0">
              <a:spcBef>
                <a:spcPts val="2133"/>
              </a:spcBef>
              <a:spcAft>
                <a:spcPts val="2133"/>
              </a:spcAft>
              <a:buClr>
                <a:schemeClr val="accent2"/>
              </a:buClr>
              <a:buSzPts val="1600"/>
              <a:buFont typeface="Squada One"/>
              <a:buNone/>
              <a:defRPr sz="2133">
                <a:solidFill>
                  <a:schemeClr val="accent2"/>
                </a:solidFill>
                <a:latin typeface="Squada One"/>
                <a:ea typeface="Squada One"/>
                <a:cs typeface="Squada One"/>
                <a:sym typeface="Squada One"/>
              </a:defRPr>
            </a:lvl9pPr>
          </a:lstStyle>
          <a:p>
            <a:endParaRPr/>
          </a:p>
        </p:txBody>
      </p:sp>
      <p:sp>
        <p:nvSpPr>
          <p:cNvPr id="167" name="Google Shape;167;p22"/>
          <p:cNvSpPr txBox="1">
            <a:spLocks noGrp="1"/>
          </p:cNvSpPr>
          <p:nvPr>
            <p:ph type="subTitle" idx="7"/>
          </p:nvPr>
        </p:nvSpPr>
        <p:spPr>
          <a:xfrm>
            <a:off x="5024667" y="4543924"/>
            <a:ext cx="2142400" cy="8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68" name="Google Shape;168;p22"/>
          <p:cNvSpPr txBox="1">
            <a:spLocks noGrp="1"/>
          </p:cNvSpPr>
          <p:nvPr>
            <p:ph type="subTitle" idx="8"/>
          </p:nvPr>
        </p:nvSpPr>
        <p:spPr>
          <a:xfrm>
            <a:off x="4806387" y="4053224"/>
            <a:ext cx="2579200" cy="6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Squada One"/>
              <a:buNone/>
              <a:defRPr sz="2133">
                <a:latin typeface="Squada One"/>
                <a:ea typeface="Squada One"/>
                <a:cs typeface="Squada One"/>
                <a:sym typeface="Squada One"/>
              </a:defRPr>
            </a:lvl1pPr>
            <a:lvl2pPr lvl="1" algn="ctr" rtl="0">
              <a:spcBef>
                <a:spcPts val="0"/>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2pPr>
            <a:lvl3pPr lvl="2"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3pPr>
            <a:lvl4pPr lvl="3"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4pPr>
            <a:lvl5pPr lvl="4"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5pPr>
            <a:lvl6pPr lvl="5"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6pPr>
            <a:lvl7pPr lvl="6"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7pPr>
            <a:lvl8pPr lvl="7"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8pPr>
            <a:lvl9pPr lvl="8" algn="ctr" rtl="0">
              <a:spcBef>
                <a:spcPts val="2133"/>
              </a:spcBef>
              <a:spcAft>
                <a:spcPts val="2133"/>
              </a:spcAft>
              <a:buClr>
                <a:schemeClr val="accent2"/>
              </a:buClr>
              <a:buSzPts val="1600"/>
              <a:buFont typeface="Squada One"/>
              <a:buNone/>
              <a:defRPr sz="2133">
                <a:solidFill>
                  <a:schemeClr val="accent2"/>
                </a:solidFill>
                <a:latin typeface="Squada One"/>
                <a:ea typeface="Squada One"/>
                <a:cs typeface="Squada One"/>
                <a:sym typeface="Squada One"/>
              </a:defRPr>
            </a:lvl9pPr>
          </a:lstStyle>
          <a:p>
            <a:endParaRPr/>
          </a:p>
        </p:txBody>
      </p:sp>
      <p:sp>
        <p:nvSpPr>
          <p:cNvPr id="169" name="Google Shape;169;p22"/>
          <p:cNvSpPr txBox="1">
            <a:spLocks noGrp="1"/>
          </p:cNvSpPr>
          <p:nvPr>
            <p:ph type="subTitle" idx="9"/>
          </p:nvPr>
        </p:nvSpPr>
        <p:spPr>
          <a:xfrm>
            <a:off x="4806387" y="3372640"/>
            <a:ext cx="2579200" cy="6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Squada One"/>
              <a:buNone/>
              <a:defRPr sz="2133">
                <a:solidFill>
                  <a:schemeClr val="accent2"/>
                </a:solidFill>
                <a:latin typeface="Squada One"/>
                <a:ea typeface="Squada One"/>
                <a:cs typeface="Squada One"/>
                <a:sym typeface="Squada One"/>
              </a:defRPr>
            </a:lvl1pPr>
            <a:lvl2pPr lvl="1" algn="ctr" rtl="0">
              <a:spcBef>
                <a:spcPts val="0"/>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2pPr>
            <a:lvl3pPr lvl="2"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3pPr>
            <a:lvl4pPr lvl="3"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4pPr>
            <a:lvl5pPr lvl="4"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5pPr>
            <a:lvl6pPr lvl="5"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6pPr>
            <a:lvl7pPr lvl="6"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7pPr>
            <a:lvl8pPr lvl="7" algn="ctr" rtl="0">
              <a:spcBef>
                <a:spcPts val="2133"/>
              </a:spcBef>
              <a:spcAft>
                <a:spcPts val="0"/>
              </a:spcAft>
              <a:buClr>
                <a:schemeClr val="accent2"/>
              </a:buClr>
              <a:buSzPts val="1600"/>
              <a:buFont typeface="Squada One"/>
              <a:buNone/>
              <a:defRPr sz="2133">
                <a:solidFill>
                  <a:schemeClr val="accent2"/>
                </a:solidFill>
                <a:latin typeface="Squada One"/>
                <a:ea typeface="Squada One"/>
                <a:cs typeface="Squada One"/>
                <a:sym typeface="Squada One"/>
              </a:defRPr>
            </a:lvl8pPr>
            <a:lvl9pPr lvl="8" algn="ctr" rtl="0">
              <a:spcBef>
                <a:spcPts val="2133"/>
              </a:spcBef>
              <a:spcAft>
                <a:spcPts val="2133"/>
              </a:spcAft>
              <a:buClr>
                <a:schemeClr val="accent2"/>
              </a:buClr>
              <a:buSzPts val="1600"/>
              <a:buFont typeface="Squada One"/>
              <a:buNone/>
              <a:defRPr sz="2133">
                <a:solidFill>
                  <a:schemeClr val="accent2"/>
                </a:solidFill>
                <a:latin typeface="Squada One"/>
                <a:ea typeface="Squada One"/>
                <a:cs typeface="Squada One"/>
                <a:sym typeface="Squada One"/>
              </a:defRPr>
            </a:lvl9pPr>
          </a:lstStyle>
          <a:p>
            <a:endParaRPr/>
          </a:p>
        </p:txBody>
      </p:sp>
      <p:sp>
        <p:nvSpPr>
          <p:cNvPr id="170" name="Google Shape;170;p22"/>
          <p:cNvSpPr/>
          <p:nvPr/>
        </p:nvSpPr>
        <p:spPr>
          <a:xfrm>
            <a:off x="4770467" y="2296633"/>
            <a:ext cx="2650800" cy="3873600"/>
          </a:xfrm>
          <a:prstGeom prst="rect">
            <a:avLst/>
          </a:prstGeom>
          <a:solidFill>
            <a:srgbClr val="FFFFFF">
              <a:alpha val="11920"/>
            </a:srgbClr>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 sz="2400">
                <a:solidFill>
                  <a:schemeClr val="dk1"/>
                </a:solidFill>
              </a:rPr>
              <a:t>         </a:t>
            </a:r>
            <a:endParaRPr sz="2400">
              <a:solidFill>
                <a:schemeClr val="dk1"/>
              </a:solidFill>
            </a:endParaRPr>
          </a:p>
        </p:txBody>
      </p:sp>
      <p:sp>
        <p:nvSpPr>
          <p:cNvPr id="171" name="Google Shape;171;p22"/>
          <p:cNvSpPr/>
          <p:nvPr/>
        </p:nvSpPr>
        <p:spPr>
          <a:xfrm>
            <a:off x="7675333" y="1570533"/>
            <a:ext cx="2650800" cy="3873600"/>
          </a:xfrm>
          <a:prstGeom prst="rect">
            <a:avLst/>
          </a:prstGeom>
          <a:solidFill>
            <a:srgbClr val="FFFFFF">
              <a:alpha val="11920"/>
            </a:srgbClr>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 sz="2400">
                <a:solidFill>
                  <a:schemeClr val="dk1"/>
                </a:solidFill>
              </a:rPr>
              <a:t>         </a:t>
            </a:r>
            <a:endParaRPr sz="2400">
              <a:solidFill>
                <a:schemeClr val="dk1"/>
              </a:solidFill>
            </a:endParaRPr>
          </a:p>
        </p:txBody>
      </p:sp>
      <p:sp>
        <p:nvSpPr>
          <p:cNvPr id="172" name="Google Shape;172;p22"/>
          <p:cNvSpPr/>
          <p:nvPr/>
        </p:nvSpPr>
        <p:spPr>
          <a:xfrm>
            <a:off x="1865867" y="1570533"/>
            <a:ext cx="2650800" cy="3873600"/>
          </a:xfrm>
          <a:prstGeom prst="rect">
            <a:avLst/>
          </a:prstGeom>
          <a:solidFill>
            <a:srgbClr val="FFFFFF">
              <a:alpha val="11920"/>
            </a:srgbClr>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 sz="2400">
                <a:solidFill>
                  <a:schemeClr val="dk1"/>
                </a:solidFill>
              </a:rPr>
              <a:t>         </a:t>
            </a:r>
            <a:endParaRPr sz="2400">
              <a:solidFill>
                <a:schemeClr val="dk1"/>
              </a:solidFill>
            </a:endParaRPr>
          </a:p>
        </p:txBody>
      </p:sp>
      <p:pic>
        <p:nvPicPr>
          <p:cNvPr id="173" name="Google Shape;173;p22"/>
          <p:cNvPicPr preferRelativeResize="0"/>
          <p:nvPr/>
        </p:nvPicPr>
        <p:blipFill>
          <a:blip r:embed="rId2">
            <a:alphaModFix/>
          </a:blip>
          <a:stretch>
            <a:fillRect/>
          </a:stretch>
        </p:blipFill>
        <p:spPr>
          <a:xfrm flipH="1">
            <a:off x="9124167" y="0"/>
            <a:ext cx="3067567" cy="2767867"/>
          </a:xfrm>
          <a:prstGeom prst="rect">
            <a:avLst/>
          </a:prstGeom>
          <a:noFill/>
          <a:ln>
            <a:noFill/>
          </a:ln>
        </p:spPr>
      </p:pic>
    </p:spTree>
    <p:extLst>
      <p:ext uri="{BB962C8B-B14F-4D97-AF65-F5344CB8AC3E}">
        <p14:creationId xmlns:p14="http://schemas.microsoft.com/office/powerpoint/2010/main" val="34376350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74"/>
        <p:cNvGrpSpPr/>
        <p:nvPr/>
      </p:nvGrpSpPr>
      <p:grpSpPr>
        <a:xfrm>
          <a:off x="0" y="0"/>
          <a:ext cx="0" cy="0"/>
          <a:chOff x="0" y="0"/>
          <a:chExt cx="0" cy="0"/>
        </a:xfrm>
      </p:grpSpPr>
      <p:pic>
        <p:nvPicPr>
          <p:cNvPr id="175" name="Google Shape;175;p23"/>
          <p:cNvPicPr preferRelativeResize="0"/>
          <p:nvPr/>
        </p:nvPicPr>
        <p:blipFill>
          <a:blip r:embed="rId2">
            <a:alphaModFix/>
          </a:blip>
          <a:stretch>
            <a:fillRect/>
          </a:stretch>
        </p:blipFill>
        <p:spPr>
          <a:xfrm flipH="1">
            <a:off x="9124301" y="8"/>
            <a:ext cx="3067567" cy="2767867"/>
          </a:xfrm>
          <a:prstGeom prst="rect">
            <a:avLst/>
          </a:prstGeom>
          <a:noFill/>
          <a:ln>
            <a:noFill/>
          </a:ln>
        </p:spPr>
      </p:pic>
      <p:sp>
        <p:nvSpPr>
          <p:cNvPr id="176" name="Google Shape;176;p23"/>
          <p:cNvSpPr txBox="1">
            <a:spLocks noGrp="1"/>
          </p:cNvSpPr>
          <p:nvPr>
            <p:ph type="ctrTitle"/>
          </p:nvPr>
        </p:nvSpPr>
        <p:spPr>
          <a:xfrm flipH="1">
            <a:off x="609600" y="602983"/>
            <a:ext cx="10972800" cy="894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600"/>
              <a:buNone/>
              <a:defRPr sz="4800"/>
            </a:lvl1pPr>
            <a:lvl2pPr lvl="1" algn="l" rtl="0">
              <a:spcBef>
                <a:spcPts val="0"/>
              </a:spcBef>
              <a:spcAft>
                <a:spcPts val="0"/>
              </a:spcAft>
              <a:buSzPts val="2400"/>
              <a:buNone/>
              <a:defRPr sz="3200"/>
            </a:lvl2pPr>
            <a:lvl3pPr lvl="2" algn="l" rtl="0">
              <a:spcBef>
                <a:spcPts val="0"/>
              </a:spcBef>
              <a:spcAft>
                <a:spcPts val="0"/>
              </a:spcAft>
              <a:buSzPts val="2400"/>
              <a:buNone/>
              <a:defRPr sz="3200"/>
            </a:lvl3pPr>
            <a:lvl4pPr lvl="3" algn="l" rtl="0">
              <a:spcBef>
                <a:spcPts val="0"/>
              </a:spcBef>
              <a:spcAft>
                <a:spcPts val="0"/>
              </a:spcAft>
              <a:buSzPts val="2400"/>
              <a:buNone/>
              <a:defRPr sz="3200"/>
            </a:lvl4pPr>
            <a:lvl5pPr lvl="4" algn="l" rtl="0">
              <a:spcBef>
                <a:spcPts val="0"/>
              </a:spcBef>
              <a:spcAft>
                <a:spcPts val="0"/>
              </a:spcAft>
              <a:buSzPts val="2400"/>
              <a:buNone/>
              <a:defRPr sz="3200"/>
            </a:lvl5pPr>
            <a:lvl6pPr lvl="5" algn="l" rtl="0">
              <a:spcBef>
                <a:spcPts val="0"/>
              </a:spcBef>
              <a:spcAft>
                <a:spcPts val="0"/>
              </a:spcAft>
              <a:buSzPts val="2400"/>
              <a:buNone/>
              <a:defRPr sz="3200"/>
            </a:lvl6pPr>
            <a:lvl7pPr lvl="6" algn="l" rtl="0">
              <a:spcBef>
                <a:spcPts val="0"/>
              </a:spcBef>
              <a:spcAft>
                <a:spcPts val="0"/>
              </a:spcAft>
              <a:buSzPts val="2400"/>
              <a:buNone/>
              <a:defRPr sz="3200"/>
            </a:lvl7pPr>
            <a:lvl8pPr lvl="7" algn="l" rtl="0">
              <a:spcBef>
                <a:spcPts val="0"/>
              </a:spcBef>
              <a:spcAft>
                <a:spcPts val="0"/>
              </a:spcAft>
              <a:buSzPts val="2400"/>
              <a:buNone/>
              <a:defRPr sz="3200"/>
            </a:lvl8pPr>
            <a:lvl9pPr lvl="8" algn="l" rtl="0">
              <a:spcBef>
                <a:spcPts val="0"/>
              </a:spcBef>
              <a:spcAft>
                <a:spcPts val="0"/>
              </a:spcAft>
              <a:buSzPts val="2400"/>
              <a:buNone/>
              <a:defRPr sz="3200"/>
            </a:lvl9pPr>
          </a:lstStyle>
          <a:p>
            <a:endParaRPr/>
          </a:p>
        </p:txBody>
      </p:sp>
      <p:pic>
        <p:nvPicPr>
          <p:cNvPr id="177" name="Google Shape;177;p23"/>
          <p:cNvPicPr preferRelativeResize="0"/>
          <p:nvPr/>
        </p:nvPicPr>
        <p:blipFill>
          <a:blip r:embed="rId2">
            <a:alphaModFix/>
          </a:blip>
          <a:stretch>
            <a:fillRect/>
          </a:stretch>
        </p:blipFill>
        <p:spPr>
          <a:xfrm>
            <a:off x="-345234" y="5534530"/>
            <a:ext cx="1885367" cy="1701133"/>
          </a:xfrm>
          <a:prstGeom prst="rect">
            <a:avLst/>
          </a:prstGeom>
          <a:noFill/>
          <a:ln>
            <a:noFill/>
          </a:ln>
        </p:spPr>
      </p:pic>
      <p:pic>
        <p:nvPicPr>
          <p:cNvPr id="178" name="Google Shape;178;p23"/>
          <p:cNvPicPr preferRelativeResize="0"/>
          <p:nvPr/>
        </p:nvPicPr>
        <p:blipFill>
          <a:blip r:embed="rId2">
            <a:alphaModFix/>
          </a:blip>
          <a:stretch>
            <a:fillRect/>
          </a:stretch>
        </p:blipFill>
        <p:spPr>
          <a:xfrm>
            <a:off x="1" y="8"/>
            <a:ext cx="3067567" cy="2767867"/>
          </a:xfrm>
          <a:prstGeom prst="rect">
            <a:avLst/>
          </a:prstGeom>
          <a:noFill/>
          <a:ln>
            <a:noFill/>
          </a:ln>
        </p:spPr>
      </p:pic>
      <p:pic>
        <p:nvPicPr>
          <p:cNvPr id="179" name="Google Shape;179;p23"/>
          <p:cNvPicPr preferRelativeResize="0"/>
          <p:nvPr/>
        </p:nvPicPr>
        <p:blipFill>
          <a:blip r:embed="rId2">
            <a:alphaModFix/>
          </a:blip>
          <a:stretch>
            <a:fillRect/>
          </a:stretch>
        </p:blipFill>
        <p:spPr>
          <a:xfrm flipH="1">
            <a:off x="10623953" y="5725070"/>
            <a:ext cx="1885367" cy="1701133"/>
          </a:xfrm>
          <a:prstGeom prst="rect">
            <a:avLst/>
          </a:prstGeom>
          <a:noFill/>
          <a:ln>
            <a:noFill/>
          </a:ln>
        </p:spPr>
      </p:pic>
    </p:spTree>
    <p:extLst>
      <p:ext uri="{BB962C8B-B14F-4D97-AF65-F5344CB8AC3E}">
        <p14:creationId xmlns:p14="http://schemas.microsoft.com/office/powerpoint/2010/main" val="18716222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180"/>
        <p:cNvGrpSpPr/>
        <p:nvPr/>
      </p:nvGrpSpPr>
      <p:grpSpPr>
        <a:xfrm>
          <a:off x="0" y="0"/>
          <a:ext cx="0" cy="0"/>
          <a:chOff x="0" y="0"/>
          <a:chExt cx="0" cy="0"/>
        </a:xfrm>
      </p:grpSpPr>
      <p:sp>
        <p:nvSpPr>
          <p:cNvPr id="181" name="Google Shape;181;p24"/>
          <p:cNvSpPr txBox="1">
            <a:spLocks noGrp="1"/>
          </p:cNvSpPr>
          <p:nvPr>
            <p:ph type="ctrTitle"/>
          </p:nvPr>
        </p:nvSpPr>
        <p:spPr>
          <a:xfrm flipH="1">
            <a:off x="609600" y="602983"/>
            <a:ext cx="10972800" cy="894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600"/>
              <a:buNone/>
              <a:defRPr sz="48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182" name="Google Shape;182;p24"/>
          <p:cNvSpPr txBox="1">
            <a:spLocks noGrp="1"/>
          </p:cNvSpPr>
          <p:nvPr>
            <p:ph type="ctrTitle" idx="2"/>
          </p:nvPr>
        </p:nvSpPr>
        <p:spPr>
          <a:xfrm>
            <a:off x="2253943" y="2533899"/>
            <a:ext cx="35056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400"/>
              <a:buNone/>
              <a:defRPr sz="2133">
                <a:solidFill>
                  <a:schemeClr val="accen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83" name="Google Shape;183;p24"/>
          <p:cNvSpPr txBox="1">
            <a:spLocks noGrp="1"/>
          </p:cNvSpPr>
          <p:nvPr>
            <p:ph type="subTitle" idx="1"/>
          </p:nvPr>
        </p:nvSpPr>
        <p:spPr>
          <a:xfrm>
            <a:off x="2735743" y="3159700"/>
            <a:ext cx="2542000" cy="4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0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184" name="Google Shape;184;p24"/>
          <p:cNvSpPr txBox="1">
            <a:spLocks noGrp="1"/>
          </p:cNvSpPr>
          <p:nvPr>
            <p:ph type="ctrTitle" idx="3"/>
          </p:nvPr>
        </p:nvSpPr>
        <p:spPr>
          <a:xfrm>
            <a:off x="2253943" y="4540004"/>
            <a:ext cx="35056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400"/>
              <a:buNone/>
              <a:defRPr sz="2133">
                <a:solidFill>
                  <a:schemeClr val="accen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85" name="Google Shape;185;p24"/>
          <p:cNvSpPr txBox="1">
            <a:spLocks noGrp="1"/>
          </p:cNvSpPr>
          <p:nvPr>
            <p:ph type="subTitle" idx="4"/>
          </p:nvPr>
        </p:nvSpPr>
        <p:spPr>
          <a:xfrm>
            <a:off x="2735743" y="5162300"/>
            <a:ext cx="2542000" cy="4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0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186" name="Google Shape;186;p24"/>
          <p:cNvSpPr txBox="1">
            <a:spLocks noGrp="1"/>
          </p:cNvSpPr>
          <p:nvPr>
            <p:ph type="ctrTitle" idx="5"/>
          </p:nvPr>
        </p:nvSpPr>
        <p:spPr>
          <a:xfrm>
            <a:off x="6432476" y="2533899"/>
            <a:ext cx="35056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400"/>
              <a:buNone/>
              <a:defRPr sz="2133">
                <a:solidFill>
                  <a:schemeClr val="accen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87" name="Google Shape;187;p24"/>
          <p:cNvSpPr txBox="1">
            <a:spLocks noGrp="1"/>
          </p:cNvSpPr>
          <p:nvPr>
            <p:ph type="subTitle" idx="6"/>
          </p:nvPr>
        </p:nvSpPr>
        <p:spPr>
          <a:xfrm>
            <a:off x="6914276" y="3159700"/>
            <a:ext cx="2542000" cy="4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0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188" name="Google Shape;188;p24"/>
          <p:cNvSpPr txBox="1">
            <a:spLocks noGrp="1"/>
          </p:cNvSpPr>
          <p:nvPr>
            <p:ph type="ctrTitle" idx="7"/>
          </p:nvPr>
        </p:nvSpPr>
        <p:spPr>
          <a:xfrm>
            <a:off x="6432476" y="4540004"/>
            <a:ext cx="35056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400"/>
              <a:buNone/>
              <a:defRPr sz="2133">
                <a:solidFill>
                  <a:schemeClr val="accen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89" name="Google Shape;189;p24"/>
          <p:cNvSpPr txBox="1">
            <a:spLocks noGrp="1"/>
          </p:cNvSpPr>
          <p:nvPr>
            <p:ph type="subTitle" idx="8"/>
          </p:nvPr>
        </p:nvSpPr>
        <p:spPr>
          <a:xfrm>
            <a:off x="6914276" y="5162300"/>
            <a:ext cx="2542000" cy="4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0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cxnSp>
        <p:nvCxnSpPr>
          <p:cNvPr id="190" name="Google Shape;190;p24"/>
          <p:cNvCxnSpPr/>
          <p:nvPr/>
        </p:nvCxnSpPr>
        <p:spPr>
          <a:xfrm>
            <a:off x="3031200" y="2814217"/>
            <a:ext cx="6129600" cy="0"/>
          </a:xfrm>
          <a:prstGeom prst="straightConnector1">
            <a:avLst/>
          </a:prstGeom>
          <a:noFill/>
          <a:ln w="19050" cap="flat" cmpd="sng">
            <a:solidFill>
              <a:schemeClr val="lt1"/>
            </a:solidFill>
            <a:prstDash val="solid"/>
            <a:round/>
            <a:headEnd type="none" w="med" len="med"/>
            <a:tailEnd type="none" w="med" len="med"/>
          </a:ln>
        </p:spPr>
      </p:cxnSp>
      <p:cxnSp>
        <p:nvCxnSpPr>
          <p:cNvPr id="191" name="Google Shape;191;p24"/>
          <p:cNvCxnSpPr/>
          <p:nvPr/>
        </p:nvCxnSpPr>
        <p:spPr>
          <a:xfrm>
            <a:off x="3031200" y="4836584"/>
            <a:ext cx="6129600" cy="0"/>
          </a:xfrm>
          <a:prstGeom prst="straightConnector1">
            <a:avLst/>
          </a:prstGeom>
          <a:noFill/>
          <a:ln w="19050" cap="flat" cmpd="sng">
            <a:solidFill>
              <a:schemeClr val="lt1"/>
            </a:solidFill>
            <a:prstDash val="solid"/>
            <a:round/>
            <a:headEnd type="none" w="med" len="med"/>
            <a:tailEnd type="none" w="med" len="med"/>
          </a:ln>
        </p:spPr>
      </p:cxnSp>
      <p:pic>
        <p:nvPicPr>
          <p:cNvPr id="192" name="Google Shape;192;p24"/>
          <p:cNvPicPr preferRelativeResize="0"/>
          <p:nvPr/>
        </p:nvPicPr>
        <p:blipFill>
          <a:blip r:embed="rId2">
            <a:alphaModFix/>
          </a:blip>
          <a:stretch>
            <a:fillRect/>
          </a:stretch>
        </p:blipFill>
        <p:spPr>
          <a:xfrm rot="-5400000" flipH="1">
            <a:off x="9254733" y="-768064"/>
            <a:ext cx="3672368" cy="3313567"/>
          </a:xfrm>
          <a:prstGeom prst="rect">
            <a:avLst/>
          </a:prstGeom>
          <a:noFill/>
          <a:ln>
            <a:noFill/>
          </a:ln>
        </p:spPr>
      </p:pic>
      <p:pic>
        <p:nvPicPr>
          <p:cNvPr id="193" name="Google Shape;193;p24"/>
          <p:cNvPicPr preferRelativeResize="0"/>
          <p:nvPr/>
        </p:nvPicPr>
        <p:blipFill>
          <a:blip r:embed="rId2">
            <a:alphaModFix/>
          </a:blip>
          <a:stretch>
            <a:fillRect/>
          </a:stretch>
        </p:blipFill>
        <p:spPr>
          <a:xfrm rot="5400000">
            <a:off x="-179400" y="-768517"/>
            <a:ext cx="3672368" cy="3313567"/>
          </a:xfrm>
          <a:prstGeom prst="rect">
            <a:avLst/>
          </a:prstGeom>
          <a:noFill/>
          <a:ln>
            <a:noFill/>
          </a:ln>
        </p:spPr>
      </p:pic>
      <p:pic>
        <p:nvPicPr>
          <p:cNvPr id="194" name="Google Shape;194;p24"/>
          <p:cNvPicPr preferRelativeResize="0"/>
          <p:nvPr/>
        </p:nvPicPr>
        <p:blipFill>
          <a:blip r:embed="rId2">
            <a:alphaModFix/>
          </a:blip>
          <a:stretch>
            <a:fillRect/>
          </a:stretch>
        </p:blipFill>
        <p:spPr>
          <a:xfrm rot="5400000">
            <a:off x="-192100" y="4816458"/>
            <a:ext cx="3672368" cy="3313567"/>
          </a:xfrm>
          <a:prstGeom prst="rect">
            <a:avLst/>
          </a:prstGeom>
          <a:noFill/>
          <a:ln>
            <a:noFill/>
          </a:ln>
        </p:spPr>
      </p:pic>
      <p:pic>
        <p:nvPicPr>
          <p:cNvPr id="195" name="Google Shape;195;p24"/>
          <p:cNvPicPr preferRelativeResize="0"/>
          <p:nvPr/>
        </p:nvPicPr>
        <p:blipFill>
          <a:blip r:embed="rId2">
            <a:alphaModFix/>
          </a:blip>
          <a:stretch>
            <a:fillRect/>
          </a:stretch>
        </p:blipFill>
        <p:spPr>
          <a:xfrm rot="-5400000" flipH="1">
            <a:off x="9242033" y="4828658"/>
            <a:ext cx="3672368" cy="3313567"/>
          </a:xfrm>
          <a:prstGeom prst="rect">
            <a:avLst/>
          </a:prstGeom>
          <a:noFill/>
          <a:ln>
            <a:noFill/>
          </a:ln>
        </p:spPr>
      </p:pic>
    </p:spTree>
    <p:extLst>
      <p:ext uri="{BB962C8B-B14F-4D97-AF65-F5344CB8AC3E}">
        <p14:creationId xmlns:p14="http://schemas.microsoft.com/office/powerpoint/2010/main" val="3278172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196"/>
        <p:cNvGrpSpPr/>
        <p:nvPr/>
      </p:nvGrpSpPr>
      <p:grpSpPr>
        <a:xfrm>
          <a:off x="0" y="0"/>
          <a:ext cx="0" cy="0"/>
          <a:chOff x="0" y="0"/>
          <a:chExt cx="0" cy="0"/>
        </a:xfrm>
      </p:grpSpPr>
      <p:sp>
        <p:nvSpPr>
          <p:cNvPr id="197" name="Google Shape;197;p25"/>
          <p:cNvSpPr txBox="1">
            <a:spLocks noGrp="1"/>
          </p:cNvSpPr>
          <p:nvPr>
            <p:ph type="ctrTitle"/>
          </p:nvPr>
        </p:nvSpPr>
        <p:spPr>
          <a:xfrm flipH="1">
            <a:off x="720000" y="602983"/>
            <a:ext cx="10752000" cy="89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198" name="Google Shape;198;p25"/>
          <p:cNvSpPr txBox="1">
            <a:spLocks noGrp="1"/>
          </p:cNvSpPr>
          <p:nvPr>
            <p:ph type="subTitle" idx="1"/>
          </p:nvPr>
        </p:nvSpPr>
        <p:spPr>
          <a:xfrm>
            <a:off x="1509333" y="4577149"/>
            <a:ext cx="2498800" cy="49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sz="2133">
                <a:latin typeface="Squada One"/>
                <a:ea typeface="Squada One"/>
                <a:cs typeface="Squada One"/>
                <a:sym typeface="Squada 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pic>
        <p:nvPicPr>
          <p:cNvPr id="199" name="Google Shape;199;p25"/>
          <p:cNvPicPr preferRelativeResize="0"/>
          <p:nvPr/>
        </p:nvPicPr>
        <p:blipFill>
          <a:blip r:embed="rId2">
            <a:alphaModFix/>
          </a:blip>
          <a:stretch>
            <a:fillRect/>
          </a:stretch>
        </p:blipFill>
        <p:spPr>
          <a:xfrm>
            <a:off x="-6" y="-775216"/>
            <a:ext cx="3067567" cy="2767867"/>
          </a:xfrm>
          <a:prstGeom prst="rect">
            <a:avLst/>
          </a:prstGeom>
          <a:noFill/>
          <a:ln>
            <a:noFill/>
          </a:ln>
        </p:spPr>
      </p:pic>
      <p:sp>
        <p:nvSpPr>
          <p:cNvPr id="200" name="Google Shape;200;p25"/>
          <p:cNvSpPr txBox="1">
            <a:spLocks noGrp="1"/>
          </p:cNvSpPr>
          <p:nvPr>
            <p:ph type="title" idx="2" hasCustomPrompt="1"/>
          </p:nvPr>
        </p:nvSpPr>
        <p:spPr>
          <a:xfrm>
            <a:off x="4967800" y="2705684"/>
            <a:ext cx="2021200" cy="605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201" name="Google Shape;201;p25"/>
          <p:cNvSpPr txBox="1">
            <a:spLocks noGrp="1"/>
          </p:cNvSpPr>
          <p:nvPr>
            <p:ph type="title" idx="3" hasCustomPrompt="1"/>
          </p:nvPr>
        </p:nvSpPr>
        <p:spPr>
          <a:xfrm>
            <a:off x="4029933" y="4802233"/>
            <a:ext cx="1876400" cy="605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202" name="Google Shape;202;p25"/>
          <p:cNvSpPr txBox="1">
            <a:spLocks noGrp="1"/>
          </p:cNvSpPr>
          <p:nvPr>
            <p:ph type="title" idx="4" hasCustomPrompt="1"/>
          </p:nvPr>
        </p:nvSpPr>
        <p:spPr>
          <a:xfrm>
            <a:off x="6087791" y="4544916"/>
            <a:ext cx="914400" cy="605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203" name="Google Shape;203;p25"/>
          <p:cNvSpPr txBox="1">
            <a:spLocks noGrp="1"/>
          </p:cNvSpPr>
          <p:nvPr>
            <p:ph type="subTitle" idx="5"/>
          </p:nvPr>
        </p:nvSpPr>
        <p:spPr>
          <a:xfrm>
            <a:off x="7260092" y="2335683"/>
            <a:ext cx="2491600" cy="49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200"/>
              <a:buNone/>
              <a:defRPr sz="2133">
                <a:latin typeface="Squada One"/>
                <a:ea typeface="Squada One"/>
                <a:cs typeface="Squada One"/>
                <a:sym typeface="Squada 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204" name="Google Shape;204;p25"/>
          <p:cNvSpPr txBox="1">
            <a:spLocks noGrp="1"/>
          </p:cNvSpPr>
          <p:nvPr>
            <p:ph type="subTitle" idx="6"/>
          </p:nvPr>
        </p:nvSpPr>
        <p:spPr>
          <a:xfrm>
            <a:off x="7101633" y="4588260"/>
            <a:ext cx="2498800" cy="49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200"/>
              <a:buNone/>
              <a:defRPr sz="2133">
                <a:latin typeface="Squada One"/>
                <a:ea typeface="Squada One"/>
                <a:cs typeface="Squada One"/>
                <a:sym typeface="Squada 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205" name="Google Shape;205;p25"/>
          <p:cNvSpPr txBox="1">
            <a:spLocks noGrp="1"/>
          </p:cNvSpPr>
          <p:nvPr>
            <p:ph type="subTitle" idx="7"/>
          </p:nvPr>
        </p:nvSpPr>
        <p:spPr>
          <a:xfrm>
            <a:off x="7252744" y="2648916"/>
            <a:ext cx="2491600" cy="894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206" name="Google Shape;206;p25"/>
          <p:cNvSpPr txBox="1">
            <a:spLocks noGrp="1"/>
          </p:cNvSpPr>
          <p:nvPr>
            <p:ph type="subTitle" idx="8"/>
          </p:nvPr>
        </p:nvSpPr>
        <p:spPr>
          <a:xfrm>
            <a:off x="7105233" y="5078660"/>
            <a:ext cx="2491600" cy="75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207" name="Google Shape;207;p25"/>
          <p:cNvSpPr txBox="1">
            <a:spLocks noGrp="1"/>
          </p:cNvSpPr>
          <p:nvPr>
            <p:ph type="subTitle" idx="9"/>
          </p:nvPr>
        </p:nvSpPr>
        <p:spPr>
          <a:xfrm>
            <a:off x="1509333" y="4789587"/>
            <a:ext cx="2498800" cy="103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Tree>
    <p:extLst>
      <p:ext uri="{BB962C8B-B14F-4D97-AF65-F5344CB8AC3E}">
        <p14:creationId xmlns:p14="http://schemas.microsoft.com/office/powerpoint/2010/main" val="25447832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9">
  <p:cSld name="Title and three columns 9">
    <p:spTree>
      <p:nvGrpSpPr>
        <p:cNvPr id="1" name="Shape 208"/>
        <p:cNvGrpSpPr/>
        <p:nvPr/>
      </p:nvGrpSpPr>
      <p:grpSpPr>
        <a:xfrm>
          <a:off x="0" y="0"/>
          <a:ext cx="0" cy="0"/>
          <a:chOff x="0" y="0"/>
          <a:chExt cx="0" cy="0"/>
        </a:xfrm>
      </p:grpSpPr>
      <p:sp>
        <p:nvSpPr>
          <p:cNvPr id="209" name="Google Shape;209;p26"/>
          <p:cNvSpPr txBox="1">
            <a:spLocks noGrp="1"/>
          </p:cNvSpPr>
          <p:nvPr>
            <p:ph type="ctrTitle"/>
          </p:nvPr>
        </p:nvSpPr>
        <p:spPr>
          <a:xfrm flipH="1">
            <a:off x="609600" y="602983"/>
            <a:ext cx="10972800" cy="894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pic>
        <p:nvPicPr>
          <p:cNvPr id="210" name="Google Shape;210;p26"/>
          <p:cNvPicPr preferRelativeResize="0"/>
          <p:nvPr/>
        </p:nvPicPr>
        <p:blipFill>
          <a:blip r:embed="rId2">
            <a:alphaModFix/>
          </a:blip>
          <a:stretch>
            <a:fillRect/>
          </a:stretch>
        </p:blipFill>
        <p:spPr>
          <a:xfrm>
            <a:off x="1" y="0"/>
            <a:ext cx="3067567" cy="2767867"/>
          </a:xfrm>
          <a:prstGeom prst="rect">
            <a:avLst/>
          </a:prstGeom>
          <a:noFill/>
          <a:ln>
            <a:noFill/>
          </a:ln>
        </p:spPr>
      </p:pic>
      <p:sp>
        <p:nvSpPr>
          <p:cNvPr id="211" name="Google Shape;211;p26"/>
          <p:cNvSpPr txBox="1">
            <a:spLocks noGrp="1"/>
          </p:cNvSpPr>
          <p:nvPr>
            <p:ph type="subTitle" idx="1"/>
          </p:nvPr>
        </p:nvSpPr>
        <p:spPr>
          <a:xfrm>
            <a:off x="2344243" y="5407589"/>
            <a:ext cx="1623600" cy="8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12" name="Google Shape;212;p26"/>
          <p:cNvSpPr txBox="1">
            <a:spLocks noGrp="1"/>
          </p:cNvSpPr>
          <p:nvPr>
            <p:ph type="subTitle" idx="2"/>
          </p:nvPr>
        </p:nvSpPr>
        <p:spPr>
          <a:xfrm>
            <a:off x="5252083" y="5427840"/>
            <a:ext cx="1683200" cy="8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13" name="Google Shape;213;p26"/>
          <p:cNvSpPr txBox="1">
            <a:spLocks noGrp="1"/>
          </p:cNvSpPr>
          <p:nvPr>
            <p:ph type="subTitle" idx="3"/>
          </p:nvPr>
        </p:nvSpPr>
        <p:spPr>
          <a:xfrm>
            <a:off x="8250000" y="5426249"/>
            <a:ext cx="1683200" cy="8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14" name="Google Shape;214;p26"/>
          <p:cNvSpPr txBox="1">
            <a:spLocks noGrp="1"/>
          </p:cNvSpPr>
          <p:nvPr>
            <p:ph type="subTitle" idx="4"/>
          </p:nvPr>
        </p:nvSpPr>
        <p:spPr>
          <a:xfrm>
            <a:off x="2325176" y="4972207"/>
            <a:ext cx="1623600" cy="6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Squada One"/>
              <a:buNone/>
              <a:defRPr sz="2133">
                <a:latin typeface="Squada One"/>
                <a:ea typeface="Squada One"/>
                <a:cs typeface="Squada One"/>
                <a:sym typeface="Squada One"/>
              </a:defRPr>
            </a:lvl1pPr>
            <a:lvl2pPr lvl="1" rtl="0">
              <a:spcBef>
                <a:spcPts val="0"/>
              </a:spcBef>
              <a:spcAft>
                <a:spcPts val="0"/>
              </a:spcAft>
              <a:buSzPts val="1600"/>
              <a:buFont typeface="Squada One"/>
              <a:buNone/>
              <a:defRPr sz="2133">
                <a:latin typeface="Squada One"/>
                <a:ea typeface="Squada One"/>
                <a:cs typeface="Squada One"/>
                <a:sym typeface="Squada One"/>
              </a:defRPr>
            </a:lvl2pPr>
            <a:lvl3pPr lvl="2" rtl="0">
              <a:spcBef>
                <a:spcPts val="2133"/>
              </a:spcBef>
              <a:spcAft>
                <a:spcPts val="0"/>
              </a:spcAft>
              <a:buSzPts val="1600"/>
              <a:buFont typeface="Squada One"/>
              <a:buNone/>
              <a:defRPr sz="2133">
                <a:latin typeface="Squada One"/>
                <a:ea typeface="Squada One"/>
                <a:cs typeface="Squada One"/>
                <a:sym typeface="Squada One"/>
              </a:defRPr>
            </a:lvl3pPr>
            <a:lvl4pPr lvl="3" rtl="0">
              <a:spcBef>
                <a:spcPts val="2133"/>
              </a:spcBef>
              <a:spcAft>
                <a:spcPts val="0"/>
              </a:spcAft>
              <a:buSzPts val="1600"/>
              <a:buFont typeface="Squada One"/>
              <a:buNone/>
              <a:defRPr sz="2133">
                <a:latin typeface="Squada One"/>
                <a:ea typeface="Squada One"/>
                <a:cs typeface="Squada One"/>
                <a:sym typeface="Squada One"/>
              </a:defRPr>
            </a:lvl4pPr>
            <a:lvl5pPr lvl="4" rtl="0">
              <a:spcBef>
                <a:spcPts val="2133"/>
              </a:spcBef>
              <a:spcAft>
                <a:spcPts val="0"/>
              </a:spcAft>
              <a:buSzPts val="1600"/>
              <a:buFont typeface="Squada One"/>
              <a:buNone/>
              <a:defRPr sz="2133">
                <a:latin typeface="Squada One"/>
                <a:ea typeface="Squada One"/>
                <a:cs typeface="Squada One"/>
                <a:sym typeface="Squada One"/>
              </a:defRPr>
            </a:lvl5pPr>
            <a:lvl6pPr lvl="5" rtl="0">
              <a:spcBef>
                <a:spcPts val="2133"/>
              </a:spcBef>
              <a:spcAft>
                <a:spcPts val="0"/>
              </a:spcAft>
              <a:buSzPts val="1600"/>
              <a:buFont typeface="Squada One"/>
              <a:buNone/>
              <a:defRPr sz="2133">
                <a:latin typeface="Squada One"/>
                <a:ea typeface="Squada One"/>
                <a:cs typeface="Squada One"/>
                <a:sym typeface="Squada One"/>
              </a:defRPr>
            </a:lvl6pPr>
            <a:lvl7pPr lvl="6" rtl="0">
              <a:spcBef>
                <a:spcPts val="2133"/>
              </a:spcBef>
              <a:spcAft>
                <a:spcPts val="0"/>
              </a:spcAft>
              <a:buSzPts val="1600"/>
              <a:buFont typeface="Squada One"/>
              <a:buNone/>
              <a:defRPr sz="2133">
                <a:latin typeface="Squada One"/>
                <a:ea typeface="Squada One"/>
                <a:cs typeface="Squada One"/>
                <a:sym typeface="Squada One"/>
              </a:defRPr>
            </a:lvl7pPr>
            <a:lvl8pPr lvl="7" rtl="0">
              <a:spcBef>
                <a:spcPts val="2133"/>
              </a:spcBef>
              <a:spcAft>
                <a:spcPts val="0"/>
              </a:spcAft>
              <a:buSzPts val="1600"/>
              <a:buFont typeface="Squada One"/>
              <a:buNone/>
              <a:defRPr sz="2133">
                <a:latin typeface="Squada One"/>
                <a:ea typeface="Squada One"/>
                <a:cs typeface="Squada One"/>
                <a:sym typeface="Squada One"/>
              </a:defRPr>
            </a:lvl8pPr>
            <a:lvl9pPr lvl="8" rtl="0">
              <a:spcBef>
                <a:spcPts val="2133"/>
              </a:spcBef>
              <a:spcAft>
                <a:spcPts val="2133"/>
              </a:spcAft>
              <a:buSzPts val="1600"/>
              <a:buFont typeface="Squada One"/>
              <a:buNone/>
              <a:defRPr sz="2133">
                <a:latin typeface="Squada One"/>
                <a:ea typeface="Squada One"/>
                <a:cs typeface="Squada One"/>
                <a:sym typeface="Squada One"/>
              </a:defRPr>
            </a:lvl9pPr>
          </a:lstStyle>
          <a:p>
            <a:endParaRPr/>
          </a:p>
        </p:txBody>
      </p:sp>
      <p:sp>
        <p:nvSpPr>
          <p:cNvPr id="215" name="Google Shape;215;p26"/>
          <p:cNvSpPr txBox="1">
            <a:spLocks noGrp="1"/>
          </p:cNvSpPr>
          <p:nvPr>
            <p:ph type="subTitle" idx="5"/>
          </p:nvPr>
        </p:nvSpPr>
        <p:spPr>
          <a:xfrm>
            <a:off x="5252083" y="4978400"/>
            <a:ext cx="1683200" cy="6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Squada One"/>
              <a:buNone/>
              <a:defRPr sz="2133">
                <a:latin typeface="Squada One"/>
                <a:ea typeface="Squada One"/>
                <a:cs typeface="Squada One"/>
                <a:sym typeface="Squada One"/>
              </a:defRPr>
            </a:lvl1pPr>
            <a:lvl2pPr lvl="1" rtl="0">
              <a:spcBef>
                <a:spcPts val="0"/>
              </a:spcBef>
              <a:spcAft>
                <a:spcPts val="0"/>
              </a:spcAft>
              <a:buSzPts val="1600"/>
              <a:buFont typeface="Squada One"/>
              <a:buNone/>
              <a:defRPr sz="2133">
                <a:latin typeface="Squada One"/>
                <a:ea typeface="Squada One"/>
                <a:cs typeface="Squada One"/>
                <a:sym typeface="Squada One"/>
              </a:defRPr>
            </a:lvl2pPr>
            <a:lvl3pPr lvl="2" rtl="0">
              <a:spcBef>
                <a:spcPts val="2133"/>
              </a:spcBef>
              <a:spcAft>
                <a:spcPts val="0"/>
              </a:spcAft>
              <a:buSzPts val="1600"/>
              <a:buFont typeface="Squada One"/>
              <a:buNone/>
              <a:defRPr sz="2133">
                <a:latin typeface="Squada One"/>
                <a:ea typeface="Squada One"/>
                <a:cs typeface="Squada One"/>
                <a:sym typeface="Squada One"/>
              </a:defRPr>
            </a:lvl3pPr>
            <a:lvl4pPr lvl="3" rtl="0">
              <a:spcBef>
                <a:spcPts val="2133"/>
              </a:spcBef>
              <a:spcAft>
                <a:spcPts val="0"/>
              </a:spcAft>
              <a:buSzPts val="1600"/>
              <a:buFont typeface="Squada One"/>
              <a:buNone/>
              <a:defRPr sz="2133">
                <a:latin typeface="Squada One"/>
                <a:ea typeface="Squada One"/>
                <a:cs typeface="Squada One"/>
                <a:sym typeface="Squada One"/>
              </a:defRPr>
            </a:lvl4pPr>
            <a:lvl5pPr lvl="4" rtl="0">
              <a:spcBef>
                <a:spcPts val="2133"/>
              </a:spcBef>
              <a:spcAft>
                <a:spcPts val="0"/>
              </a:spcAft>
              <a:buSzPts val="1600"/>
              <a:buFont typeface="Squada One"/>
              <a:buNone/>
              <a:defRPr sz="2133">
                <a:latin typeface="Squada One"/>
                <a:ea typeface="Squada One"/>
                <a:cs typeface="Squada One"/>
                <a:sym typeface="Squada One"/>
              </a:defRPr>
            </a:lvl5pPr>
            <a:lvl6pPr lvl="5" rtl="0">
              <a:spcBef>
                <a:spcPts val="2133"/>
              </a:spcBef>
              <a:spcAft>
                <a:spcPts val="0"/>
              </a:spcAft>
              <a:buSzPts val="1600"/>
              <a:buFont typeface="Squada One"/>
              <a:buNone/>
              <a:defRPr sz="2133">
                <a:latin typeface="Squada One"/>
                <a:ea typeface="Squada One"/>
                <a:cs typeface="Squada One"/>
                <a:sym typeface="Squada One"/>
              </a:defRPr>
            </a:lvl6pPr>
            <a:lvl7pPr lvl="6" rtl="0">
              <a:spcBef>
                <a:spcPts val="2133"/>
              </a:spcBef>
              <a:spcAft>
                <a:spcPts val="0"/>
              </a:spcAft>
              <a:buSzPts val="1600"/>
              <a:buFont typeface="Squada One"/>
              <a:buNone/>
              <a:defRPr sz="2133">
                <a:latin typeface="Squada One"/>
                <a:ea typeface="Squada One"/>
                <a:cs typeface="Squada One"/>
                <a:sym typeface="Squada One"/>
              </a:defRPr>
            </a:lvl7pPr>
            <a:lvl8pPr lvl="7" rtl="0">
              <a:spcBef>
                <a:spcPts val="2133"/>
              </a:spcBef>
              <a:spcAft>
                <a:spcPts val="0"/>
              </a:spcAft>
              <a:buSzPts val="1600"/>
              <a:buFont typeface="Squada One"/>
              <a:buNone/>
              <a:defRPr sz="2133">
                <a:latin typeface="Squada One"/>
                <a:ea typeface="Squada One"/>
                <a:cs typeface="Squada One"/>
                <a:sym typeface="Squada One"/>
              </a:defRPr>
            </a:lvl8pPr>
            <a:lvl9pPr lvl="8" rtl="0">
              <a:spcBef>
                <a:spcPts val="2133"/>
              </a:spcBef>
              <a:spcAft>
                <a:spcPts val="2133"/>
              </a:spcAft>
              <a:buSzPts val="1600"/>
              <a:buFont typeface="Squada One"/>
              <a:buNone/>
              <a:defRPr sz="2133">
                <a:latin typeface="Squada One"/>
                <a:ea typeface="Squada One"/>
                <a:cs typeface="Squada One"/>
                <a:sym typeface="Squada One"/>
              </a:defRPr>
            </a:lvl9pPr>
          </a:lstStyle>
          <a:p>
            <a:endParaRPr/>
          </a:p>
        </p:txBody>
      </p:sp>
      <p:sp>
        <p:nvSpPr>
          <p:cNvPr id="216" name="Google Shape;216;p26"/>
          <p:cNvSpPr txBox="1">
            <a:spLocks noGrp="1"/>
          </p:cNvSpPr>
          <p:nvPr>
            <p:ph type="subTitle" idx="6"/>
          </p:nvPr>
        </p:nvSpPr>
        <p:spPr>
          <a:xfrm>
            <a:off x="8250133" y="4978176"/>
            <a:ext cx="1683200" cy="6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Squada One"/>
              <a:buNone/>
              <a:defRPr sz="2133">
                <a:latin typeface="Squada One"/>
                <a:ea typeface="Squada One"/>
                <a:cs typeface="Squada One"/>
                <a:sym typeface="Squada One"/>
              </a:defRPr>
            </a:lvl1pPr>
            <a:lvl2pPr lvl="1" rtl="0">
              <a:spcBef>
                <a:spcPts val="0"/>
              </a:spcBef>
              <a:spcAft>
                <a:spcPts val="0"/>
              </a:spcAft>
              <a:buSzPts val="1600"/>
              <a:buFont typeface="Squada One"/>
              <a:buNone/>
              <a:defRPr sz="2133">
                <a:latin typeface="Squada One"/>
                <a:ea typeface="Squada One"/>
                <a:cs typeface="Squada One"/>
                <a:sym typeface="Squada One"/>
              </a:defRPr>
            </a:lvl2pPr>
            <a:lvl3pPr lvl="2" rtl="0">
              <a:spcBef>
                <a:spcPts val="2133"/>
              </a:spcBef>
              <a:spcAft>
                <a:spcPts val="0"/>
              </a:spcAft>
              <a:buSzPts val="1600"/>
              <a:buFont typeface="Squada One"/>
              <a:buNone/>
              <a:defRPr sz="2133">
                <a:latin typeface="Squada One"/>
                <a:ea typeface="Squada One"/>
                <a:cs typeface="Squada One"/>
                <a:sym typeface="Squada One"/>
              </a:defRPr>
            </a:lvl3pPr>
            <a:lvl4pPr lvl="3" rtl="0">
              <a:spcBef>
                <a:spcPts val="2133"/>
              </a:spcBef>
              <a:spcAft>
                <a:spcPts val="0"/>
              </a:spcAft>
              <a:buSzPts val="1600"/>
              <a:buFont typeface="Squada One"/>
              <a:buNone/>
              <a:defRPr sz="2133">
                <a:latin typeface="Squada One"/>
                <a:ea typeface="Squada One"/>
                <a:cs typeface="Squada One"/>
                <a:sym typeface="Squada One"/>
              </a:defRPr>
            </a:lvl4pPr>
            <a:lvl5pPr lvl="4" rtl="0">
              <a:spcBef>
                <a:spcPts val="2133"/>
              </a:spcBef>
              <a:spcAft>
                <a:spcPts val="0"/>
              </a:spcAft>
              <a:buSzPts val="1600"/>
              <a:buFont typeface="Squada One"/>
              <a:buNone/>
              <a:defRPr sz="2133">
                <a:latin typeface="Squada One"/>
                <a:ea typeface="Squada One"/>
                <a:cs typeface="Squada One"/>
                <a:sym typeface="Squada One"/>
              </a:defRPr>
            </a:lvl5pPr>
            <a:lvl6pPr lvl="5" rtl="0">
              <a:spcBef>
                <a:spcPts val="2133"/>
              </a:spcBef>
              <a:spcAft>
                <a:spcPts val="0"/>
              </a:spcAft>
              <a:buSzPts val="1600"/>
              <a:buFont typeface="Squada One"/>
              <a:buNone/>
              <a:defRPr sz="2133">
                <a:latin typeface="Squada One"/>
                <a:ea typeface="Squada One"/>
                <a:cs typeface="Squada One"/>
                <a:sym typeface="Squada One"/>
              </a:defRPr>
            </a:lvl6pPr>
            <a:lvl7pPr lvl="6" rtl="0">
              <a:spcBef>
                <a:spcPts val="2133"/>
              </a:spcBef>
              <a:spcAft>
                <a:spcPts val="0"/>
              </a:spcAft>
              <a:buSzPts val="1600"/>
              <a:buFont typeface="Squada One"/>
              <a:buNone/>
              <a:defRPr sz="2133">
                <a:latin typeface="Squada One"/>
                <a:ea typeface="Squada One"/>
                <a:cs typeface="Squada One"/>
                <a:sym typeface="Squada One"/>
              </a:defRPr>
            </a:lvl7pPr>
            <a:lvl8pPr lvl="7" rtl="0">
              <a:spcBef>
                <a:spcPts val="2133"/>
              </a:spcBef>
              <a:spcAft>
                <a:spcPts val="0"/>
              </a:spcAft>
              <a:buSzPts val="1600"/>
              <a:buFont typeface="Squada One"/>
              <a:buNone/>
              <a:defRPr sz="2133">
                <a:latin typeface="Squada One"/>
                <a:ea typeface="Squada One"/>
                <a:cs typeface="Squada One"/>
                <a:sym typeface="Squada One"/>
              </a:defRPr>
            </a:lvl8pPr>
            <a:lvl9pPr lvl="8" rtl="0">
              <a:spcBef>
                <a:spcPts val="2133"/>
              </a:spcBef>
              <a:spcAft>
                <a:spcPts val="2133"/>
              </a:spcAft>
              <a:buSzPts val="1600"/>
              <a:buFont typeface="Squada One"/>
              <a:buNone/>
              <a:defRPr sz="2133">
                <a:latin typeface="Squada One"/>
                <a:ea typeface="Squada One"/>
                <a:cs typeface="Squada One"/>
                <a:sym typeface="Squada One"/>
              </a:defRPr>
            </a:lvl9pPr>
          </a:lstStyle>
          <a:p>
            <a:endParaRPr/>
          </a:p>
        </p:txBody>
      </p:sp>
    </p:spTree>
    <p:extLst>
      <p:ext uri="{BB962C8B-B14F-4D97-AF65-F5344CB8AC3E}">
        <p14:creationId xmlns:p14="http://schemas.microsoft.com/office/powerpoint/2010/main" val="2057425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BB544-C53E-4304-8A9F-6C1704181F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238A75-452A-42D8-ABD2-779E6967BA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FCAFA0-8BC0-4274-BFF1-115531BD654D}"/>
              </a:ext>
            </a:extLst>
          </p:cNvPr>
          <p:cNvSpPr>
            <a:spLocks noGrp="1"/>
          </p:cNvSpPr>
          <p:nvPr>
            <p:ph type="dt" sz="half" idx="10"/>
          </p:nvPr>
        </p:nvSpPr>
        <p:spPr/>
        <p:txBody>
          <a:bodyPr/>
          <a:lstStyle/>
          <a:p>
            <a:fld id="{F78503B6-2FAE-4025-8C2D-EFD87F38ED3A}" type="datetimeFigureOut">
              <a:rPr lang="en-US" smtClean="0"/>
              <a:t>2/6/2023</a:t>
            </a:fld>
            <a:endParaRPr lang="en-US"/>
          </a:p>
        </p:txBody>
      </p:sp>
      <p:sp>
        <p:nvSpPr>
          <p:cNvPr id="5" name="Footer Placeholder 4">
            <a:extLst>
              <a:ext uri="{FF2B5EF4-FFF2-40B4-BE49-F238E27FC236}">
                <a16:creationId xmlns:a16="http://schemas.microsoft.com/office/drawing/2014/main" id="{203D5510-F6C9-492C-80E0-25BB21D09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24532C-E8D9-44A2-93BD-BDEB70CB3F7A}"/>
              </a:ext>
            </a:extLst>
          </p:cNvPr>
          <p:cNvSpPr>
            <a:spLocks noGrp="1"/>
          </p:cNvSpPr>
          <p:nvPr>
            <p:ph type="sldNum" sz="quarter" idx="12"/>
          </p:nvPr>
        </p:nvSpPr>
        <p:spPr/>
        <p:txBody>
          <a:bodyPr/>
          <a:lstStyle/>
          <a:p>
            <a:fld id="{DAF3CF4C-9AAB-421D-A71B-D67B73896FD7}" type="slidenum">
              <a:rPr lang="en-US" smtClean="0"/>
              <a:t>‹#›</a:t>
            </a:fld>
            <a:endParaRPr lang="en-US"/>
          </a:p>
        </p:txBody>
      </p:sp>
    </p:spTree>
    <p:extLst>
      <p:ext uri="{BB962C8B-B14F-4D97-AF65-F5344CB8AC3E}">
        <p14:creationId xmlns:p14="http://schemas.microsoft.com/office/powerpoint/2010/main" val="24739278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7">
  <p:cSld name="Title and four columns 7">
    <p:spTree>
      <p:nvGrpSpPr>
        <p:cNvPr id="1" name="Shape 217"/>
        <p:cNvGrpSpPr/>
        <p:nvPr/>
      </p:nvGrpSpPr>
      <p:grpSpPr>
        <a:xfrm>
          <a:off x="0" y="0"/>
          <a:ext cx="0" cy="0"/>
          <a:chOff x="0" y="0"/>
          <a:chExt cx="0" cy="0"/>
        </a:xfrm>
      </p:grpSpPr>
      <p:pic>
        <p:nvPicPr>
          <p:cNvPr id="218" name="Google Shape;218;p27"/>
          <p:cNvPicPr preferRelativeResize="0"/>
          <p:nvPr/>
        </p:nvPicPr>
        <p:blipFill>
          <a:blip r:embed="rId2">
            <a:alphaModFix/>
          </a:blip>
          <a:stretch>
            <a:fillRect/>
          </a:stretch>
        </p:blipFill>
        <p:spPr>
          <a:xfrm flipH="1">
            <a:off x="9124301" y="8"/>
            <a:ext cx="3067567" cy="2767867"/>
          </a:xfrm>
          <a:prstGeom prst="rect">
            <a:avLst/>
          </a:prstGeom>
          <a:noFill/>
          <a:ln>
            <a:noFill/>
          </a:ln>
        </p:spPr>
      </p:pic>
      <p:sp>
        <p:nvSpPr>
          <p:cNvPr id="219" name="Google Shape;219;p27"/>
          <p:cNvSpPr txBox="1">
            <a:spLocks noGrp="1"/>
          </p:cNvSpPr>
          <p:nvPr>
            <p:ph type="ctrTitle"/>
          </p:nvPr>
        </p:nvSpPr>
        <p:spPr>
          <a:xfrm flipH="1">
            <a:off x="609600" y="602983"/>
            <a:ext cx="10972800" cy="894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600"/>
              <a:buNone/>
              <a:defRPr sz="4800"/>
            </a:lvl1pPr>
            <a:lvl2pPr lvl="1" algn="l" rtl="0">
              <a:spcBef>
                <a:spcPts val="0"/>
              </a:spcBef>
              <a:spcAft>
                <a:spcPts val="0"/>
              </a:spcAft>
              <a:buSzPts val="2400"/>
              <a:buNone/>
              <a:defRPr sz="3200"/>
            </a:lvl2pPr>
            <a:lvl3pPr lvl="2" algn="l" rtl="0">
              <a:spcBef>
                <a:spcPts val="0"/>
              </a:spcBef>
              <a:spcAft>
                <a:spcPts val="0"/>
              </a:spcAft>
              <a:buSzPts val="2400"/>
              <a:buNone/>
              <a:defRPr sz="3200"/>
            </a:lvl3pPr>
            <a:lvl4pPr lvl="3" algn="l" rtl="0">
              <a:spcBef>
                <a:spcPts val="0"/>
              </a:spcBef>
              <a:spcAft>
                <a:spcPts val="0"/>
              </a:spcAft>
              <a:buSzPts val="2400"/>
              <a:buNone/>
              <a:defRPr sz="3200"/>
            </a:lvl4pPr>
            <a:lvl5pPr lvl="4" algn="l" rtl="0">
              <a:spcBef>
                <a:spcPts val="0"/>
              </a:spcBef>
              <a:spcAft>
                <a:spcPts val="0"/>
              </a:spcAft>
              <a:buSzPts val="2400"/>
              <a:buNone/>
              <a:defRPr sz="3200"/>
            </a:lvl5pPr>
            <a:lvl6pPr lvl="5" algn="l" rtl="0">
              <a:spcBef>
                <a:spcPts val="0"/>
              </a:spcBef>
              <a:spcAft>
                <a:spcPts val="0"/>
              </a:spcAft>
              <a:buSzPts val="2400"/>
              <a:buNone/>
              <a:defRPr sz="3200"/>
            </a:lvl6pPr>
            <a:lvl7pPr lvl="6" algn="l" rtl="0">
              <a:spcBef>
                <a:spcPts val="0"/>
              </a:spcBef>
              <a:spcAft>
                <a:spcPts val="0"/>
              </a:spcAft>
              <a:buSzPts val="2400"/>
              <a:buNone/>
              <a:defRPr sz="3200"/>
            </a:lvl7pPr>
            <a:lvl8pPr lvl="7" algn="l" rtl="0">
              <a:spcBef>
                <a:spcPts val="0"/>
              </a:spcBef>
              <a:spcAft>
                <a:spcPts val="0"/>
              </a:spcAft>
              <a:buSzPts val="2400"/>
              <a:buNone/>
              <a:defRPr sz="3200"/>
            </a:lvl8pPr>
            <a:lvl9pPr lvl="8" algn="l" rtl="0">
              <a:spcBef>
                <a:spcPts val="0"/>
              </a:spcBef>
              <a:spcAft>
                <a:spcPts val="0"/>
              </a:spcAft>
              <a:buSzPts val="2400"/>
              <a:buNone/>
              <a:defRPr sz="3200"/>
            </a:lvl9pPr>
          </a:lstStyle>
          <a:p>
            <a:endParaRPr/>
          </a:p>
        </p:txBody>
      </p:sp>
      <p:sp>
        <p:nvSpPr>
          <p:cNvPr id="220" name="Google Shape;220;p27"/>
          <p:cNvSpPr txBox="1">
            <a:spLocks noGrp="1"/>
          </p:cNvSpPr>
          <p:nvPr>
            <p:ph type="ctrTitle" idx="2"/>
          </p:nvPr>
        </p:nvSpPr>
        <p:spPr>
          <a:xfrm>
            <a:off x="3191733" y="5135409"/>
            <a:ext cx="1641600" cy="49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400"/>
              <a:buNone/>
              <a:defRPr sz="2133">
                <a:solidFill>
                  <a:schemeClr val="accent2"/>
                </a:solidFill>
              </a:defRPr>
            </a:lvl1pPr>
            <a:lvl2pPr lvl="1" algn="ctr" rtl="0">
              <a:spcBef>
                <a:spcPts val="0"/>
              </a:spcBef>
              <a:spcAft>
                <a:spcPts val="0"/>
              </a:spcAft>
              <a:buClr>
                <a:schemeClr val="accent2"/>
              </a:buClr>
              <a:buSzPts val="1800"/>
              <a:buNone/>
              <a:defRPr sz="2400">
                <a:solidFill>
                  <a:schemeClr val="accent2"/>
                </a:solidFill>
              </a:defRPr>
            </a:lvl2pPr>
            <a:lvl3pPr lvl="2" algn="ctr" rtl="0">
              <a:spcBef>
                <a:spcPts val="0"/>
              </a:spcBef>
              <a:spcAft>
                <a:spcPts val="0"/>
              </a:spcAft>
              <a:buClr>
                <a:schemeClr val="accent2"/>
              </a:buClr>
              <a:buSzPts val="1800"/>
              <a:buNone/>
              <a:defRPr sz="2400">
                <a:solidFill>
                  <a:schemeClr val="accent2"/>
                </a:solidFill>
              </a:defRPr>
            </a:lvl3pPr>
            <a:lvl4pPr lvl="3" algn="ctr" rtl="0">
              <a:spcBef>
                <a:spcPts val="0"/>
              </a:spcBef>
              <a:spcAft>
                <a:spcPts val="0"/>
              </a:spcAft>
              <a:buClr>
                <a:schemeClr val="accent2"/>
              </a:buClr>
              <a:buSzPts val="1800"/>
              <a:buNone/>
              <a:defRPr sz="2400">
                <a:solidFill>
                  <a:schemeClr val="accent2"/>
                </a:solidFill>
              </a:defRPr>
            </a:lvl4pPr>
            <a:lvl5pPr lvl="4" algn="ctr" rtl="0">
              <a:spcBef>
                <a:spcPts val="0"/>
              </a:spcBef>
              <a:spcAft>
                <a:spcPts val="0"/>
              </a:spcAft>
              <a:buClr>
                <a:schemeClr val="accent2"/>
              </a:buClr>
              <a:buSzPts val="1800"/>
              <a:buNone/>
              <a:defRPr sz="2400">
                <a:solidFill>
                  <a:schemeClr val="accent2"/>
                </a:solidFill>
              </a:defRPr>
            </a:lvl5pPr>
            <a:lvl6pPr lvl="5" algn="ctr" rtl="0">
              <a:spcBef>
                <a:spcPts val="0"/>
              </a:spcBef>
              <a:spcAft>
                <a:spcPts val="0"/>
              </a:spcAft>
              <a:buClr>
                <a:schemeClr val="accent2"/>
              </a:buClr>
              <a:buSzPts val="1800"/>
              <a:buNone/>
              <a:defRPr sz="2400">
                <a:solidFill>
                  <a:schemeClr val="accent2"/>
                </a:solidFill>
              </a:defRPr>
            </a:lvl6pPr>
            <a:lvl7pPr lvl="6" algn="ctr" rtl="0">
              <a:spcBef>
                <a:spcPts val="0"/>
              </a:spcBef>
              <a:spcAft>
                <a:spcPts val="0"/>
              </a:spcAft>
              <a:buClr>
                <a:schemeClr val="accent2"/>
              </a:buClr>
              <a:buSzPts val="1800"/>
              <a:buNone/>
              <a:defRPr sz="2400">
                <a:solidFill>
                  <a:schemeClr val="accent2"/>
                </a:solidFill>
              </a:defRPr>
            </a:lvl7pPr>
            <a:lvl8pPr lvl="7" algn="ctr" rtl="0">
              <a:spcBef>
                <a:spcPts val="0"/>
              </a:spcBef>
              <a:spcAft>
                <a:spcPts val="0"/>
              </a:spcAft>
              <a:buClr>
                <a:schemeClr val="accent2"/>
              </a:buClr>
              <a:buSzPts val="1800"/>
              <a:buNone/>
              <a:defRPr sz="2400">
                <a:solidFill>
                  <a:schemeClr val="accent2"/>
                </a:solidFill>
              </a:defRPr>
            </a:lvl8pPr>
            <a:lvl9pPr lvl="8" algn="ctr" rtl="0">
              <a:spcBef>
                <a:spcPts val="0"/>
              </a:spcBef>
              <a:spcAft>
                <a:spcPts val="0"/>
              </a:spcAft>
              <a:buClr>
                <a:schemeClr val="accent2"/>
              </a:buClr>
              <a:buSzPts val="1800"/>
              <a:buNone/>
              <a:defRPr sz="2400">
                <a:solidFill>
                  <a:schemeClr val="accent2"/>
                </a:solidFill>
              </a:defRPr>
            </a:lvl9pPr>
          </a:lstStyle>
          <a:p>
            <a:endParaRPr/>
          </a:p>
        </p:txBody>
      </p:sp>
      <p:sp>
        <p:nvSpPr>
          <p:cNvPr id="221" name="Google Shape;221;p27"/>
          <p:cNvSpPr txBox="1">
            <a:spLocks noGrp="1"/>
          </p:cNvSpPr>
          <p:nvPr>
            <p:ph type="subTitle" idx="1"/>
          </p:nvPr>
        </p:nvSpPr>
        <p:spPr>
          <a:xfrm>
            <a:off x="3191733" y="5483384"/>
            <a:ext cx="1641600" cy="4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67"/>
            </a:lvl1pPr>
            <a:lvl2pPr lvl="1" algn="ctr" rtl="0">
              <a:lnSpc>
                <a:spcPct val="100000"/>
              </a:lnSpc>
              <a:spcBef>
                <a:spcPts val="2133"/>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222" name="Google Shape;222;p27"/>
          <p:cNvSpPr txBox="1">
            <a:spLocks noGrp="1"/>
          </p:cNvSpPr>
          <p:nvPr>
            <p:ph type="ctrTitle" idx="3"/>
          </p:nvPr>
        </p:nvSpPr>
        <p:spPr>
          <a:xfrm>
            <a:off x="5939267" y="5146367"/>
            <a:ext cx="1641600" cy="49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400"/>
              <a:buNone/>
              <a:defRPr sz="2133">
                <a:solidFill>
                  <a:schemeClr val="accent2"/>
                </a:solidFill>
              </a:defRPr>
            </a:lvl1pPr>
            <a:lvl2pPr lvl="1" algn="ctr" rtl="0">
              <a:spcBef>
                <a:spcPts val="0"/>
              </a:spcBef>
              <a:spcAft>
                <a:spcPts val="0"/>
              </a:spcAft>
              <a:buClr>
                <a:schemeClr val="accent2"/>
              </a:buClr>
              <a:buSzPts val="1800"/>
              <a:buNone/>
              <a:defRPr sz="2400">
                <a:solidFill>
                  <a:schemeClr val="accent2"/>
                </a:solidFill>
              </a:defRPr>
            </a:lvl2pPr>
            <a:lvl3pPr lvl="2" algn="ctr" rtl="0">
              <a:spcBef>
                <a:spcPts val="0"/>
              </a:spcBef>
              <a:spcAft>
                <a:spcPts val="0"/>
              </a:spcAft>
              <a:buClr>
                <a:schemeClr val="accent2"/>
              </a:buClr>
              <a:buSzPts val="1800"/>
              <a:buNone/>
              <a:defRPr sz="2400">
                <a:solidFill>
                  <a:schemeClr val="accent2"/>
                </a:solidFill>
              </a:defRPr>
            </a:lvl3pPr>
            <a:lvl4pPr lvl="3" algn="ctr" rtl="0">
              <a:spcBef>
                <a:spcPts val="0"/>
              </a:spcBef>
              <a:spcAft>
                <a:spcPts val="0"/>
              </a:spcAft>
              <a:buClr>
                <a:schemeClr val="accent2"/>
              </a:buClr>
              <a:buSzPts val="1800"/>
              <a:buNone/>
              <a:defRPr sz="2400">
                <a:solidFill>
                  <a:schemeClr val="accent2"/>
                </a:solidFill>
              </a:defRPr>
            </a:lvl4pPr>
            <a:lvl5pPr lvl="4" algn="ctr" rtl="0">
              <a:spcBef>
                <a:spcPts val="0"/>
              </a:spcBef>
              <a:spcAft>
                <a:spcPts val="0"/>
              </a:spcAft>
              <a:buClr>
                <a:schemeClr val="accent2"/>
              </a:buClr>
              <a:buSzPts val="1800"/>
              <a:buNone/>
              <a:defRPr sz="2400">
                <a:solidFill>
                  <a:schemeClr val="accent2"/>
                </a:solidFill>
              </a:defRPr>
            </a:lvl5pPr>
            <a:lvl6pPr lvl="5" algn="ctr" rtl="0">
              <a:spcBef>
                <a:spcPts val="0"/>
              </a:spcBef>
              <a:spcAft>
                <a:spcPts val="0"/>
              </a:spcAft>
              <a:buClr>
                <a:schemeClr val="accent2"/>
              </a:buClr>
              <a:buSzPts val="1800"/>
              <a:buNone/>
              <a:defRPr sz="2400">
                <a:solidFill>
                  <a:schemeClr val="accent2"/>
                </a:solidFill>
              </a:defRPr>
            </a:lvl6pPr>
            <a:lvl7pPr lvl="6" algn="ctr" rtl="0">
              <a:spcBef>
                <a:spcPts val="0"/>
              </a:spcBef>
              <a:spcAft>
                <a:spcPts val="0"/>
              </a:spcAft>
              <a:buClr>
                <a:schemeClr val="accent2"/>
              </a:buClr>
              <a:buSzPts val="1800"/>
              <a:buNone/>
              <a:defRPr sz="2400">
                <a:solidFill>
                  <a:schemeClr val="accent2"/>
                </a:solidFill>
              </a:defRPr>
            </a:lvl7pPr>
            <a:lvl8pPr lvl="7" algn="ctr" rtl="0">
              <a:spcBef>
                <a:spcPts val="0"/>
              </a:spcBef>
              <a:spcAft>
                <a:spcPts val="0"/>
              </a:spcAft>
              <a:buClr>
                <a:schemeClr val="accent2"/>
              </a:buClr>
              <a:buSzPts val="1800"/>
              <a:buNone/>
              <a:defRPr sz="2400">
                <a:solidFill>
                  <a:schemeClr val="accent2"/>
                </a:solidFill>
              </a:defRPr>
            </a:lvl8pPr>
            <a:lvl9pPr lvl="8" algn="ctr" rtl="0">
              <a:spcBef>
                <a:spcPts val="0"/>
              </a:spcBef>
              <a:spcAft>
                <a:spcPts val="0"/>
              </a:spcAft>
              <a:buClr>
                <a:schemeClr val="accent2"/>
              </a:buClr>
              <a:buSzPts val="1800"/>
              <a:buNone/>
              <a:defRPr sz="2400">
                <a:solidFill>
                  <a:schemeClr val="accent2"/>
                </a:solidFill>
              </a:defRPr>
            </a:lvl9pPr>
          </a:lstStyle>
          <a:p>
            <a:endParaRPr/>
          </a:p>
        </p:txBody>
      </p:sp>
      <p:sp>
        <p:nvSpPr>
          <p:cNvPr id="223" name="Google Shape;223;p27"/>
          <p:cNvSpPr txBox="1">
            <a:spLocks noGrp="1"/>
          </p:cNvSpPr>
          <p:nvPr>
            <p:ph type="subTitle" idx="4"/>
          </p:nvPr>
        </p:nvSpPr>
        <p:spPr>
          <a:xfrm>
            <a:off x="5939467" y="5482451"/>
            <a:ext cx="16416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67"/>
            </a:lvl1pPr>
            <a:lvl2pPr lvl="1" algn="ctr" rtl="0">
              <a:lnSpc>
                <a:spcPct val="100000"/>
              </a:lnSpc>
              <a:spcBef>
                <a:spcPts val="2133"/>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224" name="Google Shape;224;p27"/>
          <p:cNvSpPr txBox="1">
            <a:spLocks noGrp="1"/>
          </p:cNvSpPr>
          <p:nvPr>
            <p:ph type="ctrTitle" idx="5"/>
          </p:nvPr>
        </p:nvSpPr>
        <p:spPr>
          <a:xfrm>
            <a:off x="4591700" y="1817201"/>
            <a:ext cx="1641600" cy="49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400"/>
              <a:buNone/>
              <a:defRPr sz="2133">
                <a:solidFill>
                  <a:schemeClr val="accent2"/>
                </a:solidFill>
              </a:defRPr>
            </a:lvl1pPr>
            <a:lvl2pPr lvl="1" algn="ctr" rtl="0">
              <a:spcBef>
                <a:spcPts val="0"/>
              </a:spcBef>
              <a:spcAft>
                <a:spcPts val="0"/>
              </a:spcAft>
              <a:buClr>
                <a:schemeClr val="accent2"/>
              </a:buClr>
              <a:buSzPts val="1800"/>
              <a:buNone/>
              <a:defRPr sz="2400">
                <a:solidFill>
                  <a:schemeClr val="accent2"/>
                </a:solidFill>
              </a:defRPr>
            </a:lvl2pPr>
            <a:lvl3pPr lvl="2" algn="ctr" rtl="0">
              <a:spcBef>
                <a:spcPts val="0"/>
              </a:spcBef>
              <a:spcAft>
                <a:spcPts val="0"/>
              </a:spcAft>
              <a:buClr>
                <a:schemeClr val="accent2"/>
              </a:buClr>
              <a:buSzPts val="1800"/>
              <a:buNone/>
              <a:defRPr sz="2400">
                <a:solidFill>
                  <a:schemeClr val="accent2"/>
                </a:solidFill>
              </a:defRPr>
            </a:lvl3pPr>
            <a:lvl4pPr lvl="3" algn="ctr" rtl="0">
              <a:spcBef>
                <a:spcPts val="0"/>
              </a:spcBef>
              <a:spcAft>
                <a:spcPts val="0"/>
              </a:spcAft>
              <a:buClr>
                <a:schemeClr val="accent2"/>
              </a:buClr>
              <a:buSzPts val="1800"/>
              <a:buNone/>
              <a:defRPr sz="2400">
                <a:solidFill>
                  <a:schemeClr val="accent2"/>
                </a:solidFill>
              </a:defRPr>
            </a:lvl4pPr>
            <a:lvl5pPr lvl="4" algn="ctr" rtl="0">
              <a:spcBef>
                <a:spcPts val="0"/>
              </a:spcBef>
              <a:spcAft>
                <a:spcPts val="0"/>
              </a:spcAft>
              <a:buClr>
                <a:schemeClr val="accent2"/>
              </a:buClr>
              <a:buSzPts val="1800"/>
              <a:buNone/>
              <a:defRPr sz="2400">
                <a:solidFill>
                  <a:schemeClr val="accent2"/>
                </a:solidFill>
              </a:defRPr>
            </a:lvl5pPr>
            <a:lvl6pPr lvl="5" algn="ctr" rtl="0">
              <a:spcBef>
                <a:spcPts val="0"/>
              </a:spcBef>
              <a:spcAft>
                <a:spcPts val="0"/>
              </a:spcAft>
              <a:buClr>
                <a:schemeClr val="accent2"/>
              </a:buClr>
              <a:buSzPts val="1800"/>
              <a:buNone/>
              <a:defRPr sz="2400">
                <a:solidFill>
                  <a:schemeClr val="accent2"/>
                </a:solidFill>
              </a:defRPr>
            </a:lvl6pPr>
            <a:lvl7pPr lvl="6" algn="ctr" rtl="0">
              <a:spcBef>
                <a:spcPts val="0"/>
              </a:spcBef>
              <a:spcAft>
                <a:spcPts val="0"/>
              </a:spcAft>
              <a:buClr>
                <a:schemeClr val="accent2"/>
              </a:buClr>
              <a:buSzPts val="1800"/>
              <a:buNone/>
              <a:defRPr sz="2400">
                <a:solidFill>
                  <a:schemeClr val="accent2"/>
                </a:solidFill>
              </a:defRPr>
            </a:lvl7pPr>
            <a:lvl8pPr lvl="7" algn="ctr" rtl="0">
              <a:spcBef>
                <a:spcPts val="0"/>
              </a:spcBef>
              <a:spcAft>
                <a:spcPts val="0"/>
              </a:spcAft>
              <a:buClr>
                <a:schemeClr val="accent2"/>
              </a:buClr>
              <a:buSzPts val="1800"/>
              <a:buNone/>
              <a:defRPr sz="2400">
                <a:solidFill>
                  <a:schemeClr val="accent2"/>
                </a:solidFill>
              </a:defRPr>
            </a:lvl8pPr>
            <a:lvl9pPr lvl="8" algn="ctr" rtl="0">
              <a:spcBef>
                <a:spcPts val="0"/>
              </a:spcBef>
              <a:spcAft>
                <a:spcPts val="0"/>
              </a:spcAft>
              <a:buClr>
                <a:schemeClr val="accent2"/>
              </a:buClr>
              <a:buSzPts val="1800"/>
              <a:buNone/>
              <a:defRPr sz="2400">
                <a:solidFill>
                  <a:schemeClr val="accent2"/>
                </a:solidFill>
              </a:defRPr>
            </a:lvl9pPr>
          </a:lstStyle>
          <a:p>
            <a:endParaRPr/>
          </a:p>
        </p:txBody>
      </p:sp>
      <p:sp>
        <p:nvSpPr>
          <p:cNvPr id="225" name="Google Shape;225;p27"/>
          <p:cNvSpPr txBox="1">
            <a:spLocks noGrp="1"/>
          </p:cNvSpPr>
          <p:nvPr>
            <p:ph type="subTitle" idx="6"/>
          </p:nvPr>
        </p:nvSpPr>
        <p:spPr>
          <a:xfrm>
            <a:off x="4591501" y="2208599"/>
            <a:ext cx="1641600" cy="4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67"/>
            </a:lvl1pPr>
            <a:lvl2pPr lvl="1" algn="ctr" rtl="0">
              <a:lnSpc>
                <a:spcPct val="100000"/>
              </a:lnSpc>
              <a:spcBef>
                <a:spcPts val="2133"/>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226" name="Google Shape;226;p27"/>
          <p:cNvSpPr txBox="1">
            <a:spLocks noGrp="1"/>
          </p:cNvSpPr>
          <p:nvPr>
            <p:ph type="ctrTitle" idx="7"/>
          </p:nvPr>
        </p:nvSpPr>
        <p:spPr>
          <a:xfrm>
            <a:off x="7331233" y="1815151"/>
            <a:ext cx="1641600" cy="49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400"/>
              <a:buNone/>
              <a:defRPr sz="2133">
                <a:solidFill>
                  <a:schemeClr val="accent2"/>
                </a:solidFill>
              </a:defRPr>
            </a:lvl1pPr>
            <a:lvl2pPr lvl="1" algn="ctr" rtl="0">
              <a:spcBef>
                <a:spcPts val="0"/>
              </a:spcBef>
              <a:spcAft>
                <a:spcPts val="0"/>
              </a:spcAft>
              <a:buClr>
                <a:schemeClr val="accent2"/>
              </a:buClr>
              <a:buSzPts val="1800"/>
              <a:buNone/>
              <a:defRPr sz="2400">
                <a:solidFill>
                  <a:schemeClr val="accent2"/>
                </a:solidFill>
              </a:defRPr>
            </a:lvl2pPr>
            <a:lvl3pPr lvl="2" algn="ctr" rtl="0">
              <a:spcBef>
                <a:spcPts val="0"/>
              </a:spcBef>
              <a:spcAft>
                <a:spcPts val="0"/>
              </a:spcAft>
              <a:buClr>
                <a:schemeClr val="accent2"/>
              </a:buClr>
              <a:buSzPts val="1800"/>
              <a:buNone/>
              <a:defRPr sz="2400">
                <a:solidFill>
                  <a:schemeClr val="accent2"/>
                </a:solidFill>
              </a:defRPr>
            </a:lvl3pPr>
            <a:lvl4pPr lvl="3" algn="ctr" rtl="0">
              <a:spcBef>
                <a:spcPts val="0"/>
              </a:spcBef>
              <a:spcAft>
                <a:spcPts val="0"/>
              </a:spcAft>
              <a:buClr>
                <a:schemeClr val="accent2"/>
              </a:buClr>
              <a:buSzPts val="1800"/>
              <a:buNone/>
              <a:defRPr sz="2400">
                <a:solidFill>
                  <a:schemeClr val="accent2"/>
                </a:solidFill>
              </a:defRPr>
            </a:lvl4pPr>
            <a:lvl5pPr lvl="4" algn="ctr" rtl="0">
              <a:spcBef>
                <a:spcPts val="0"/>
              </a:spcBef>
              <a:spcAft>
                <a:spcPts val="0"/>
              </a:spcAft>
              <a:buClr>
                <a:schemeClr val="accent2"/>
              </a:buClr>
              <a:buSzPts val="1800"/>
              <a:buNone/>
              <a:defRPr sz="2400">
                <a:solidFill>
                  <a:schemeClr val="accent2"/>
                </a:solidFill>
              </a:defRPr>
            </a:lvl5pPr>
            <a:lvl6pPr lvl="5" algn="ctr" rtl="0">
              <a:spcBef>
                <a:spcPts val="0"/>
              </a:spcBef>
              <a:spcAft>
                <a:spcPts val="0"/>
              </a:spcAft>
              <a:buClr>
                <a:schemeClr val="accent2"/>
              </a:buClr>
              <a:buSzPts val="1800"/>
              <a:buNone/>
              <a:defRPr sz="2400">
                <a:solidFill>
                  <a:schemeClr val="accent2"/>
                </a:solidFill>
              </a:defRPr>
            </a:lvl6pPr>
            <a:lvl7pPr lvl="6" algn="ctr" rtl="0">
              <a:spcBef>
                <a:spcPts val="0"/>
              </a:spcBef>
              <a:spcAft>
                <a:spcPts val="0"/>
              </a:spcAft>
              <a:buClr>
                <a:schemeClr val="accent2"/>
              </a:buClr>
              <a:buSzPts val="1800"/>
              <a:buNone/>
              <a:defRPr sz="2400">
                <a:solidFill>
                  <a:schemeClr val="accent2"/>
                </a:solidFill>
              </a:defRPr>
            </a:lvl7pPr>
            <a:lvl8pPr lvl="7" algn="ctr" rtl="0">
              <a:spcBef>
                <a:spcPts val="0"/>
              </a:spcBef>
              <a:spcAft>
                <a:spcPts val="0"/>
              </a:spcAft>
              <a:buClr>
                <a:schemeClr val="accent2"/>
              </a:buClr>
              <a:buSzPts val="1800"/>
              <a:buNone/>
              <a:defRPr sz="2400">
                <a:solidFill>
                  <a:schemeClr val="accent2"/>
                </a:solidFill>
              </a:defRPr>
            </a:lvl8pPr>
            <a:lvl9pPr lvl="8" algn="ctr" rtl="0">
              <a:spcBef>
                <a:spcPts val="0"/>
              </a:spcBef>
              <a:spcAft>
                <a:spcPts val="0"/>
              </a:spcAft>
              <a:buClr>
                <a:schemeClr val="accent2"/>
              </a:buClr>
              <a:buSzPts val="1800"/>
              <a:buNone/>
              <a:defRPr sz="2400">
                <a:solidFill>
                  <a:schemeClr val="accent2"/>
                </a:solidFill>
              </a:defRPr>
            </a:lvl9pPr>
          </a:lstStyle>
          <a:p>
            <a:endParaRPr/>
          </a:p>
        </p:txBody>
      </p:sp>
      <p:sp>
        <p:nvSpPr>
          <p:cNvPr id="227" name="Google Shape;227;p27"/>
          <p:cNvSpPr txBox="1">
            <a:spLocks noGrp="1"/>
          </p:cNvSpPr>
          <p:nvPr>
            <p:ph type="subTitle" idx="8"/>
          </p:nvPr>
        </p:nvSpPr>
        <p:spPr>
          <a:xfrm>
            <a:off x="7331100" y="2206549"/>
            <a:ext cx="1641600" cy="4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67"/>
            </a:lvl1pPr>
            <a:lvl2pPr lvl="1" algn="ctr" rtl="0">
              <a:lnSpc>
                <a:spcPct val="100000"/>
              </a:lnSpc>
              <a:spcBef>
                <a:spcPts val="2133"/>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Tree>
    <p:extLst>
      <p:ext uri="{BB962C8B-B14F-4D97-AF65-F5344CB8AC3E}">
        <p14:creationId xmlns:p14="http://schemas.microsoft.com/office/powerpoint/2010/main" val="40661582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228"/>
        <p:cNvGrpSpPr/>
        <p:nvPr/>
      </p:nvGrpSpPr>
      <p:grpSpPr>
        <a:xfrm>
          <a:off x="0" y="0"/>
          <a:ext cx="0" cy="0"/>
          <a:chOff x="0" y="0"/>
          <a:chExt cx="0" cy="0"/>
        </a:xfrm>
      </p:grpSpPr>
      <p:sp>
        <p:nvSpPr>
          <p:cNvPr id="229" name="Google Shape;229;p28"/>
          <p:cNvSpPr txBox="1">
            <a:spLocks noGrp="1"/>
          </p:cNvSpPr>
          <p:nvPr>
            <p:ph type="ctrTitle"/>
          </p:nvPr>
        </p:nvSpPr>
        <p:spPr>
          <a:xfrm flipH="1">
            <a:off x="609600" y="593199"/>
            <a:ext cx="10972800" cy="894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pic>
        <p:nvPicPr>
          <p:cNvPr id="230" name="Google Shape;230;p28"/>
          <p:cNvPicPr preferRelativeResize="0"/>
          <p:nvPr/>
        </p:nvPicPr>
        <p:blipFill>
          <a:blip r:embed="rId2">
            <a:alphaModFix/>
          </a:blip>
          <a:stretch>
            <a:fillRect/>
          </a:stretch>
        </p:blipFill>
        <p:spPr>
          <a:xfrm flipH="1">
            <a:off x="9109101" y="-1060145"/>
            <a:ext cx="4186433" cy="3777399"/>
          </a:xfrm>
          <a:prstGeom prst="rect">
            <a:avLst/>
          </a:prstGeom>
          <a:noFill/>
          <a:ln>
            <a:noFill/>
          </a:ln>
        </p:spPr>
      </p:pic>
      <p:pic>
        <p:nvPicPr>
          <p:cNvPr id="231" name="Google Shape;231;p28"/>
          <p:cNvPicPr preferRelativeResize="0"/>
          <p:nvPr/>
        </p:nvPicPr>
        <p:blipFill>
          <a:blip r:embed="rId2">
            <a:alphaModFix/>
          </a:blip>
          <a:stretch>
            <a:fillRect/>
          </a:stretch>
        </p:blipFill>
        <p:spPr>
          <a:xfrm>
            <a:off x="-1093825" y="-1062041"/>
            <a:ext cx="4186433" cy="3777399"/>
          </a:xfrm>
          <a:prstGeom prst="rect">
            <a:avLst/>
          </a:prstGeom>
          <a:noFill/>
          <a:ln>
            <a:noFill/>
          </a:ln>
        </p:spPr>
      </p:pic>
    </p:spTree>
    <p:extLst>
      <p:ext uri="{BB962C8B-B14F-4D97-AF65-F5344CB8AC3E}">
        <p14:creationId xmlns:p14="http://schemas.microsoft.com/office/powerpoint/2010/main" val="1311998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
  <p:cSld name="Thanks ">
    <p:spTree>
      <p:nvGrpSpPr>
        <p:cNvPr id="1" name="Shape 232"/>
        <p:cNvGrpSpPr/>
        <p:nvPr/>
      </p:nvGrpSpPr>
      <p:grpSpPr>
        <a:xfrm>
          <a:off x="0" y="0"/>
          <a:ext cx="0" cy="0"/>
          <a:chOff x="0" y="0"/>
          <a:chExt cx="0" cy="0"/>
        </a:xfrm>
      </p:grpSpPr>
      <p:sp>
        <p:nvSpPr>
          <p:cNvPr id="233" name="Google Shape;233;p29"/>
          <p:cNvSpPr txBox="1">
            <a:spLocks noGrp="1"/>
          </p:cNvSpPr>
          <p:nvPr>
            <p:ph type="ctrTitle"/>
          </p:nvPr>
        </p:nvSpPr>
        <p:spPr>
          <a:xfrm flipH="1">
            <a:off x="609600" y="1924040"/>
            <a:ext cx="3594400" cy="894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4800" b="1"/>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34" name="Google Shape;234;p29"/>
          <p:cNvSpPr txBox="1"/>
          <p:nvPr/>
        </p:nvSpPr>
        <p:spPr>
          <a:xfrm>
            <a:off x="4520433" y="2675503"/>
            <a:ext cx="3757600" cy="1659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Clr>
                <a:srgbClr val="000000"/>
              </a:buClr>
              <a:buSzPts val="1100"/>
              <a:buFont typeface="Arial"/>
              <a:buNone/>
            </a:pPr>
            <a:r>
              <a:rPr lang="en" sz="1600">
                <a:solidFill>
                  <a:schemeClr val="lt1"/>
                </a:solidFill>
                <a:latin typeface="Roboto Condensed Light"/>
                <a:ea typeface="Roboto Condensed Light"/>
                <a:cs typeface="Roboto Condensed Light"/>
                <a:sym typeface="Roboto Condensed Light"/>
              </a:rPr>
              <a:t>CREDITS: This presentation template was created by</a:t>
            </a:r>
            <a:r>
              <a:rPr lang="en" sz="1600">
                <a:solidFill>
                  <a:schemeClr val="dk1"/>
                </a:solidFill>
                <a:latin typeface="Roboto Condensed Light"/>
                <a:ea typeface="Roboto Condensed Light"/>
                <a:cs typeface="Roboto Condensed Light"/>
                <a:sym typeface="Roboto Condensed Light"/>
              </a:rPr>
              <a:t> </a:t>
            </a:r>
            <a:r>
              <a:rPr lang="en" sz="1600">
                <a:solidFill>
                  <a:schemeClr val="lt1"/>
                </a:solidFill>
                <a:uFill>
                  <a:noFill/>
                </a:uFill>
                <a:latin typeface="Roboto Condensed Light"/>
                <a:ea typeface="Roboto Condensed Light"/>
                <a:cs typeface="Roboto Condensed Light"/>
                <a:sym typeface="Roboto Condensed Light"/>
                <a:hlinkClick r:id="rId2">
                  <a:extLst>
                    <a:ext uri="{A12FA001-AC4F-418D-AE19-62706E023703}">
                      <ahyp:hlinkClr xmlns:ahyp="http://schemas.microsoft.com/office/drawing/2018/hyperlinkcolor" val="tx"/>
                    </a:ext>
                  </a:extLst>
                </a:hlinkClick>
              </a:rPr>
              <a:t>Slidesgo</a:t>
            </a:r>
            <a:r>
              <a:rPr lang="en" sz="1600">
                <a:solidFill>
                  <a:schemeClr val="lt1"/>
                </a:solidFill>
                <a:latin typeface="Roboto Condensed Light"/>
                <a:ea typeface="Roboto Condensed Light"/>
                <a:cs typeface="Roboto Condensed Light"/>
                <a:sym typeface="Roboto Condensed Light"/>
              </a:rPr>
              <a:t>, including icons by </a:t>
            </a:r>
            <a:r>
              <a:rPr lang="en" sz="1600">
                <a:solidFill>
                  <a:schemeClr val="lt1"/>
                </a:solidFill>
                <a:uFill>
                  <a:noFill/>
                </a:uFill>
                <a:latin typeface="Roboto Condensed Light"/>
                <a:ea typeface="Roboto Condensed Light"/>
                <a:cs typeface="Roboto Condensed Light"/>
                <a:sym typeface="Roboto Condensed Light"/>
                <a:hlinkClick r:id="rId3">
                  <a:extLst>
                    <a:ext uri="{A12FA001-AC4F-418D-AE19-62706E023703}">
                      <ahyp:hlinkClr xmlns:ahyp="http://schemas.microsoft.com/office/drawing/2018/hyperlinkcolor" val="tx"/>
                    </a:ext>
                  </a:extLst>
                </a:hlinkClick>
              </a:rPr>
              <a:t>Flaticon</a:t>
            </a:r>
            <a:r>
              <a:rPr lang="en" sz="1600">
                <a:solidFill>
                  <a:schemeClr val="lt1"/>
                </a:solidFill>
                <a:latin typeface="Roboto Condensed Light"/>
                <a:ea typeface="Roboto Condensed Light"/>
                <a:cs typeface="Roboto Condensed Light"/>
                <a:sym typeface="Roboto Condensed Light"/>
              </a:rPr>
              <a:t>, infographics &amp; images by </a:t>
            </a:r>
            <a:r>
              <a:rPr lang="en" sz="1600">
                <a:solidFill>
                  <a:schemeClr val="lt1"/>
                </a:solidFill>
                <a:uFill>
                  <a:noFill/>
                </a:uFill>
                <a:latin typeface="Roboto Condensed Light"/>
                <a:ea typeface="Roboto Condensed Light"/>
                <a:cs typeface="Roboto Condensed Light"/>
                <a:sym typeface="Roboto Condensed Light"/>
                <a:hlinkClick r:id="rId4">
                  <a:extLst>
                    <a:ext uri="{A12FA001-AC4F-418D-AE19-62706E023703}">
                      <ahyp:hlinkClr xmlns:ahyp="http://schemas.microsoft.com/office/drawing/2018/hyperlinkcolor" val="tx"/>
                    </a:ext>
                  </a:extLst>
                </a:hlinkClick>
              </a:rPr>
              <a:t>Freepik</a:t>
            </a:r>
            <a:endParaRPr sz="1600">
              <a:solidFill>
                <a:schemeClr val="lt1"/>
              </a:solidFill>
              <a:latin typeface="Roboto Condensed Light"/>
              <a:ea typeface="Roboto Condensed Light"/>
              <a:cs typeface="Roboto Condensed Light"/>
              <a:sym typeface="Roboto Condensed Light"/>
            </a:endParaRPr>
          </a:p>
          <a:p>
            <a:pPr marL="1828754" lvl="0" indent="0" algn="l" rtl="0">
              <a:lnSpc>
                <a:spcPct val="114000"/>
              </a:lnSpc>
              <a:spcBef>
                <a:spcPts val="0"/>
              </a:spcBef>
              <a:spcAft>
                <a:spcPts val="0"/>
              </a:spcAft>
              <a:buClr>
                <a:srgbClr val="000000"/>
              </a:buClr>
              <a:buSzPts val="1100"/>
              <a:buFont typeface="Arial"/>
              <a:buNone/>
            </a:pPr>
            <a:endParaRPr sz="1600">
              <a:solidFill>
                <a:schemeClr val="dk1"/>
              </a:solidFill>
              <a:latin typeface="Roboto"/>
              <a:ea typeface="Roboto"/>
              <a:cs typeface="Roboto"/>
              <a:sym typeface="Roboto"/>
            </a:endParaRPr>
          </a:p>
          <a:p>
            <a:pPr marL="1828754" lvl="0" indent="0" algn="l" rtl="0">
              <a:lnSpc>
                <a:spcPct val="114000"/>
              </a:lnSpc>
              <a:spcBef>
                <a:spcPts val="0"/>
              </a:spcBef>
              <a:spcAft>
                <a:spcPts val="0"/>
              </a:spcAft>
              <a:buClr>
                <a:srgbClr val="000000"/>
              </a:buClr>
              <a:buSzPts val="1100"/>
              <a:buFont typeface="Arial"/>
              <a:buNone/>
            </a:pPr>
            <a:endParaRPr sz="1600">
              <a:solidFill>
                <a:schemeClr val="dk1"/>
              </a:solidFill>
              <a:highlight>
                <a:srgbClr val="FFD809"/>
              </a:highlight>
              <a:latin typeface="Roboto"/>
              <a:ea typeface="Roboto"/>
              <a:cs typeface="Roboto"/>
              <a:sym typeface="Roboto"/>
            </a:endParaRPr>
          </a:p>
          <a:p>
            <a:pPr marL="1828754" lvl="0" indent="0" algn="l" rtl="0">
              <a:lnSpc>
                <a:spcPct val="114000"/>
              </a:lnSpc>
              <a:spcBef>
                <a:spcPts val="0"/>
              </a:spcBef>
              <a:spcAft>
                <a:spcPts val="0"/>
              </a:spcAft>
              <a:buClr>
                <a:srgbClr val="000000"/>
              </a:buClr>
              <a:buSzPts val="1100"/>
              <a:buFont typeface="Arial"/>
              <a:buNone/>
            </a:pPr>
            <a:endParaRPr sz="1600">
              <a:solidFill>
                <a:schemeClr val="dk1"/>
              </a:solidFill>
              <a:highlight>
                <a:srgbClr val="FFD809"/>
              </a:highlight>
              <a:latin typeface="Roboto"/>
              <a:ea typeface="Roboto"/>
              <a:cs typeface="Roboto"/>
              <a:sym typeface="Roboto"/>
            </a:endParaRPr>
          </a:p>
          <a:p>
            <a:pPr marL="1828754" lvl="0" indent="0" algn="l" rtl="0">
              <a:lnSpc>
                <a:spcPct val="114000"/>
              </a:lnSpc>
              <a:spcBef>
                <a:spcPts val="0"/>
              </a:spcBef>
              <a:spcAft>
                <a:spcPts val="0"/>
              </a:spcAft>
              <a:buClr>
                <a:srgbClr val="000000"/>
              </a:buClr>
              <a:buSzPts val="1100"/>
              <a:buFont typeface="Arial"/>
              <a:buNone/>
            </a:pPr>
            <a:r>
              <a:rPr lang="en" sz="1600">
                <a:solidFill>
                  <a:schemeClr val="dk1"/>
                </a:solidFill>
                <a:highlight>
                  <a:srgbClr val="FFD809"/>
                </a:highlight>
                <a:latin typeface="Roboto"/>
                <a:ea typeface="Roboto"/>
                <a:cs typeface="Roboto"/>
                <a:sym typeface="Roboto"/>
              </a:rPr>
              <a:t> </a:t>
            </a:r>
            <a:endParaRPr sz="1600">
              <a:solidFill>
                <a:schemeClr val="dk1"/>
              </a:solidFill>
              <a:highlight>
                <a:srgbClr val="FFD809"/>
              </a:highlight>
              <a:latin typeface="Roboto"/>
              <a:ea typeface="Roboto"/>
              <a:cs typeface="Roboto"/>
              <a:sym typeface="Roboto"/>
            </a:endParaRPr>
          </a:p>
          <a:p>
            <a:pPr marL="1828754" lvl="0" indent="0" algn="l" rtl="0">
              <a:lnSpc>
                <a:spcPct val="114000"/>
              </a:lnSpc>
              <a:spcBef>
                <a:spcPts val="0"/>
              </a:spcBef>
              <a:spcAft>
                <a:spcPts val="0"/>
              </a:spcAft>
              <a:buClr>
                <a:srgbClr val="000000"/>
              </a:buClr>
              <a:buSzPts val="1100"/>
              <a:buFont typeface="Arial"/>
              <a:buNone/>
            </a:pPr>
            <a:endParaRPr sz="1600">
              <a:solidFill>
                <a:schemeClr val="dk1"/>
              </a:solidFill>
              <a:latin typeface="Roboto"/>
              <a:ea typeface="Roboto"/>
              <a:cs typeface="Roboto"/>
              <a:sym typeface="Roboto"/>
            </a:endParaRPr>
          </a:p>
          <a:p>
            <a:pPr marL="0" lvl="0" indent="0" algn="l" rtl="0">
              <a:spcBef>
                <a:spcPts val="0"/>
              </a:spcBef>
              <a:spcAft>
                <a:spcPts val="0"/>
              </a:spcAft>
              <a:buNone/>
            </a:pPr>
            <a:endParaRPr sz="1600">
              <a:solidFill>
                <a:schemeClr val="dk1"/>
              </a:solidFill>
              <a:latin typeface="Roboto"/>
              <a:ea typeface="Roboto"/>
              <a:cs typeface="Roboto"/>
              <a:sym typeface="Roboto"/>
            </a:endParaRPr>
          </a:p>
        </p:txBody>
      </p:sp>
      <p:sp>
        <p:nvSpPr>
          <p:cNvPr id="235" name="Google Shape;235;p29"/>
          <p:cNvSpPr txBox="1">
            <a:spLocks noGrp="1"/>
          </p:cNvSpPr>
          <p:nvPr>
            <p:ph type="subTitle" idx="1"/>
          </p:nvPr>
        </p:nvSpPr>
        <p:spPr>
          <a:xfrm>
            <a:off x="609584" y="2718351"/>
            <a:ext cx="3594400" cy="651200"/>
          </a:xfrm>
          <a:prstGeom prst="rect">
            <a:avLst/>
          </a:prstGeom>
        </p:spPr>
        <p:txBody>
          <a:bodyPr spcFirstLastPara="1" wrap="square" lIns="91425" tIns="91425" rIns="91425" bIns="91425" anchor="t" anchorCtr="0">
            <a:noAutofit/>
          </a:bodyPr>
          <a:lstStyle>
            <a:lvl1pPr lvl="0" algn="just" rtl="0">
              <a:lnSpc>
                <a:spcPct val="100000"/>
              </a:lnSpc>
              <a:spcBef>
                <a:spcPts val="0"/>
              </a:spcBef>
              <a:spcAft>
                <a:spcPts val="0"/>
              </a:spcAft>
              <a:buSzPts val="1000"/>
              <a:buChar char="●"/>
              <a:defRPr sz="1867"/>
            </a:lvl1pPr>
            <a:lvl2pPr lvl="1" algn="ctr" rtl="0">
              <a:lnSpc>
                <a:spcPct val="100000"/>
              </a:lnSpc>
              <a:spcBef>
                <a:spcPts val="0"/>
              </a:spcBef>
              <a:spcAft>
                <a:spcPts val="0"/>
              </a:spcAft>
              <a:buSzPts val="1000"/>
              <a:buChar char="○"/>
              <a:defRPr sz="1333"/>
            </a:lvl2pPr>
            <a:lvl3pPr lvl="2" algn="ctr" rtl="0">
              <a:lnSpc>
                <a:spcPct val="100000"/>
              </a:lnSpc>
              <a:spcBef>
                <a:spcPts val="0"/>
              </a:spcBef>
              <a:spcAft>
                <a:spcPts val="0"/>
              </a:spcAft>
              <a:buSzPts val="1000"/>
              <a:buChar char="■"/>
              <a:defRPr sz="1333"/>
            </a:lvl3pPr>
            <a:lvl4pPr lvl="3" algn="ctr" rtl="0">
              <a:lnSpc>
                <a:spcPct val="100000"/>
              </a:lnSpc>
              <a:spcBef>
                <a:spcPts val="0"/>
              </a:spcBef>
              <a:spcAft>
                <a:spcPts val="0"/>
              </a:spcAft>
              <a:buSzPts val="1000"/>
              <a:buChar char="●"/>
              <a:defRPr sz="1333"/>
            </a:lvl4pPr>
            <a:lvl5pPr lvl="4" algn="ctr" rtl="0">
              <a:lnSpc>
                <a:spcPct val="100000"/>
              </a:lnSpc>
              <a:spcBef>
                <a:spcPts val="0"/>
              </a:spcBef>
              <a:spcAft>
                <a:spcPts val="0"/>
              </a:spcAft>
              <a:buSzPts val="1000"/>
              <a:buChar char="○"/>
              <a:defRPr sz="1333"/>
            </a:lvl5pPr>
            <a:lvl6pPr lvl="5" algn="ctr" rtl="0">
              <a:lnSpc>
                <a:spcPct val="100000"/>
              </a:lnSpc>
              <a:spcBef>
                <a:spcPts val="0"/>
              </a:spcBef>
              <a:spcAft>
                <a:spcPts val="0"/>
              </a:spcAft>
              <a:buSzPts val="1000"/>
              <a:buChar char="■"/>
              <a:defRPr sz="1333"/>
            </a:lvl6pPr>
            <a:lvl7pPr lvl="6" algn="ctr" rtl="0">
              <a:lnSpc>
                <a:spcPct val="100000"/>
              </a:lnSpc>
              <a:spcBef>
                <a:spcPts val="0"/>
              </a:spcBef>
              <a:spcAft>
                <a:spcPts val="0"/>
              </a:spcAft>
              <a:buSzPts val="1000"/>
              <a:buChar char="●"/>
              <a:defRPr sz="1333"/>
            </a:lvl7pPr>
            <a:lvl8pPr lvl="7" algn="ctr" rtl="0">
              <a:lnSpc>
                <a:spcPct val="100000"/>
              </a:lnSpc>
              <a:spcBef>
                <a:spcPts val="0"/>
              </a:spcBef>
              <a:spcAft>
                <a:spcPts val="0"/>
              </a:spcAft>
              <a:buSzPts val="1000"/>
              <a:buChar char="○"/>
              <a:defRPr sz="1333"/>
            </a:lvl8pPr>
            <a:lvl9pPr lvl="8" algn="ctr" rtl="0">
              <a:lnSpc>
                <a:spcPct val="100000"/>
              </a:lnSpc>
              <a:spcBef>
                <a:spcPts val="0"/>
              </a:spcBef>
              <a:spcAft>
                <a:spcPts val="0"/>
              </a:spcAft>
              <a:buSzPts val="1000"/>
              <a:buChar char="■"/>
              <a:defRPr sz="1333"/>
            </a:lvl9pPr>
          </a:lstStyle>
          <a:p>
            <a:endParaRPr/>
          </a:p>
        </p:txBody>
      </p:sp>
      <p:pic>
        <p:nvPicPr>
          <p:cNvPr id="236" name="Google Shape;236;p29"/>
          <p:cNvPicPr preferRelativeResize="0"/>
          <p:nvPr/>
        </p:nvPicPr>
        <p:blipFill>
          <a:blip r:embed="rId5">
            <a:alphaModFix/>
          </a:blip>
          <a:stretch>
            <a:fillRect/>
          </a:stretch>
        </p:blipFill>
        <p:spPr>
          <a:xfrm flipH="1">
            <a:off x="6762371" y="-1832139"/>
            <a:ext cx="5429628" cy="4899145"/>
          </a:xfrm>
          <a:prstGeom prst="rect">
            <a:avLst/>
          </a:prstGeom>
          <a:noFill/>
          <a:ln>
            <a:noFill/>
          </a:ln>
        </p:spPr>
      </p:pic>
      <p:pic>
        <p:nvPicPr>
          <p:cNvPr id="237" name="Google Shape;237;p29"/>
          <p:cNvPicPr preferRelativeResize="0"/>
          <p:nvPr/>
        </p:nvPicPr>
        <p:blipFill>
          <a:blip r:embed="rId5">
            <a:alphaModFix/>
          </a:blip>
          <a:stretch>
            <a:fillRect/>
          </a:stretch>
        </p:blipFill>
        <p:spPr>
          <a:xfrm rot="10800000">
            <a:off x="6744999" y="3702382"/>
            <a:ext cx="5429628" cy="4899145"/>
          </a:xfrm>
          <a:prstGeom prst="rect">
            <a:avLst/>
          </a:prstGeom>
          <a:noFill/>
          <a:ln>
            <a:noFill/>
          </a:ln>
        </p:spPr>
      </p:pic>
    </p:spTree>
    <p:extLst>
      <p:ext uri="{BB962C8B-B14F-4D97-AF65-F5344CB8AC3E}">
        <p14:creationId xmlns:p14="http://schemas.microsoft.com/office/powerpoint/2010/main" val="15313926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600" y="593367"/>
            <a:ext cx="10972800" cy="763600"/>
          </a:xfrm>
          <a:prstGeom prst="rect">
            <a:avLst/>
          </a:prstGeom>
        </p:spPr>
        <p:txBody>
          <a:bodyPr/>
          <a:lstStyle>
            <a:lvl1pPr>
              <a:defRPr>
                <a:latin typeface="+mj-lt"/>
              </a:defRPr>
            </a:lvl1pPr>
          </a:lstStyle>
          <a:p>
            <a:r>
              <a:rPr lang="en-US"/>
              <a:t>Click to edit Master title style</a:t>
            </a:r>
          </a:p>
        </p:txBody>
      </p:sp>
      <p:sp>
        <p:nvSpPr>
          <p:cNvPr id="12" name="Content Placeholder 2"/>
          <p:cNvSpPr>
            <a:spLocks noGrp="1"/>
          </p:cNvSpPr>
          <p:nvPr>
            <p:ph sz="quarter" idx="13"/>
          </p:nvPr>
        </p:nvSpPr>
        <p:spPr>
          <a:xfrm>
            <a:off x="913774" y="2367092"/>
            <a:ext cx="10363826" cy="3424107"/>
          </a:xfrm>
          <a:prstGeom prst="rect">
            <a:avLst/>
          </a:prstGeom>
        </p:spPr>
        <p:txBody>
          <a:bodyPr/>
          <a:lstStyle>
            <a:lvl1pPr>
              <a:defRPr>
                <a:latin typeface="Arial Narrow" panose="020B0606020202030204" pitchFamily="34" charset="0"/>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145223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F8DE8-65D0-4FAF-B7E4-4A4BDDEA48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25D766-D2AE-42BD-8761-A71D37F153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0A678D-9F31-41C8-8121-230D152B936A}"/>
              </a:ext>
            </a:extLst>
          </p:cNvPr>
          <p:cNvSpPr>
            <a:spLocks noGrp="1"/>
          </p:cNvSpPr>
          <p:nvPr>
            <p:ph type="dt" sz="half" idx="10"/>
          </p:nvPr>
        </p:nvSpPr>
        <p:spPr/>
        <p:txBody>
          <a:bodyPr/>
          <a:lstStyle/>
          <a:p>
            <a:fld id="{E8926523-5319-4550-A004-7E5A90919F90}" type="datetimeFigureOut">
              <a:rPr lang="en-US" smtClean="0"/>
              <a:t>2/6/2023</a:t>
            </a:fld>
            <a:endParaRPr lang="en-US"/>
          </a:p>
        </p:txBody>
      </p:sp>
      <p:sp>
        <p:nvSpPr>
          <p:cNvPr id="5" name="Footer Placeholder 4">
            <a:extLst>
              <a:ext uri="{FF2B5EF4-FFF2-40B4-BE49-F238E27FC236}">
                <a16:creationId xmlns:a16="http://schemas.microsoft.com/office/drawing/2014/main" id="{421CB91B-47C4-48DC-B7EC-EBD2444EF3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020136-C1FF-449C-B4B5-33A243284A32}"/>
              </a:ext>
            </a:extLst>
          </p:cNvPr>
          <p:cNvSpPr>
            <a:spLocks noGrp="1"/>
          </p:cNvSpPr>
          <p:nvPr>
            <p:ph type="sldNum" sz="quarter" idx="12"/>
          </p:nvPr>
        </p:nvSpPr>
        <p:spPr/>
        <p:txBody>
          <a:bodyPr/>
          <a:lstStyle/>
          <a:p>
            <a:fld id="{54409D13-5713-49C9-86EF-00AC04145038}" type="slidenum">
              <a:rPr lang="en-US" smtClean="0"/>
              <a:t>‹#›</a:t>
            </a:fld>
            <a:endParaRPr lang="en-US"/>
          </a:p>
        </p:txBody>
      </p:sp>
    </p:spTree>
    <p:extLst>
      <p:ext uri="{BB962C8B-B14F-4D97-AF65-F5344CB8AC3E}">
        <p14:creationId xmlns:p14="http://schemas.microsoft.com/office/powerpoint/2010/main" val="34328345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1F241-AE9F-45F8-8359-81F9ABADAD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1B152A-CCD1-478A-9FC7-37D7D9DB14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1C6AA0-D42B-4A87-96D6-2B9B662D693C}"/>
              </a:ext>
            </a:extLst>
          </p:cNvPr>
          <p:cNvSpPr>
            <a:spLocks noGrp="1"/>
          </p:cNvSpPr>
          <p:nvPr>
            <p:ph type="dt" sz="half" idx="10"/>
          </p:nvPr>
        </p:nvSpPr>
        <p:spPr/>
        <p:txBody>
          <a:bodyPr/>
          <a:lstStyle/>
          <a:p>
            <a:fld id="{E8926523-5319-4550-A004-7E5A90919F90}" type="datetimeFigureOut">
              <a:rPr lang="en-US" smtClean="0"/>
              <a:t>2/6/2023</a:t>
            </a:fld>
            <a:endParaRPr lang="en-US"/>
          </a:p>
        </p:txBody>
      </p:sp>
      <p:sp>
        <p:nvSpPr>
          <p:cNvPr id="5" name="Footer Placeholder 4">
            <a:extLst>
              <a:ext uri="{FF2B5EF4-FFF2-40B4-BE49-F238E27FC236}">
                <a16:creationId xmlns:a16="http://schemas.microsoft.com/office/drawing/2014/main" id="{D113A50E-D87B-4FE2-B574-CB15BAE1B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79781D-5AEC-46DE-B5FD-68F1862DD9A4}"/>
              </a:ext>
            </a:extLst>
          </p:cNvPr>
          <p:cNvSpPr>
            <a:spLocks noGrp="1"/>
          </p:cNvSpPr>
          <p:nvPr>
            <p:ph type="sldNum" sz="quarter" idx="12"/>
          </p:nvPr>
        </p:nvSpPr>
        <p:spPr/>
        <p:txBody>
          <a:bodyPr/>
          <a:lstStyle/>
          <a:p>
            <a:fld id="{54409D13-5713-49C9-86EF-00AC04145038}" type="slidenum">
              <a:rPr lang="en-US" smtClean="0"/>
              <a:t>‹#›</a:t>
            </a:fld>
            <a:endParaRPr lang="en-US"/>
          </a:p>
        </p:txBody>
      </p:sp>
    </p:spTree>
    <p:extLst>
      <p:ext uri="{BB962C8B-B14F-4D97-AF65-F5344CB8AC3E}">
        <p14:creationId xmlns:p14="http://schemas.microsoft.com/office/powerpoint/2010/main" val="27931560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3F4A0-6311-4CB3-96AE-E93BCCD6BB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885594-4153-4B02-94F0-95BCFFDCE8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B3455D-E3C5-4048-899C-993E31F0E8D6}"/>
              </a:ext>
            </a:extLst>
          </p:cNvPr>
          <p:cNvSpPr>
            <a:spLocks noGrp="1"/>
          </p:cNvSpPr>
          <p:nvPr>
            <p:ph type="dt" sz="half" idx="10"/>
          </p:nvPr>
        </p:nvSpPr>
        <p:spPr/>
        <p:txBody>
          <a:bodyPr/>
          <a:lstStyle/>
          <a:p>
            <a:fld id="{E8926523-5319-4550-A004-7E5A90919F90}" type="datetimeFigureOut">
              <a:rPr lang="en-US" smtClean="0"/>
              <a:t>2/6/2023</a:t>
            </a:fld>
            <a:endParaRPr lang="en-US"/>
          </a:p>
        </p:txBody>
      </p:sp>
      <p:sp>
        <p:nvSpPr>
          <p:cNvPr id="5" name="Footer Placeholder 4">
            <a:extLst>
              <a:ext uri="{FF2B5EF4-FFF2-40B4-BE49-F238E27FC236}">
                <a16:creationId xmlns:a16="http://schemas.microsoft.com/office/drawing/2014/main" id="{9EB59BE8-1174-410F-8ED0-524D611BA9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A1B099-219A-4A40-8B06-A922BBC46083}"/>
              </a:ext>
            </a:extLst>
          </p:cNvPr>
          <p:cNvSpPr>
            <a:spLocks noGrp="1"/>
          </p:cNvSpPr>
          <p:nvPr>
            <p:ph type="sldNum" sz="quarter" idx="12"/>
          </p:nvPr>
        </p:nvSpPr>
        <p:spPr/>
        <p:txBody>
          <a:bodyPr/>
          <a:lstStyle/>
          <a:p>
            <a:fld id="{54409D13-5713-49C9-86EF-00AC04145038}" type="slidenum">
              <a:rPr lang="en-US" smtClean="0"/>
              <a:t>‹#›</a:t>
            </a:fld>
            <a:endParaRPr lang="en-US"/>
          </a:p>
        </p:txBody>
      </p:sp>
    </p:spTree>
    <p:extLst>
      <p:ext uri="{BB962C8B-B14F-4D97-AF65-F5344CB8AC3E}">
        <p14:creationId xmlns:p14="http://schemas.microsoft.com/office/powerpoint/2010/main" val="2511158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32852-D776-4E5D-B9AD-9312DA629F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29FE22-2DE9-4D97-9992-493262FBD8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28A672-FAA6-42D2-A8B2-51B755DA3E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634B31-334A-4BE5-B6DA-979C09D5FC2E}"/>
              </a:ext>
            </a:extLst>
          </p:cNvPr>
          <p:cNvSpPr>
            <a:spLocks noGrp="1"/>
          </p:cNvSpPr>
          <p:nvPr>
            <p:ph type="dt" sz="half" idx="10"/>
          </p:nvPr>
        </p:nvSpPr>
        <p:spPr/>
        <p:txBody>
          <a:bodyPr/>
          <a:lstStyle/>
          <a:p>
            <a:fld id="{E8926523-5319-4550-A004-7E5A90919F90}" type="datetimeFigureOut">
              <a:rPr lang="en-US" smtClean="0"/>
              <a:t>2/6/2023</a:t>
            </a:fld>
            <a:endParaRPr lang="en-US"/>
          </a:p>
        </p:txBody>
      </p:sp>
      <p:sp>
        <p:nvSpPr>
          <p:cNvPr id="6" name="Footer Placeholder 5">
            <a:extLst>
              <a:ext uri="{FF2B5EF4-FFF2-40B4-BE49-F238E27FC236}">
                <a16:creationId xmlns:a16="http://schemas.microsoft.com/office/drawing/2014/main" id="{F91322D4-0AA9-48E8-8334-14FA18EF4A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ADCA64-FE70-40DC-813E-46BB1E31BBC8}"/>
              </a:ext>
            </a:extLst>
          </p:cNvPr>
          <p:cNvSpPr>
            <a:spLocks noGrp="1"/>
          </p:cNvSpPr>
          <p:nvPr>
            <p:ph type="sldNum" sz="quarter" idx="12"/>
          </p:nvPr>
        </p:nvSpPr>
        <p:spPr/>
        <p:txBody>
          <a:bodyPr/>
          <a:lstStyle/>
          <a:p>
            <a:fld id="{54409D13-5713-49C9-86EF-00AC04145038}" type="slidenum">
              <a:rPr lang="en-US" smtClean="0"/>
              <a:t>‹#›</a:t>
            </a:fld>
            <a:endParaRPr lang="en-US"/>
          </a:p>
        </p:txBody>
      </p:sp>
    </p:spTree>
    <p:extLst>
      <p:ext uri="{BB962C8B-B14F-4D97-AF65-F5344CB8AC3E}">
        <p14:creationId xmlns:p14="http://schemas.microsoft.com/office/powerpoint/2010/main" val="24614956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3B5A6-44C8-4F95-A99A-DB24B893CE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F2E0C1-2915-413F-812F-A7E13EE139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4ED13E-086B-4D84-8FB5-2A721DAC0B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CFAF3B-9472-4EF2-999E-7B8171CCCD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4DF732-B028-440B-B5BA-4393E4CF65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5A1A37-C874-4E96-BC99-ED1C2C249BB9}"/>
              </a:ext>
            </a:extLst>
          </p:cNvPr>
          <p:cNvSpPr>
            <a:spLocks noGrp="1"/>
          </p:cNvSpPr>
          <p:nvPr>
            <p:ph type="dt" sz="half" idx="10"/>
          </p:nvPr>
        </p:nvSpPr>
        <p:spPr/>
        <p:txBody>
          <a:bodyPr/>
          <a:lstStyle/>
          <a:p>
            <a:fld id="{E8926523-5319-4550-A004-7E5A90919F90}" type="datetimeFigureOut">
              <a:rPr lang="en-US" smtClean="0"/>
              <a:t>2/6/2023</a:t>
            </a:fld>
            <a:endParaRPr lang="en-US"/>
          </a:p>
        </p:txBody>
      </p:sp>
      <p:sp>
        <p:nvSpPr>
          <p:cNvPr id="8" name="Footer Placeholder 7">
            <a:extLst>
              <a:ext uri="{FF2B5EF4-FFF2-40B4-BE49-F238E27FC236}">
                <a16:creationId xmlns:a16="http://schemas.microsoft.com/office/drawing/2014/main" id="{9248888D-9C50-4E3B-AC1A-329FDB1F45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36A895-27C1-4C91-A1A7-80F7116CCD55}"/>
              </a:ext>
            </a:extLst>
          </p:cNvPr>
          <p:cNvSpPr>
            <a:spLocks noGrp="1"/>
          </p:cNvSpPr>
          <p:nvPr>
            <p:ph type="sldNum" sz="quarter" idx="12"/>
          </p:nvPr>
        </p:nvSpPr>
        <p:spPr/>
        <p:txBody>
          <a:bodyPr/>
          <a:lstStyle/>
          <a:p>
            <a:fld id="{54409D13-5713-49C9-86EF-00AC04145038}" type="slidenum">
              <a:rPr lang="en-US" smtClean="0"/>
              <a:t>‹#›</a:t>
            </a:fld>
            <a:endParaRPr lang="en-US"/>
          </a:p>
        </p:txBody>
      </p:sp>
    </p:spTree>
    <p:extLst>
      <p:ext uri="{BB962C8B-B14F-4D97-AF65-F5344CB8AC3E}">
        <p14:creationId xmlns:p14="http://schemas.microsoft.com/office/powerpoint/2010/main" val="23275796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F82A0-C42E-4311-BFE8-1859B610D6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726D9F-77B5-4299-B849-011DFD5EBC05}"/>
              </a:ext>
            </a:extLst>
          </p:cNvPr>
          <p:cNvSpPr>
            <a:spLocks noGrp="1"/>
          </p:cNvSpPr>
          <p:nvPr>
            <p:ph type="dt" sz="half" idx="10"/>
          </p:nvPr>
        </p:nvSpPr>
        <p:spPr/>
        <p:txBody>
          <a:bodyPr/>
          <a:lstStyle/>
          <a:p>
            <a:fld id="{E8926523-5319-4550-A004-7E5A90919F90}" type="datetimeFigureOut">
              <a:rPr lang="en-US" smtClean="0"/>
              <a:t>2/6/2023</a:t>
            </a:fld>
            <a:endParaRPr lang="en-US"/>
          </a:p>
        </p:txBody>
      </p:sp>
      <p:sp>
        <p:nvSpPr>
          <p:cNvPr id="4" name="Footer Placeholder 3">
            <a:extLst>
              <a:ext uri="{FF2B5EF4-FFF2-40B4-BE49-F238E27FC236}">
                <a16:creationId xmlns:a16="http://schemas.microsoft.com/office/drawing/2014/main" id="{23081D28-E14B-4F6B-AC00-33D01724F1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92C5A9-6616-4EF9-A985-FB5B8A42C3CD}"/>
              </a:ext>
            </a:extLst>
          </p:cNvPr>
          <p:cNvSpPr>
            <a:spLocks noGrp="1"/>
          </p:cNvSpPr>
          <p:nvPr>
            <p:ph type="sldNum" sz="quarter" idx="12"/>
          </p:nvPr>
        </p:nvSpPr>
        <p:spPr/>
        <p:txBody>
          <a:bodyPr/>
          <a:lstStyle/>
          <a:p>
            <a:fld id="{54409D13-5713-49C9-86EF-00AC04145038}" type="slidenum">
              <a:rPr lang="en-US" smtClean="0"/>
              <a:t>‹#›</a:t>
            </a:fld>
            <a:endParaRPr lang="en-US"/>
          </a:p>
        </p:txBody>
      </p:sp>
    </p:spTree>
    <p:extLst>
      <p:ext uri="{BB962C8B-B14F-4D97-AF65-F5344CB8AC3E}">
        <p14:creationId xmlns:p14="http://schemas.microsoft.com/office/powerpoint/2010/main" val="4258909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22B09-01B6-4381-99D5-14352DCF39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481E8-880D-4839-ABA5-59EF19188E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D5808B-20BC-4CE4-9379-FE35B3C6CE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C6AC3C-5C2F-43CD-A52E-D5E04D7B1FDF}"/>
              </a:ext>
            </a:extLst>
          </p:cNvPr>
          <p:cNvSpPr>
            <a:spLocks noGrp="1"/>
          </p:cNvSpPr>
          <p:nvPr>
            <p:ph type="dt" sz="half" idx="10"/>
          </p:nvPr>
        </p:nvSpPr>
        <p:spPr/>
        <p:txBody>
          <a:bodyPr/>
          <a:lstStyle/>
          <a:p>
            <a:fld id="{F78503B6-2FAE-4025-8C2D-EFD87F38ED3A}" type="datetimeFigureOut">
              <a:rPr lang="en-US" smtClean="0"/>
              <a:t>2/6/2023</a:t>
            </a:fld>
            <a:endParaRPr lang="en-US"/>
          </a:p>
        </p:txBody>
      </p:sp>
      <p:sp>
        <p:nvSpPr>
          <p:cNvPr id="6" name="Footer Placeholder 5">
            <a:extLst>
              <a:ext uri="{FF2B5EF4-FFF2-40B4-BE49-F238E27FC236}">
                <a16:creationId xmlns:a16="http://schemas.microsoft.com/office/drawing/2014/main" id="{A577C11C-CE5F-4588-A621-F071D684C2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266DC2-316B-47ED-AA80-0AAD37530BAD}"/>
              </a:ext>
            </a:extLst>
          </p:cNvPr>
          <p:cNvSpPr>
            <a:spLocks noGrp="1"/>
          </p:cNvSpPr>
          <p:nvPr>
            <p:ph type="sldNum" sz="quarter" idx="12"/>
          </p:nvPr>
        </p:nvSpPr>
        <p:spPr/>
        <p:txBody>
          <a:bodyPr/>
          <a:lstStyle/>
          <a:p>
            <a:fld id="{DAF3CF4C-9AAB-421D-A71B-D67B73896FD7}" type="slidenum">
              <a:rPr lang="en-US" smtClean="0"/>
              <a:t>‹#›</a:t>
            </a:fld>
            <a:endParaRPr lang="en-US"/>
          </a:p>
        </p:txBody>
      </p:sp>
    </p:spTree>
    <p:extLst>
      <p:ext uri="{BB962C8B-B14F-4D97-AF65-F5344CB8AC3E}">
        <p14:creationId xmlns:p14="http://schemas.microsoft.com/office/powerpoint/2010/main" val="40210811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4CE968-C672-41E7-9F96-DD2D6FE1E153}"/>
              </a:ext>
            </a:extLst>
          </p:cNvPr>
          <p:cNvSpPr>
            <a:spLocks noGrp="1"/>
          </p:cNvSpPr>
          <p:nvPr>
            <p:ph type="dt" sz="half" idx="10"/>
          </p:nvPr>
        </p:nvSpPr>
        <p:spPr/>
        <p:txBody>
          <a:bodyPr/>
          <a:lstStyle/>
          <a:p>
            <a:fld id="{E8926523-5319-4550-A004-7E5A90919F90}" type="datetimeFigureOut">
              <a:rPr lang="en-US" smtClean="0"/>
              <a:t>2/6/2023</a:t>
            </a:fld>
            <a:endParaRPr lang="en-US"/>
          </a:p>
        </p:txBody>
      </p:sp>
      <p:sp>
        <p:nvSpPr>
          <p:cNvPr id="3" name="Footer Placeholder 2">
            <a:extLst>
              <a:ext uri="{FF2B5EF4-FFF2-40B4-BE49-F238E27FC236}">
                <a16:creationId xmlns:a16="http://schemas.microsoft.com/office/drawing/2014/main" id="{876FBC56-62F7-4B9A-B5D5-E137E34A0D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C5F6FB-C44E-404A-B5EA-B4FA2A2DAA16}"/>
              </a:ext>
            </a:extLst>
          </p:cNvPr>
          <p:cNvSpPr>
            <a:spLocks noGrp="1"/>
          </p:cNvSpPr>
          <p:nvPr>
            <p:ph type="sldNum" sz="quarter" idx="12"/>
          </p:nvPr>
        </p:nvSpPr>
        <p:spPr/>
        <p:txBody>
          <a:bodyPr/>
          <a:lstStyle/>
          <a:p>
            <a:fld id="{54409D13-5713-49C9-86EF-00AC04145038}" type="slidenum">
              <a:rPr lang="en-US" smtClean="0"/>
              <a:t>‹#›</a:t>
            </a:fld>
            <a:endParaRPr lang="en-US"/>
          </a:p>
        </p:txBody>
      </p:sp>
    </p:spTree>
    <p:extLst>
      <p:ext uri="{BB962C8B-B14F-4D97-AF65-F5344CB8AC3E}">
        <p14:creationId xmlns:p14="http://schemas.microsoft.com/office/powerpoint/2010/main" val="7180617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E2D54-252A-44FA-A67C-9A346019A2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77D775-6661-4CEE-8D70-B8DBE1BEF4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CC6ACE-7793-480F-8D91-BFFE7F2C1A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FBF4F8-C597-4A98-AE89-CA040946D2FD}"/>
              </a:ext>
            </a:extLst>
          </p:cNvPr>
          <p:cNvSpPr>
            <a:spLocks noGrp="1"/>
          </p:cNvSpPr>
          <p:nvPr>
            <p:ph type="dt" sz="half" idx="10"/>
          </p:nvPr>
        </p:nvSpPr>
        <p:spPr/>
        <p:txBody>
          <a:bodyPr/>
          <a:lstStyle/>
          <a:p>
            <a:fld id="{E8926523-5319-4550-A004-7E5A90919F90}" type="datetimeFigureOut">
              <a:rPr lang="en-US" smtClean="0"/>
              <a:t>2/6/2023</a:t>
            </a:fld>
            <a:endParaRPr lang="en-US"/>
          </a:p>
        </p:txBody>
      </p:sp>
      <p:sp>
        <p:nvSpPr>
          <p:cNvPr id="6" name="Footer Placeholder 5">
            <a:extLst>
              <a:ext uri="{FF2B5EF4-FFF2-40B4-BE49-F238E27FC236}">
                <a16:creationId xmlns:a16="http://schemas.microsoft.com/office/drawing/2014/main" id="{E281E330-D178-4E80-8E2F-5095D0E9D4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FA84FD-6C46-4EF2-B0E4-0D3F176353E5}"/>
              </a:ext>
            </a:extLst>
          </p:cNvPr>
          <p:cNvSpPr>
            <a:spLocks noGrp="1"/>
          </p:cNvSpPr>
          <p:nvPr>
            <p:ph type="sldNum" sz="quarter" idx="12"/>
          </p:nvPr>
        </p:nvSpPr>
        <p:spPr/>
        <p:txBody>
          <a:bodyPr/>
          <a:lstStyle/>
          <a:p>
            <a:fld id="{54409D13-5713-49C9-86EF-00AC04145038}" type="slidenum">
              <a:rPr lang="en-US" smtClean="0"/>
              <a:t>‹#›</a:t>
            </a:fld>
            <a:endParaRPr lang="en-US"/>
          </a:p>
        </p:txBody>
      </p:sp>
    </p:spTree>
    <p:extLst>
      <p:ext uri="{BB962C8B-B14F-4D97-AF65-F5344CB8AC3E}">
        <p14:creationId xmlns:p14="http://schemas.microsoft.com/office/powerpoint/2010/main" val="2707158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03ACD-1756-4C13-A679-7A6F47439A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D35EF2-A6A1-4FB5-A042-0AD58F6D76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F5C494-1737-48E3-8ED0-765ED9FAC2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C39E27-5B5C-4215-A5E4-46EDA9EF810E}"/>
              </a:ext>
            </a:extLst>
          </p:cNvPr>
          <p:cNvSpPr>
            <a:spLocks noGrp="1"/>
          </p:cNvSpPr>
          <p:nvPr>
            <p:ph type="dt" sz="half" idx="10"/>
          </p:nvPr>
        </p:nvSpPr>
        <p:spPr/>
        <p:txBody>
          <a:bodyPr/>
          <a:lstStyle/>
          <a:p>
            <a:fld id="{E8926523-5319-4550-A004-7E5A90919F90}" type="datetimeFigureOut">
              <a:rPr lang="en-US" smtClean="0"/>
              <a:t>2/6/2023</a:t>
            </a:fld>
            <a:endParaRPr lang="en-US"/>
          </a:p>
        </p:txBody>
      </p:sp>
      <p:sp>
        <p:nvSpPr>
          <p:cNvPr id="6" name="Footer Placeholder 5">
            <a:extLst>
              <a:ext uri="{FF2B5EF4-FFF2-40B4-BE49-F238E27FC236}">
                <a16:creationId xmlns:a16="http://schemas.microsoft.com/office/drawing/2014/main" id="{E115F0DC-62FE-45D1-B6F8-520F4C26ED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4C9EED-77B0-464C-AC4E-39AC4A1BC273}"/>
              </a:ext>
            </a:extLst>
          </p:cNvPr>
          <p:cNvSpPr>
            <a:spLocks noGrp="1"/>
          </p:cNvSpPr>
          <p:nvPr>
            <p:ph type="sldNum" sz="quarter" idx="12"/>
          </p:nvPr>
        </p:nvSpPr>
        <p:spPr/>
        <p:txBody>
          <a:bodyPr/>
          <a:lstStyle/>
          <a:p>
            <a:fld id="{54409D13-5713-49C9-86EF-00AC04145038}" type="slidenum">
              <a:rPr lang="en-US" smtClean="0"/>
              <a:t>‹#›</a:t>
            </a:fld>
            <a:endParaRPr lang="en-US"/>
          </a:p>
        </p:txBody>
      </p:sp>
    </p:spTree>
    <p:extLst>
      <p:ext uri="{BB962C8B-B14F-4D97-AF65-F5344CB8AC3E}">
        <p14:creationId xmlns:p14="http://schemas.microsoft.com/office/powerpoint/2010/main" val="21620638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2DE4C-0004-47B2-BCF9-3BA707CD3B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AB5002-A332-47A7-AC88-717F6D42E2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1E5D9F-F2D2-40DA-88F7-5E359E126E61}"/>
              </a:ext>
            </a:extLst>
          </p:cNvPr>
          <p:cNvSpPr>
            <a:spLocks noGrp="1"/>
          </p:cNvSpPr>
          <p:nvPr>
            <p:ph type="dt" sz="half" idx="10"/>
          </p:nvPr>
        </p:nvSpPr>
        <p:spPr/>
        <p:txBody>
          <a:bodyPr/>
          <a:lstStyle/>
          <a:p>
            <a:fld id="{E8926523-5319-4550-A004-7E5A90919F90}" type="datetimeFigureOut">
              <a:rPr lang="en-US" smtClean="0"/>
              <a:t>2/6/2023</a:t>
            </a:fld>
            <a:endParaRPr lang="en-US"/>
          </a:p>
        </p:txBody>
      </p:sp>
      <p:sp>
        <p:nvSpPr>
          <p:cNvPr id="5" name="Footer Placeholder 4">
            <a:extLst>
              <a:ext uri="{FF2B5EF4-FFF2-40B4-BE49-F238E27FC236}">
                <a16:creationId xmlns:a16="http://schemas.microsoft.com/office/drawing/2014/main" id="{FE8C1CAA-BDC8-4206-9BD4-E4E227567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3A622-0BAA-4AD2-9B27-7B7C4E988B6F}"/>
              </a:ext>
            </a:extLst>
          </p:cNvPr>
          <p:cNvSpPr>
            <a:spLocks noGrp="1"/>
          </p:cNvSpPr>
          <p:nvPr>
            <p:ph type="sldNum" sz="quarter" idx="12"/>
          </p:nvPr>
        </p:nvSpPr>
        <p:spPr/>
        <p:txBody>
          <a:bodyPr/>
          <a:lstStyle/>
          <a:p>
            <a:fld id="{54409D13-5713-49C9-86EF-00AC04145038}" type="slidenum">
              <a:rPr lang="en-US" smtClean="0"/>
              <a:t>‹#›</a:t>
            </a:fld>
            <a:endParaRPr lang="en-US"/>
          </a:p>
        </p:txBody>
      </p:sp>
    </p:spTree>
    <p:extLst>
      <p:ext uri="{BB962C8B-B14F-4D97-AF65-F5344CB8AC3E}">
        <p14:creationId xmlns:p14="http://schemas.microsoft.com/office/powerpoint/2010/main" val="17223722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8536D1-2FC1-4C45-A7A4-9BFE7AEC7D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E979AF-F99A-453A-95C4-879482C16F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868010-0BFC-4333-A0C1-5B7156303CDD}"/>
              </a:ext>
            </a:extLst>
          </p:cNvPr>
          <p:cNvSpPr>
            <a:spLocks noGrp="1"/>
          </p:cNvSpPr>
          <p:nvPr>
            <p:ph type="dt" sz="half" idx="10"/>
          </p:nvPr>
        </p:nvSpPr>
        <p:spPr/>
        <p:txBody>
          <a:bodyPr/>
          <a:lstStyle/>
          <a:p>
            <a:fld id="{E8926523-5319-4550-A004-7E5A90919F90}" type="datetimeFigureOut">
              <a:rPr lang="en-US" smtClean="0"/>
              <a:t>2/6/2023</a:t>
            </a:fld>
            <a:endParaRPr lang="en-US"/>
          </a:p>
        </p:txBody>
      </p:sp>
      <p:sp>
        <p:nvSpPr>
          <p:cNvPr id="5" name="Footer Placeholder 4">
            <a:extLst>
              <a:ext uri="{FF2B5EF4-FFF2-40B4-BE49-F238E27FC236}">
                <a16:creationId xmlns:a16="http://schemas.microsoft.com/office/drawing/2014/main" id="{32995332-1C29-4EBA-901C-A24F67CF0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AA3B0C-001E-4AC3-9439-6B056F808C93}"/>
              </a:ext>
            </a:extLst>
          </p:cNvPr>
          <p:cNvSpPr>
            <a:spLocks noGrp="1"/>
          </p:cNvSpPr>
          <p:nvPr>
            <p:ph type="sldNum" sz="quarter" idx="12"/>
          </p:nvPr>
        </p:nvSpPr>
        <p:spPr/>
        <p:txBody>
          <a:bodyPr/>
          <a:lstStyle/>
          <a:p>
            <a:fld id="{54409D13-5713-49C9-86EF-00AC04145038}" type="slidenum">
              <a:rPr lang="en-US" smtClean="0"/>
              <a:t>‹#›</a:t>
            </a:fld>
            <a:endParaRPr lang="en-US"/>
          </a:p>
        </p:txBody>
      </p:sp>
    </p:spTree>
    <p:extLst>
      <p:ext uri="{BB962C8B-B14F-4D97-AF65-F5344CB8AC3E}">
        <p14:creationId xmlns:p14="http://schemas.microsoft.com/office/powerpoint/2010/main" val="503205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29999-AB94-4830-B1B9-0D137DA23A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8B3A50-B82B-42CC-898E-16A31B18F7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9DD4CB-890C-4D4D-89F0-4EF2003F4F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910905-3030-4FD3-811B-28C435D2D0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E2F0D6-D09B-403D-B39A-4B62D57A14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50A448-3921-4888-B56B-7B2A10270214}"/>
              </a:ext>
            </a:extLst>
          </p:cNvPr>
          <p:cNvSpPr>
            <a:spLocks noGrp="1"/>
          </p:cNvSpPr>
          <p:nvPr>
            <p:ph type="dt" sz="half" idx="10"/>
          </p:nvPr>
        </p:nvSpPr>
        <p:spPr/>
        <p:txBody>
          <a:bodyPr/>
          <a:lstStyle/>
          <a:p>
            <a:fld id="{F78503B6-2FAE-4025-8C2D-EFD87F38ED3A}" type="datetimeFigureOut">
              <a:rPr lang="en-US" smtClean="0"/>
              <a:t>2/6/2023</a:t>
            </a:fld>
            <a:endParaRPr lang="en-US"/>
          </a:p>
        </p:txBody>
      </p:sp>
      <p:sp>
        <p:nvSpPr>
          <p:cNvPr id="8" name="Footer Placeholder 7">
            <a:extLst>
              <a:ext uri="{FF2B5EF4-FFF2-40B4-BE49-F238E27FC236}">
                <a16:creationId xmlns:a16="http://schemas.microsoft.com/office/drawing/2014/main" id="{E6063A0B-FD72-4D8A-BEE3-CE24CE1CC2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7EE602-2EA1-44BD-99A1-BDF9174DF759}"/>
              </a:ext>
            </a:extLst>
          </p:cNvPr>
          <p:cNvSpPr>
            <a:spLocks noGrp="1"/>
          </p:cNvSpPr>
          <p:nvPr>
            <p:ph type="sldNum" sz="quarter" idx="12"/>
          </p:nvPr>
        </p:nvSpPr>
        <p:spPr/>
        <p:txBody>
          <a:bodyPr/>
          <a:lstStyle/>
          <a:p>
            <a:fld id="{DAF3CF4C-9AAB-421D-A71B-D67B73896FD7}" type="slidenum">
              <a:rPr lang="en-US" smtClean="0"/>
              <a:t>‹#›</a:t>
            </a:fld>
            <a:endParaRPr lang="en-US"/>
          </a:p>
        </p:txBody>
      </p:sp>
    </p:spTree>
    <p:extLst>
      <p:ext uri="{BB962C8B-B14F-4D97-AF65-F5344CB8AC3E}">
        <p14:creationId xmlns:p14="http://schemas.microsoft.com/office/powerpoint/2010/main" val="61853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30578-7D21-4B2F-8C62-D550BD2910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10EB80-B5EF-4474-8031-276D4B5774DE}"/>
              </a:ext>
            </a:extLst>
          </p:cNvPr>
          <p:cNvSpPr>
            <a:spLocks noGrp="1"/>
          </p:cNvSpPr>
          <p:nvPr>
            <p:ph type="dt" sz="half" idx="10"/>
          </p:nvPr>
        </p:nvSpPr>
        <p:spPr/>
        <p:txBody>
          <a:bodyPr/>
          <a:lstStyle/>
          <a:p>
            <a:fld id="{F78503B6-2FAE-4025-8C2D-EFD87F38ED3A}" type="datetimeFigureOut">
              <a:rPr lang="en-US" smtClean="0"/>
              <a:t>2/6/2023</a:t>
            </a:fld>
            <a:endParaRPr lang="en-US"/>
          </a:p>
        </p:txBody>
      </p:sp>
      <p:sp>
        <p:nvSpPr>
          <p:cNvPr id="4" name="Footer Placeholder 3">
            <a:extLst>
              <a:ext uri="{FF2B5EF4-FFF2-40B4-BE49-F238E27FC236}">
                <a16:creationId xmlns:a16="http://schemas.microsoft.com/office/drawing/2014/main" id="{EEAF0D78-7965-47C5-95A3-CC2DB6AEB6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2243E0-3FE7-4AA1-9823-23A6C604D338}"/>
              </a:ext>
            </a:extLst>
          </p:cNvPr>
          <p:cNvSpPr>
            <a:spLocks noGrp="1"/>
          </p:cNvSpPr>
          <p:nvPr>
            <p:ph type="sldNum" sz="quarter" idx="12"/>
          </p:nvPr>
        </p:nvSpPr>
        <p:spPr/>
        <p:txBody>
          <a:bodyPr/>
          <a:lstStyle/>
          <a:p>
            <a:fld id="{DAF3CF4C-9AAB-421D-A71B-D67B73896FD7}" type="slidenum">
              <a:rPr lang="en-US" smtClean="0"/>
              <a:t>‹#›</a:t>
            </a:fld>
            <a:endParaRPr lang="en-US"/>
          </a:p>
        </p:txBody>
      </p:sp>
    </p:spTree>
    <p:extLst>
      <p:ext uri="{BB962C8B-B14F-4D97-AF65-F5344CB8AC3E}">
        <p14:creationId xmlns:p14="http://schemas.microsoft.com/office/powerpoint/2010/main" val="3498378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FFFFF">
            <a:shade val="85000"/>
          </a:srgb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83524D-9666-46FD-9F0F-89B413F0D1FE}"/>
              </a:ext>
            </a:extLst>
          </p:cNvPr>
          <p:cNvSpPr>
            <a:spLocks noGrp="1"/>
          </p:cNvSpPr>
          <p:nvPr>
            <p:ph type="dt" sz="half" idx="10"/>
          </p:nvPr>
        </p:nvSpPr>
        <p:spPr/>
        <p:txBody>
          <a:bodyPr/>
          <a:lstStyle/>
          <a:p>
            <a:fld id="{F78503B6-2FAE-4025-8C2D-EFD87F38ED3A}" type="datetimeFigureOut">
              <a:rPr lang="en-US" smtClean="0"/>
              <a:t>2/6/2023</a:t>
            </a:fld>
            <a:endParaRPr lang="en-US"/>
          </a:p>
        </p:txBody>
      </p:sp>
      <p:sp>
        <p:nvSpPr>
          <p:cNvPr id="3" name="Footer Placeholder 2">
            <a:extLst>
              <a:ext uri="{FF2B5EF4-FFF2-40B4-BE49-F238E27FC236}">
                <a16:creationId xmlns:a16="http://schemas.microsoft.com/office/drawing/2014/main" id="{879B3D86-AE74-4198-9732-8E8C33EF47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76DE0D-2C49-477D-B0EC-E73AB6C9BB0F}"/>
              </a:ext>
            </a:extLst>
          </p:cNvPr>
          <p:cNvSpPr>
            <a:spLocks noGrp="1"/>
          </p:cNvSpPr>
          <p:nvPr>
            <p:ph type="sldNum" sz="quarter" idx="12"/>
          </p:nvPr>
        </p:nvSpPr>
        <p:spPr/>
        <p:txBody>
          <a:bodyPr/>
          <a:lstStyle/>
          <a:p>
            <a:fld id="{DAF3CF4C-9AAB-421D-A71B-D67B73896FD7}" type="slidenum">
              <a:rPr lang="en-US" smtClean="0"/>
              <a:t>‹#›</a:t>
            </a:fld>
            <a:endParaRPr lang="en-US"/>
          </a:p>
        </p:txBody>
      </p:sp>
    </p:spTree>
    <p:extLst>
      <p:ext uri="{BB962C8B-B14F-4D97-AF65-F5344CB8AC3E}">
        <p14:creationId xmlns:p14="http://schemas.microsoft.com/office/powerpoint/2010/main" val="4240246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4C799-CFEB-4AF0-A72A-FEA19093CC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07DC09-11B0-41D4-A9A0-24F14474AD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761634-4EC6-4035-BE32-E426B81138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41AC0E-D531-499E-8C4A-25536E725867}"/>
              </a:ext>
            </a:extLst>
          </p:cNvPr>
          <p:cNvSpPr>
            <a:spLocks noGrp="1"/>
          </p:cNvSpPr>
          <p:nvPr>
            <p:ph type="dt" sz="half" idx="10"/>
          </p:nvPr>
        </p:nvSpPr>
        <p:spPr/>
        <p:txBody>
          <a:bodyPr/>
          <a:lstStyle/>
          <a:p>
            <a:fld id="{F78503B6-2FAE-4025-8C2D-EFD87F38ED3A}" type="datetimeFigureOut">
              <a:rPr lang="en-US" smtClean="0"/>
              <a:t>2/6/2023</a:t>
            </a:fld>
            <a:endParaRPr lang="en-US"/>
          </a:p>
        </p:txBody>
      </p:sp>
      <p:sp>
        <p:nvSpPr>
          <p:cNvPr id="6" name="Footer Placeholder 5">
            <a:extLst>
              <a:ext uri="{FF2B5EF4-FFF2-40B4-BE49-F238E27FC236}">
                <a16:creationId xmlns:a16="http://schemas.microsoft.com/office/drawing/2014/main" id="{32DEB02A-89B6-4843-A2F2-10F31BFA5C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5E4AB0-CEAD-4C10-96A6-A892B9CF0FBF}"/>
              </a:ext>
            </a:extLst>
          </p:cNvPr>
          <p:cNvSpPr>
            <a:spLocks noGrp="1"/>
          </p:cNvSpPr>
          <p:nvPr>
            <p:ph type="sldNum" sz="quarter" idx="12"/>
          </p:nvPr>
        </p:nvSpPr>
        <p:spPr/>
        <p:txBody>
          <a:bodyPr/>
          <a:lstStyle/>
          <a:p>
            <a:fld id="{DAF3CF4C-9AAB-421D-A71B-D67B73896FD7}" type="slidenum">
              <a:rPr lang="en-US" smtClean="0"/>
              <a:t>‹#›</a:t>
            </a:fld>
            <a:endParaRPr lang="en-US"/>
          </a:p>
        </p:txBody>
      </p:sp>
    </p:spTree>
    <p:extLst>
      <p:ext uri="{BB962C8B-B14F-4D97-AF65-F5344CB8AC3E}">
        <p14:creationId xmlns:p14="http://schemas.microsoft.com/office/powerpoint/2010/main" val="998918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24387-47F7-40DF-92B9-5B9CFE32AB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AD06AE-C77E-42D2-BF4F-3105468FB7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35BDC2-929B-42DF-A799-578C3EAD9F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538085-16BC-489D-A964-78F095ED8588}"/>
              </a:ext>
            </a:extLst>
          </p:cNvPr>
          <p:cNvSpPr>
            <a:spLocks noGrp="1"/>
          </p:cNvSpPr>
          <p:nvPr>
            <p:ph type="dt" sz="half" idx="10"/>
          </p:nvPr>
        </p:nvSpPr>
        <p:spPr/>
        <p:txBody>
          <a:bodyPr/>
          <a:lstStyle/>
          <a:p>
            <a:fld id="{F78503B6-2FAE-4025-8C2D-EFD87F38ED3A}" type="datetimeFigureOut">
              <a:rPr lang="en-US" smtClean="0"/>
              <a:t>2/6/2023</a:t>
            </a:fld>
            <a:endParaRPr lang="en-US"/>
          </a:p>
        </p:txBody>
      </p:sp>
      <p:sp>
        <p:nvSpPr>
          <p:cNvPr id="6" name="Footer Placeholder 5">
            <a:extLst>
              <a:ext uri="{FF2B5EF4-FFF2-40B4-BE49-F238E27FC236}">
                <a16:creationId xmlns:a16="http://schemas.microsoft.com/office/drawing/2014/main" id="{CB4CF990-930D-4CE7-8485-B98DF7AD41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E63101-0330-47D6-9200-47A155B2B0A1}"/>
              </a:ext>
            </a:extLst>
          </p:cNvPr>
          <p:cNvSpPr>
            <a:spLocks noGrp="1"/>
          </p:cNvSpPr>
          <p:nvPr>
            <p:ph type="sldNum" sz="quarter" idx="12"/>
          </p:nvPr>
        </p:nvSpPr>
        <p:spPr/>
        <p:txBody>
          <a:bodyPr/>
          <a:lstStyle/>
          <a:p>
            <a:fld id="{DAF3CF4C-9AAB-421D-A71B-D67B73896FD7}" type="slidenum">
              <a:rPr lang="en-US" smtClean="0"/>
              <a:t>‹#›</a:t>
            </a:fld>
            <a:endParaRPr lang="en-US"/>
          </a:p>
        </p:txBody>
      </p:sp>
    </p:spTree>
    <p:extLst>
      <p:ext uri="{BB962C8B-B14F-4D97-AF65-F5344CB8AC3E}">
        <p14:creationId xmlns:p14="http://schemas.microsoft.com/office/powerpoint/2010/main" val="684893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8000"/>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47916E-2B33-4CCE-A00F-68E14FB515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D29EE8-7B88-4033-82C3-DA5E582FF1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9FC3CF-6BC3-4286-84A5-C53BB9AFCF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8503B6-2FAE-4025-8C2D-EFD87F38ED3A}" type="datetimeFigureOut">
              <a:rPr lang="en-US" smtClean="0"/>
              <a:t>2/6/2023</a:t>
            </a:fld>
            <a:endParaRPr lang="en-US"/>
          </a:p>
        </p:txBody>
      </p:sp>
      <p:sp>
        <p:nvSpPr>
          <p:cNvPr id="5" name="Footer Placeholder 4">
            <a:extLst>
              <a:ext uri="{FF2B5EF4-FFF2-40B4-BE49-F238E27FC236}">
                <a16:creationId xmlns:a16="http://schemas.microsoft.com/office/drawing/2014/main" id="{E64AC1B5-D2E8-4F11-9BBB-341E5D57B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E9CDAE-91C1-4DFA-91FC-43DDA9606C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F3CF4C-9AAB-421D-A71B-D67B73896FD7}" type="slidenum">
              <a:rPr lang="en-US" smtClean="0"/>
              <a:t>‹#›</a:t>
            </a:fld>
            <a:endParaRPr lang="en-US"/>
          </a:p>
        </p:txBody>
      </p:sp>
    </p:spTree>
    <p:extLst>
      <p:ext uri="{BB962C8B-B14F-4D97-AF65-F5344CB8AC3E}">
        <p14:creationId xmlns:p14="http://schemas.microsoft.com/office/powerpoint/2010/main" val="129909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accent2"/>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593367"/>
            <a:ext cx="109728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lt1"/>
              </a:buClr>
              <a:buSzPts val="3000"/>
              <a:buFont typeface="Squada One"/>
              <a:buNone/>
              <a:defRPr sz="3000">
                <a:solidFill>
                  <a:schemeClr val="lt1"/>
                </a:solidFill>
                <a:latin typeface="Squada One"/>
                <a:ea typeface="Squada One"/>
                <a:cs typeface="Squada One"/>
                <a:sym typeface="Squada One"/>
              </a:defRPr>
            </a:lvl1pPr>
            <a:lvl2pPr lvl="1" algn="ctr">
              <a:spcBef>
                <a:spcPts val="0"/>
              </a:spcBef>
              <a:spcAft>
                <a:spcPts val="0"/>
              </a:spcAft>
              <a:buClr>
                <a:schemeClr val="lt1"/>
              </a:buClr>
              <a:buSzPts val="2800"/>
              <a:buNone/>
              <a:defRPr sz="2800">
                <a:solidFill>
                  <a:schemeClr val="lt1"/>
                </a:solidFill>
              </a:defRPr>
            </a:lvl2pPr>
            <a:lvl3pPr lvl="2" algn="ctr">
              <a:spcBef>
                <a:spcPts val="0"/>
              </a:spcBef>
              <a:spcAft>
                <a:spcPts val="0"/>
              </a:spcAft>
              <a:buClr>
                <a:schemeClr val="lt1"/>
              </a:buClr>
              <a:buSzPts val="2800"/>
              <a:buNone/>
              <a:defRPr sz="2800">
                <a:solidFill>
                  <a:schemeClr val="lt1"/>
                </a:solidFill>
              </a:defRPr>
            </a:lvl3pPr>
            <a:lvl4pPr lvl="3" algn="ctr">
              <a:spcBef>
                <a:spcPts val="0"/>
              </a:spcBef>
              <a:spcAft>
                <a:spcPts val="0"/>
              </a:spcAft>
              <a:buClr>
                <a:schemeClr val="lt1"/>
              </a:buClr>
              <a:buSzPts val="2800"/>
              <a:buNone/>
              <a:defRPr sz="2800">
                <a:solidFill>
                  <a:schemeClr val="lt1"/>
                </a:solidFill>
              </a:defRPr>
            </a:lvl4pPr>
            <a:lvl5pPr lvl="4" algn="ctr">
              <a:spcBef>
                <a:spcPts val="0"/>
              </a:spcBef>
              <a:spcAft>
                <a:spcPts val="0"/>
              </a:spcAft>
              <a:buClr>
                <a:schemeClr val="lt1"/>
              </a:buClr>
              <a:buSzPts val="2800"/>
              <a:buNone/>
              <a:defRPr sz="2800">
                <a:solidFill>
                  <a:schemeClr val="lt1"/>
                </a:solidFill>
              </a:defRPr>
            </a:lvl5pPr>
            <a:lvl6pPr lvl="5" algn="ctr">
              <a:spcBef>
                <a:spcPts val="0"/>
              </a:spcBef>
              <a:spcAft>
                <a:spcPts val="0"/>
              </a:spcAft>
              <a:buClr>
                <a:schemeClr val="lt1"/>
              </a:buClr>
              <a:buSzPts val="2800"/>
              <a:buNone/>
              <a:defRPr sz="2800">
                <a:solidFill>
                  <a:schemeClr val="lt1"/>
                </a:solidFill>
              </a:defRPr>
            </a:lvl6pPr>
            <a:lvl7pPr lvl="6" algn="ctr">
              <a:spcBef>
                <a:spcPts val="0"/>
              </a:spcBef>
              <a:spcAft>
                <a:spcPts val="0"/>
              </a:spcAft>
              <a:buClr>
                <a:schemeClr val="lt1"/>
              </a:buClr>
              <a:buSzPts val="2800"/>
              <a:buNone/>
              <a:defRPr sz="2800">
                <a:solidFill>
                  <a:schemeClr val="lt1"/>
                </a:solidFill>
              </a:defRPr>
            </a:lvl7pPr>
            <a:lvl8pPr lvl="7" algn="ctr">
              <a:spcBef>
                <a:spcPts val="0"/>
              </a:spcBef>
              <a:spcAft>
                <a:spcPts val="0"/>
              </a:spcAft>
              <a:buClr>
                <a:schemeClr val="lt1"/>
              </a:buClr>
              <a:buSzPts val="2800"/>
              <a:buNone/>
              <a:defRPr sz="2800">
                <a:solidFill>
                  <a:schemeClr val="lt1"/>
                </a:solidFill>
              </a:defRPr>
            </a:lvl8pPr>
            <a:lvl9pPr lvl="8" algn="ctr">
              <a:spcBef>
                <a:spcPts val="0"/>
              </a:spcBef>
              <a:spcAft>
                <a:spcPts val="0"/>
              </a:spcAft>
              <a:buClr>
                <a:schemeClr val="lt1"/>
              </a:buClr>
              <a:buSzPts val="2800"/>
              <a:buNone/>
              <a:defRPr sz="2800">
                <a:solidFill>
                  <a:schemeClr val="lt1"/>
                </a:solidFill>
              </a:defRPr>
            </a:lvl9pPr>
          </a:lstStyle>
          <a:p>
            <a:r>
              <a:rPr lang="en-US"/>
              <a:t>Arial </a:t>
            </a:r>
            <a:endParaRPr/>
          </a:p>
        </p:txBody>
      </p:sp>
      <p:sp>
        <p:nvSpPr>
          <p:cNvPr id="7" name="Google Shape;7;p1"/>
          <p:cNvSpPr txBox="1">
            <a:spLocks noGrp="1"/>
          </p:cNvSpPr>
          <p:nvPr>
            <p:ph type="body" idx="1"/>
          </p:nvPr>
        </p:nvSpPr>
        <p:spPr>
          <a:xfrm>
            <a:off x="609600" y="1536633"/>
            <a:ext cx="10972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1"/>
              </a:buClr>
              <a:buSzPts val="1800"/>
              <a:buFont typeface="Roboto Condensed Light"/>
              <a:buChar char="●"/>
              <a:defRPr sz="1800">
                <a:solidFill>
                  <a:schemeClr val="lt1"/>
                </a:solidFill>
                <a:latin typeface="Roboto Condensed Light"/>
                <a:ea typeface="Roboto Condensed Light"/>
                <a:cs typeface="Roboto Condensed Light"/>
                <a:sym typeface="Roboto Condensed Light"/>
              </a:defRPr>
            </a:lvl1pPr>
            <a:lvl2pPr marL="914400" lvl="1" indent="-317500">
              <a:lnSpc>
                <a:spcPct val="115000"/>
              </a:lnSpc>
              <a:spcBef>
                <a:spcPts val="1600"/>
              </a:spcBef>
              <a:spcAft>
                <a:spcPts val="0"/>
              </a:spcAft>
              <a:buClr>
                <a:schemeClr val="lt1"/>
              </a:buClr>
              <a:buSzPts val="1400"/>
              <a:buFont typeface="Roboto Condensed Light"/>
              <a:buChar char="○"/>
              <a:defRPr>
                <a:solidFill>
                  <a:schemeClr val="lt1"/>
                </a:solidFill>
                <a:latin typeface="Roboto Condensed Light"/>
                <a:ea typeface="Roboto Condensed Light"/>
                <a:cs typeface="Roboto Condensed Light"/>
                <a:sym typeface="Roboto Condensed Light"/>
              </a:defRPr>
            </a:lvl2pPr>
            <a:lvl3pPr marL="1371600" lvl="2" indent="-317500">
              <a:lnSpc>
                <a:spcPct val="115000"/>
              </a:lnSpc>
              <a:spcBef>
                <a:spcPts val="1600"/>
              </a:spcBef>
              <a:spcAft>
                <a:spcPts val="0"/>
              </a:spcAft>
              <a:buClr>
                <a:schemeClr val="lt1"/>
              </a:buClr>
              <a:buSzPts val="1400"/>
              <a:buFont typeface="Roboto Condensed Light"/>
              <a:buChar char="■"/>
              <a:defRPr>
                <a:solidFill>
                  <a:schemeClr val="lt1"/>
                </a:solidFill>
                <a:latin typeface="Roboto Condensed Light"/>
                <a:ea typeface="Roboto Condensed Light"/>
                <a:cs typeface="Roboto Condensed Light"/>
                <a:sym typeface="Roboto Condensed Light"/>
              </a:defRPr>
            </a:lvl3pPr>
            <a:lvl4pPr marL="1828800" lvl="3" indent="-317500">
              <a:lnSpc>
                <a:spcPct val="115000"/>
              </a:lnSpc>
              <a:spcBef>
                <a:spcPts val="1600"/>
              </a:spcBef>
              <a:spcAft>
                <a:spcPts val="0"/>
              </a:spcAft>
              <a:buClr>
                <a:schemeClr val="lt1"/>
              </a:buClr>
              <a:buSzPts val="1400"/>
              <a:buFont typeface="Roboto Condensed Light"/>
              <a:buChar char="●"/>
              <a:defRPr>
                <a:solidFill>
                  <a:schemeClr val="lt1"/>
                </a:solidFill>
                <a:latin typeface="Roboto Condensed Light"/>
                <a:ea typeface="Roboto Condensed Light"/>
                <a:cs typeface="Roboto Condensed Light"/>
                <a:sym typeface="Roboto Condensed Light"/>
              </a:defRPr>
            </a:lvl4pPr>
            <a:lvl5pPr marL="2286000" lvl="4" indent="-317500">
              <a:lnSpc>
                <a:spcPct val="115000"/>
              </a:lnSpc>
              <a:spcBef>
                <a:spcPts val="1600"/>
              </a:spcBef>
              <a:spcAft>
                <a:spcPts val="0"/>
              </a:spcAft>
              <a:buClr>
                <a:schemeClr val="lt1"/>
              </a:buClr>
              <a:buSzPts val="1400"/>
              <a:buFont typeface="Roboto Condensed Light"/>
              <a:buChar char="○"/>
              <a:defRPr>
                <a:solidFill>
                  <a:schemeClr val="lt1"/>
                </a:solidFill>
                <a:latin typeface="Roboto Condensed Light"/>
                <a:ea typeface="Roboto Condensed Light"/>
                <a:cs typeface="Roboto Condensed Light"/>
                <a:sym typeface="Roboto Condensed Light"/>
              </a:defRPr>
            </a:lvl5pPr>
            <a:lvl6pPr marL="2743200" lvl="5" indent="-317500">
              <a:lnSpc>
                <a:spcPct val="115000"/>
              </a:lnSpc>
              <a:spcBef>
                <a:spcPts val="1600"/>
              </a:spcBef>
              <a:spcAft>
                <a:spcPts val="0"/>
              </a:spcAft>
              <a:buClr>
                <a:schemeClr val="lt1"/>
              </a:buClr>
              <a:buSzPts val="1400"/>
              <a:buFont typeface="Roboto Condensed Light"/>
              <a:buChar char="■"/>
              <a:defRPr>
                <a:solidFill>
                  <a:schemeClr val="lt1"/>
                </a:solidFill>
                <a:latin typeface="Roboto Condensed Light"/>
                <a:ea typeface="Roboto Condensed Light"/>
                <a:cs typeface="Roboto Condensed Light"/>
                <a:sym typeface="Roboto Condensed Light"/>
              </a:defRPr>
            </a:lvl6pPr>
            <a:lvl7pPr marL="3200400" lvl="6" indent="-317500">
              <a:lnSpc>
                <a:spcPct val="115000"/>
              </a:lnSpc>
              <a:spcBef>
                <a:spcPts val="1600"/>
              </a:spcBef>
              <a:spcAft>
                <a:spcPts val="0"/>
              </a:spcAft>
              <a:buClr>
                <a:schemeClr val="lt1"/>
              </a:buClr>
              <a:buSzPts val="1400"/>
              <a:buFont typeface="Roboto Condensed Light"/>
              <a:buChar char="●"/>
              <a:defRPr>
                <a:solidFill>
                  <a:schemeClr val="lt1"/>
                </a:solidFill>
                <a:latin typeface="Roboto Condensed Light"/>
                <a:ea typeface="Roboto Condensed Light"/>
                <a:cs typeface="Roboto Condensed Light"/>
                <a:sym typeface="Roboto Condensed Light"/>
              </a:defRPr>
            </a:lvl7pPr>
            <a:lvl8pPr marL="3657600" lvl="7" indent="-317500">
              <a:lnSpc>
                <a:spcPct val="115000"/>
              </a:lnSpc>
              <a:spcBef>
                <a:spcPts val="1600"/>
              </a:spcBef>
              <a:spcAft>
                <a:spcPts val="0"/>
              </a:spcAft>
              <a:buClr>
                <a:schemeClr val="lt1"/>
              </a:buClr>
              <a:buSzPts val="1400"/>
              <a:buFont typeface="Roboto Condensed Light"/>
              <a:buChar char="○"/>
              <a:defRPr>
                <a:solidFill>
                  <a:schemeClr val="lt1"/>
                </a:solidFill>
                <a:latin typeface="Roboto Condensed Light"/>
                <a:ea typeface="Roboto Condensed Light"/>
                <a:cs typeface="Roboto Condensed Light"/>
                <a:sym typeface="Roboto Condensed Light"/>
              </a:defRPr>
            </a:lvl8pPr>
            <a:lvl9pPr marL="4114800" lvl="8" indent="-317500">
              <a:lnSpc>
                <a:spcPct val="115000"/>
              </a:lnSpc>
              <a:spcBef>
                <a:spcPts val="1600"/>
              </a:spcBef>
              <a:spcAft>
                <a:spcPts val="1600"/>
              </a:spcAft>
              <a:buClr>
                <a:schemeClr val="lt1"/>
              </a:buClr>
              <a:buSzPts val="1400"/>
              <a:buFont typeface="Roboto Condensed Light"/>
              <a:buChar char="■"/>
              <a:defRPr>
                <a:solidFill>
                  <a:schemeClr val="lt1"/>
                </a:solidFill>
                <a:latin typeface="Roboto Condensed Light"/>
                <a:ea typeface="Roboto Condensed Light"/>
                <a:cs typeface="Roboto Condensed Light"/>
                <a:sym typeface="Roboto Condensed Light"/>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DAF3CF4C-9AAB-421D-A71B-D67B73896FD7}" type="slidenum">
              <a:rPr lang="en-US" smtClean="0"/>
              <a:t>‹#›</a:t>
            </a:fld>
            <a:endParaRPr lang="en-US"/>
          </a:p>
        </p:txBody>
      </p:sp>
    </p:spTree>
    <p:extLst>
      <p:ext uri="{BB962C8B-B14F-4D97-AF65-F5344CB8AC3E}">
        <p14:creationId xmlns:p14="http://schemas.microsoft.com/office/powerpoint/2010/main" val="3246576933"/>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6" r:id="rId4"/>
    <p:sldLayoutId id="2147483668" r:id="rId5"/>
    <p:sldLayoutId id="2147483670" r:id="rId6"/>
    <p:sldLayoutId id="2147483671" r:id="rId7"/>
    <p:sldLayoutId id="2147483672" r:id="rId8"/>
    <p:sldLayoutId id="2147483674" r:id="rId9"/>
    <p:sldLayoutId id="2147483675" r:id="rId10"/>
    <p:sldLayoutId id="2147483677" r:id="rId11"/>
    <p:sldLayoutId id="2147483678"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90" r:id="rId22"/>
  </p:sldLayoutIdLst>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lang="en-US" sz="2400" b="1" i="0" u="none" strike="noStrike" cap="none" baseline="0" dirty="0" smtClean="0">
          <a:solidFill>
            <a:schemeClr val="tx1">
              <a:lumMod val="50000"/>
              <a:lumOff val="50000"/>
            </a:schemeClr>
          </a:solidFill>
          <a:latin typeface="Arial" panose="020B0604020202020204" pitchFamily="34" charset="0"/>
          <a:ea typeface="Squada One"/>
          <a:cs typeface="Arial"/>
          <a:sym typeface="Squada One"/>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baseline="0">
          <a:solidFill>
            <a:schemeClr val="tx1">
              <a:lumMod val="50000"/>
              <a:lumOff val="50000"/>
            </a:schemeClr>
          </a:solidFill>
          <a:latin typeface="Arial Narrow" panose="020B060602020203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DE80CB-01B0-45A8-8EE5-DC55D3491D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4976ED-D702-4B11-9FAE-EC3C2E8AB7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6C283F-505E-4B0D-8C6D-663D87C9B9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26523-5319-4550-A004-7E5A90919F90}" type="datetimeFigureOut">
              <a:rPr lang="en-US" smtClean="0"/>
              <a:t>2/6/2023</a:t>
            </a:fld>
            <a:endParaRPr lang="en-US"/>
          </a:p>
        </p:txBody>
      </p:sp>
      <p:sp>
        <p:nvSpPr>
          <p:cNvPr id="5" name="Footer Placeholder 4">
            <a:extLst>
              <a:ext uri="{FF2B5EF4-FFF2-40B4-BE49-F238E27FC236}">
                <a16:creationId xmlns:a16="http://schemas.microsoft.com/office/drawing/2014/main" id="{DE79CAC2-6385-4EF6-A489-2ED02F2F24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339BDA-DAB1-4937-AC2B-4DE3FEAB97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409D13-5713-49C9-86EF-00AC04145038}" type="slidenum">
              <a:rPr lang="en-US" smtClean="0"/>
              <a:t>‹#›</a:t>
            </a:fld>
            <a:endParaRPr lang="en-US"/>
          </a:p>
        </p:txBody>
      </p:sp>
    </p:spTree>
    <p:extLst>
      <p:ext uri="{BB962C8B-B14F-4D97-AF65-F5344CB8AC3E}">
        <p14:creationId xmlns:p14="http://schemas.microsoft.com/office/powerpoint/2010/main" val="262510342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3" Type="http://schemas.openxmlformats.org/officeDocument/2006/relationships/image" Target="../media/image10.png"/><Relationship Id="rId7" Type="http://schemas.openxmlformats.org/officeDocument/2006/relationships/image" Target="../media/image26.png"/><Relationship Id="rId12"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microsoft.com/office/2007/relationships/hdphoto" Target="../media/hdphoto6.wdp"/><Relationship Id="rId9" Type="http://schemas.openxmlformats.org/officeDocument/2006/relationships/image" Target="../media/image28.png"/><Relationship Id="rId14" Type="http://schemas.openxmlformats.org/officeDocument/2006/relationships/image" Target="../media/image33.jpe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png"/><Relationship Id="rId7"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35.jpeg"/><Relationship Id="rId5" Type="http://schemas.openxmlformats.org/officeDocument/2006/relationships/image" Target="../media/image34.jpeg"/><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9.jpg"/><Relationship Id="rId5" Type="http://schemas.openxmlformats.org/officeDocument/2006/relationships/image" Target="../media/image38.jpe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6.xml"/><Relationship Id="rId5" Type="http://schemas.openxmlformats.org/officeDocument/2006/relationships/image" Target="../media/image40.png"/><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0.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42.png"/><Relationship Id="rId5" Type="http://schemas.openxmlformats.org/officeDocument/2006/relationships/image" Target="../media/image41.jpeg"/><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46.jpg"/><Relationship Id="rId5" Type="http://schemas.openxmlformats.org/officeDocument/2006/relationships/image" Target="../media/image45.jp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0.jpg"/><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image" Target="../media/image49.jpg"/><Relationship Id="rId5" Type="http://schemas.openxmlformats.org/officeDocument/2006/relationships/image" Target="../media/image48.pn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6.xml"/><Relationship Id="rId5" Type="http://schemas.openxmlformats.org/officeDocument/2006/relationships/image" Target="../media/image51.jp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7" Type="http://schemas.microsoft.com/office/2007/relationships/hdphoto" Target="../media/hdphoto6.wdp"/><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54.jpe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55.jpe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4.xml"/><Relationship Id="rId7"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11.jpeg"/><Relationship Id="rId5"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4.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16.jpeg"/><Relationship Id="rId5" Type="http://schemas.openxmlformats.org/officeDocument/2006/relationships/image" Target="../media/image15.jpe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19.jpeg"/><Relationship Id="rId5" Type="http://schemas.openxmlformats.org/officeDocument/2006/relationships/image" Target="../media/image18.jpe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21.jpeg"/><Relationship Id="rId5" Type="http://schemas.openxmlformats.org/officeDocument/2006/relationships/image" Target="../media/image20.jpe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23.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arooq Final video 4_15_2022">
            <a:hlinkClick r:id="" action="ppaction://media"/>
            <a:extLst>
              <a:ext uri="{FF2B5EF4-FFF2-40B4-BE49-F238E27FC236}">
                <a16:creationId xmlns:a16="http://schemas.microsoft.com/office/drawing/2014/main" id="{783649F3-FD4B-4557-B0AE-F448EF84FB0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239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BDA2393C-A63F-D27E-C537-442133696F6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209" b="96791" l="741" r="97778">
                        <a14:foregroundMark x1="38148" y1="51337" x2="38148" y2="51337"/>
                        <a14:foregroundMark x1="21852" y1="51872" x2="21852" y2="51872"/>
                        <a14:foregroundMark x1="6296" y1="59893" x2="6296" y2="59893"/>
                        <a14:foregroundMark x1="1481" y1="58824" x2="1481" y2="58824"/>
                        <a14:foregroundMark x1="34074" y1="21925" x2="34074" y2="21925"/>
                        <a14:foregroundMark x1="36296" y1="13369" x2="36296" y2="13369"/>
                        <a14:foregroundMark x1="38519" y1="10695" x2="38519" y2="10695"/>
                        <a14:foregroundMark x1="41852" y1="3743" x2="41852" y2="3743"/>
                        <a14:foregroundMark x1="47407" y1="4278" x2="47407" y2="4278"/>
                        <a14:foregroundMark x1="55556" y1="4278" x2="55556" y2="4278"/>
                        <a14:foregroundMark x1="64815" y1="4278" x2="64815" y2="4278"/>
                        <a14:foregroundMark x1="74815" y1="4278" x2="74815" y2="4278"/>
                        <a14:foregroundMark x1="80370" y1="6952" x2="80370" y2="6952"/>
                        <a14:foregroundMark x1="83333" y1="15508" x2="83333" y2="15508"/>
                        <a14:foregroundMark x1="87407" y1="27807" x2="87407" y2="27807"/>
                        <a14:foregroundMark x1="91111" y1="33690" x2="91111" y2="33690"/>
                        <a14:foregroundMark x1="91111" y1="33690" x2="91111" y2="33690"/>
                        <a14:foregroundMark x1="92593" y1="40107" x2="92593" y2="40107"/>
                        <a14:foregroundMark x1="95185" y1="44385" x2="95185" y2="44385"/>
                        <a14:foregroundMark x1="98148" y1="50267" x2="98148" y2="50267"/>
                        <a14:foregroundMark x1="78889" y1="96791" x2="78889" y2="96791"/>
                        <a14:foregroundMark x1="72222" y1="62567" x2="72222" y2="62567"/>
                        <a14:foregroundMark x1="61111" y1="56684" x2="61111" y2="56684"/>
                        <a14:foregroundMark x1="61481" y1="56150" x2="61481" y2="56150"/>
                      </a14:backgroundRemoval>
                    </a14:imgEffect>
                  </a14:imgLayer>
                </a14:imgProps>
              </a:ext>
              <a:ext uri="{28A0092B-C50C-407E-A947-70E740481C1C}">
                <a14:useLocalDpi xmlns:a14="http://schemas.microsoft.com/office/drawing/2010/main" val="0"/>
              </a:ext>
            </a:extLst>
          </a:blip>
          <a:srcRect/>
          <a:stretch>
            <a:fillRect/>
          </a:stretch>
        </p:blipFill>
        <p:spPr bwMode="auto">
          <a:xfrm>
            <a:off x="332882" y="210733"/>
            <a:ext cx="1293787" cy="89226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0760E01-D474-955D-ABAE-7F980285DBC2}"/>
              </a:ext>
            </a:extLst>
          </p:cNvPr>
          <p:cNvSpPr txBox="1"/>
          <p:nvPr/>
        </p:nvSpPr>
        <p:spPr>
          <a:xfrm>
            <a:off x="1762792" y="145388"/>
            <a:ext cx="7864314" cy="707886"/>
          </a:xfrm>
          <a:prstGeom prst="rect">
            <a:avLst/>
          </a:prstGeom>
          <a:noFill/>
        </p:spPr>
        <p:txBody>
          <a:bodyPr wrap="square" rtlCol="0">
            <a:spAutoFit/>
            <a:scene3d>
              <a:camera prst="orthographicFront"/>
              <a:lightRig rig="threePt" dir="t"/>
            </a:scene3d>
            <a:sp3d prstMaterial="softEdge">
              <a:bevelT w="0" h="0"/>
            </a:sp3d>
          </a:bodyPr>
          <a:lstStyle>
            <a:defPPr>
              <a:defRPr lang="en-US"/>
            </a:defPPr>
            <a:lvl1pPr algn="ctr">
              <a:buClr>
                <a:schemeClr val="dk1"/>
              </a:buClr>
              <a:buSzPts val="1100"/>
              <a:defRPr sz="4000" b="1">
                <a:latin typeface="Squada One"/>
              </a:defRPr>
            </a:lvl1pPr>
          </a:lstStyle>
          <a:p>
            <a:r>
              <a:rPr lang="en-US" dirty="0">
                <a:solidFill>
                  <a:srgbClr val="004782"/>
                </a:solidFill>
                <a:latin typeface="Calibri" panose="020F0502020204030204" pitchFamily="34" charset="0"/>
                <a:cs typeface="Calibri" panose="020F0502020204030204" pitchFamily="34" charset="0"/>
                <a:sym typeface="Squada One"/>
              </a:rPr>
              <a:t>Diversity, Equity, Inclusion</a:t>
            </a:r>
          </a:p>
        </p:txBody>
      </p:sp>
      <p:sp>
        <p:nvSpPr>
          <p:cNvPr id="3" name="TextBox 2">
            <a:extLst>
              <a:ext uri="{FF2B5EF4-FFF2-40B4-BE49-F238E27FC236}">
                <a16:creationId xmlns:a16="http://schemas.microsoft.com/office/drawing/2014/main" id="{E5AD2DB1-D762-F8FF-B021-FF551FCBB25F}"/>
              </a:ext>
            </a:extLst>
          </p:cNvPr>
          <p:cNvSpPr txBox="1"/>
          <p:nvPr/>
        </p:nvSpPr>
        <p:spPr>
          <a:xfrm>
            <a:off x="314143" y="1564526"/>
            <a:ext cx="5699266" cy="5555367"/>
          </a:xfrm>
          <a:prstGeom prst="rect">
            <a:avLst/>
          </a:prstGeom>
          <a:noFill/>
        </p:spPr>
        <p:txBody>
          <a:bodyPr wrap="square">
            <a:spAutoFit/>
          </a:bodyPr>
          <a:lstStyle/>
          <a:p>
            <a:pPr marR="0">
              <a:spcBef>
                <a:spcPts val="0"/>
              </a:spcBef>
              <a:spcAft>
                <a:spcPts val="1800"/>
              </a:spcAft>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a:solidFill>
                  <a:srgbClr val="000000"/>
                </a:solidFill>
                <a:effectLst/>
                <a:ea typeface="Calibri" panose="020F0502020204030204" pitchFamily="34" charset="0"/>
                <a:cs typeface="Calibri Light" panose="020F0302020204030204" pitchFamily="34" charset="0"/>
              </a:rPr>
              <a:t>Region </a:t>
            </a:r>
            <a:r>
              <a:rPr lang="en-US" sz="2000" b="1" dirty="0">
                <a:solidFill>
                  <a:srgbClr val="000000"/>
                </a:solidFill>
                <a:ea typeface="Calibri" panose="020F0502020204030204" pitchFamily="34" charset="0"/>
                <a:cs typeface="Calibri Light" panose="020F0302020204030204" pitchFamily="34" charset="0"/>
              </a:rPr>
              <a:t>XIII</a:t>
            </a:r>
            <a:r>
              <a:rPr lang="en-US" sz="2000" b="1" dirty="0">
                <a:solidFill>
                  <a:srgbClr val="000000"/>
                </a:solidFill>
                <a:effectLst/>
                <a:ea typeface="Calibri" panose="020F0502020204030204" pitchFamily="34" charset="0"/>
                <a:cs typeface="Calibri Light" panose="020F0302020204030204" pitchFamily="34" charset="0"/>
              </a:rPr>
              <a:t> CRC </a:t>
            </a: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Tokyo, Japan</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R="0">
              <a:spcBef>
                <a:spcPts val="0"/>
              </a:spcBef>
              <a:spcAft>
                <a:spcPts val="1800"/>
              </a:spcAft>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b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a:solidFill>
                  <a:srgbClr val="000000"/>
                </a:solidFill>
                <a:effectLst/>
                <a:ea typeface="Calibri" panose="020F0502020204030204" pitchFamily="34" charset="0"/>
                <a:cs typeface="Calibri" panose="020F0502020204030204" pitchFamily="34" charset="0"/>
              </a:rPr>
              <a:t>Region I CRC </a:t>
            </a: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Concord, New Hampshire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R="0">
              <a:spcBef>
                <a:spcPts val="0"/>
              </a:spcBef>
              <a:spcAft>
                <a:spcPts val="1800"/>
              </a:spcAft>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a:solidFill>
                  <a:srgbClr val="000000"/>
                </a:solidFill>
                <a:effectLst/>
                <a:ea typeface="Calibri" panose="020F0502020204030204" pitchFamily="34" charset="0"/>
                <a:cs typeface="Calibri" panose="020F0502020204030204" pitchFamily="34" charset="0"/>
              </a:rPr>
              <a:t>Region </a:t>
            </a:r>
            <a:r>
              <a:rPr lang="en-US" sz="2000" b="1" dirty="0">
                <a:solidFill>
                  <a:srgbClr val="000000"/>
                </a:solidFill>
                <a:ea typeface="Calibri" panose="020F0502020204030204" pitchFamily="34" charset="0"/>
                <a:cs typeface="Calibri" panose="020F0502020204030204" pitchFamily="34" charset="0"/>
              </a:rPr>
              <a:t>XIV </a:t>
            </a:r>
            <a:r>
              <a:rPr lang="en-US" sz="2000" b="1" dirty="0">
                <a:solidFill>
                  <a:srgbClr val="000000"/>
                </a:solidFill>
                <a:effectLst/>
                <a:ea typeface="Calibri" panose="020F0502020204030204" pitchFamily="34" charset="0"/>
                <a:cs typeface="Calibri" panose="020F0502020204030204" pitchFamily="34" charset="0"/>
              </a:rPr>
              <a:t>CRC </a:t>
            </a: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Madrid, Spain</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R="0">
              <a:spcBef>
                <a:spcPts val="0"/>
              </a:spcBef>
              <a:spcAft>
                <a:spcPts val="1800"/>
              </a:spcAft>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a:solidFill>
                  <a:srgbClr val="000000"/>
                </a:solidFill>
                <a:effectLst/>
                <a:ea typeface="Calibri" panose="020F0502020204030204" pitchFamily="34" charset="0"/>
                <a:cs typeface="Calibri" panose="020F0502020204030204" pitchFamily="34" charset="0"/>
              </a:rPr>
              <a:t>BOD &amp; RAL CRC/Global HVAC&amp;R Summit </a:t>
            </a: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Istanbul, Turkey</a:t>
            </a:r>
            <a:b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br>
              <a:rPr lang="en-US" sz="2000" dirty="0">
                <a:latin typeface="Calibri" panose="020F0502020204030204" pitchFamily="34" charset="0"/>
                <a:ea typeface="Calibri" panose="020F0502020204030204" pitchFamily="34" charset="0"/>
                <a:cs typeface="Times New Roman" panose="02020603050405020304" pitchFamily="18" charset="0"/>
              </a:rPr>
            </a:br>
            <a:r>
              <a:rPr lang="en-US" sz="2000" dirty="0">
                <a:latin typeface="Calibri" panose="020F0502020204030204" pitchFamily="34" charset="0"/>
                <a:ea typeface="Calibri" panose="020F0502020204030204" pitchFamily="34" charset="0"/>
                <a:cs typeface="Times New Roman" panose="02020603050405020304" pitchFamily="18" charset="0"/>
              </a:rPr>
              <a:t>	</a:t>
            </a:r>
            <a:r>
              <a:rPr lang="en-US" sz="2000" b="1" dirty="0">
                <a:solidFill>
                  <a:srgbClr val="000000"/>
                </a:solidFill>
                <a:effectLst/>
                <a:ea typeface="Calibri" panose="020F0502020204030204" pitchFamily="34" charset="0"/>
                <a:cs typeface="Calibri" panose="020F0502020204030204" pitchFamily="34" charset="0"/>
              </a:rPr>
              <a:t>COP27</a:t>
            </a:r>
            <a:r>
              <a:rPr lang="en-US" sz="2000" dirty="0">
                <a:solidFill>
                  <a:srgbClr val="000000"/>
                </a:solidFill>
                <a:effectLst/>
                <a:ea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Sharm el-Sheikh, Egypt</a:t>
            </a:r>
          </a:p>
          <a:p>
            <a:pPr>
              <a:spcAft>
                <a:spcPts val="1800"/>
              </a:spcAft>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a:solidFill>
                  <a:srgbClr val="000000"/>
                </a:solidFill>
                <a:effectLst/>
                <a:ea typeface="Calibri" panose="020F0502020204030204" pitchFamily="34" charset="0"/>
                <a:cs typeface="Calibri" panose="020F0502020204030204" pitchFamily="34" charset="0"/>
              </a:rPr>
              <a:t>ASHRAE Pakistan Chapter/2</a:t>
            </a:r>
            <a:r>
              <a:rPr lang="en-US" sz="2000" b="1" baseline="30000" dirty="0">
                <a:solidFill>
                  <a:srgbClr val="000000"/>
                </a:solidFill>
                <a:effectLst/>
                <a:ea typeface="Calibri" panose="020F0502020204030204" pitchFamily="34" charset="0"/>
                <a:cs typeface="Calibri" panose="020F0502020204030204" pitchFamily="34" charset="0"/>
              </a:rPr>
              <a:t>nd</a:t>
            </a:r>
            <a:r>
              <a:rPr lang="en-US" sz="2000" b="1" dirty="0">
                <a:solidFill>
                  <a:srgbClr val="000000"/>
                </a:solidFill>
                <a:effectLst/>
                <a:ea typeface="Calibri" panose="020F0502020204030204" pitchFamily="34" charset="0"/>
                <a:cs typeface="Calibri" panose="020F0502020204030204" pitchFamily="34" charset="0"/>
              </a:rPr>
              <a:t> HVACR 	Trends Conference and Expo </a:t>
            </a: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Karachi, 	Pakistan</a:t>
            </a:r>
            <a:b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a:solidFill>
                  <a:srgbClr val="000000"/>
                </a:solidFill>
                <a:effectLst/>
                <a:ea typeface="Calibri" panose="020F0502020204030204" pitchFamily="34" charset="0"/>
                <a:cs typeface="Calibri" panose="020F0502020204030204" pitchFamily="34" charset="0"/>
              </a:rPr>
              <a:t>ASHRAE Northern Pakistan Chapter </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Islamabad, Pakistan</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R="0">
              <a:spcBef>
                <a:spcPts val="0"/>
              </a:spcBef>
              <a:spcAft>
                <a:spcPts val="1800"/>
              </a:spcAft>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CF5E7C6-71B6-2D4E-D23B-FAE51439FE32}"/>
              </a:ext>
            </a:extLst>
          </p:cNvPr>
          <p:cNvSpPr txBox="1"/>
          <p:nvPr/>
        </p:nvSpPr>
        <p:spPr>
          <a:xfrm>
            <a:off x="3208584" y="817158"/>
            <a:ext cx="5694948" cy="523220"/>
          </a:xfrm>
          <a:prstGeom prst="rect">
            <a:avLst/>
          </a:prstGeom>
          <a:noFill/>
        </p:spPr>
        <p:txBody>
          <a:bodyPr wrap="square" rtlCol="0">
            <a:spAutoFit/>
          </a:bodyPr>
          <a:lstStyle/>
          <a:p>
            <a:pPr algn="ctr"/>
            <a:r>
              <a:rPr lang="en-US" sz="2800" b="1" dirty="0"/>
              <a:t>Presidential Visits</a:t>
            </a:r>
          </a:p>
        </p:txBody>
      </p:sp>
      <p:sp>
        <p:nvSpPr>
          <p:cNvPr id="6" name="TextBox 5">
            <a:extLst>
              <a:ext uri="{FF2B5EF4-FFF2-40B4-BE49-F238E27FC236}">
                <a16:creationId xmlns:a16="http://schemas.microsoft.com/office/drawing/2014/main" id="{E2E22F87-EFD9-CA99-63BA-49AFE990642C}"/>
              </a:ext>
            </a:extLst>
          </p:cNvPr>
          <p:cNvSpPr txBox="1"/>
          <p:nvPr/>
        </p:nvSpPr>
        <p:spPr>
          <a:xfrm>
            <a:off x="5813946" y="1421904"/>
            <a:ext cx="6378054" cy="4939814"/>
          </a:xfrm>
          <a:prstGeom prst="rect">
            <a:avLst/>
          </a:prstGeom>
          <a:noFill/>
        </p:spPr>
        <p:txBody>
          <a:bodyPr wrap="square">
            <a:spAutoFit/>
          </a:bodyPr>
          <a:lstStyle/>
          <a:p>
            <a:pPr>
              <a:spcAft>
                <a:spcPts val="1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a:solidFill>
                  <a:srgbClr val="000000"/>
                </a:solidFill>
                <a:effectLst/>
                <a:ea typeface="Calibri" panose="020F0502020204030204" pitchFamily="34" charset="0"/>
                <a:cs typeface="Calibri" panose="020F0502020204030204" pitchFamily="34" charset="0"/>
              </a:rPr>
              <a:t>ASHRAE Central Pakistan Chapter </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Lahore, 	Pakistan</a:t>
            </a:r>
          </a:p>
          <a:p>
            <a:pPr>
              <a:spcAft>
                <a:spcPts val="1800"/>
              </a:spcAft>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ASHRAE Falcon Chapter </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Dubai, United Arab 	Emirates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R="0">
              <a:spcBef>
                <a:spcPts val="0"/>
              </a:spcBef>
              <a:spcAft>
                <a:spcPts val="1800"/>
              </a:spcAft>
            </a:pPr>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53</a:t>
            </a:r>
            <a:r>
              <a:rPr lang="en-US" sz="2000" b="1"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rd</a:t>
            </a:r>
            <a:r>
              <a:rPr lang="en-US"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International HVAC&amp;R Congress/ASHRAE Danube Chapter </a:t>
            </a: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Belgrade, Serbia</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R="0">
              <a:spcBef>
                <a:spcPts val="0"/>
              </a:spcBef>
              <a:spcAft>
                <a:spcPts val="1800"/>
              </a:spcAft>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ASHRAE Southern California, Orange Empire 	and Tri-County Chapters </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Los Angeles, 	California</a:t>
            </a:r>
          </a:p>
          <a:p>
            <a:pPr marR="0">
              <a:spcBef>
                <a:spcPts val="0"/>
              </a:spcBef>
              <a:spcAft>
                <a:spcPts val="1800"/>
              </a:spcAft>
            </a:pPr>
            <a:r>
              <a:rPr lang="en-US" sz="2000" dirty="0">
                <a:solidFill>
                  <a:srgbClr val="000000"/>
                </a:solidFill>
                <a:latin typeface="Calibri" panose="020F0502020204030204" pitchFamily="34" charset="0"/>
                <a:cs typeface="Calibri" panose="020F0502020204030204" pitchFamily="34" charset="0"/>
              </a:rPr>
              <a:t>	</a:t>
            </a:r>
            <a:r>
              <a:rPr lang="en-US" sz="2000" b="1" dirty="0">
                <a:solidFill>
                  <a:srgbClr val="000000"/>
                </a:solidFill>
                <a:latin typeface="Calibri" panose="020F0502020204030204" pitchFamily="34" charset="0"/>
                <a:cs typeface="Calibri" panose="020F0502020204030204" pitchFamily="34" charset="0"/>
              </a:rPr>
              <a:t>ASHRAE Region XII Florida Chapters</a:t>
            </a:r>
          </a:p>
          <a:p>
            <a:pPr marR="0">
              <a:spcBef>
                <a:spcPts val="0"/>
              </a:spcBef>
              <a:spcAft>
                <a:spcPts val="1800"/>
              </a:spcAft>
            </a:pPr>
            <a:r>
              <a:rPr lang="en-US" sz="2000" dirty="0">
                <a:solidFill>
                  <a:srgbClr val="000000"/>
                </a:solidFill>
                <a:latin typeface="Calibri" panose="020F0502020204030204" pitchFamily="34" charset="0"/>
                <a:cs typeface="Calibri" panose="020F0502020204030204" pitchFamily="34" charset="0"/>
              </a:rPr>
              <a:t>	</a:t>
            </a:r>
            <a:br>
              <a:rPr lang="en-US" sz="2000" dirty="0">
                <a:solidFill>
                  <a:srgbClr val="000000"/>
                </a:solidFill>
                <a:latin typeface="Calibri" panose="020F0502020204030204" pitchFamily="34" charset="0"/>
                <a:cs typeface="Calibri" panose="020F0502020204030204" pitchFamily="34" charset="0"/>
              </a:rPr>
            </a:br>
            <a:r>
              <a:rPr lang="en-US" sz="2000" dirty="0">
                <a:solidFill>
                  <a:srgbClr val="000000"/>
                </a:solidFill>
                <a:latin typeface="Calibri" panose="020F0502020204030204" pitchFamily="34" charset="0"/>
                <a:cs typeface="Calibri" panose="020F0502020204030204" pitchFamily="34" charset="0"/>
              </a:rPr>
              <a:t>	</a:t>
            </a:r>
            <a:r>
              <a:rPr lang="en-US" sz="2000" b="1" dirty="0">
                <a:solidFill>
                  <a:srgbClr val="000000"/>
                </a:solidFill>
                <a:latin typeface="Calibri" panose="020F0502020204030204" pitchFamily="34" charset="0"/>
                <a:cs typeface="Calibri" panose="020F0502020204030204" pitchFamily="34" charset="0"/>
              </a:rPr>
              <a:t>Industry Roundtable, Orlando, Florida</a:t>
            </a:r>
            <a:endParaRPr lang="en-US" sz="2000" b="1" dirty="0"/>
          </a:p>
        </p:txBody>
      </p:sp>
      <p:pic>
        <p:nvPicPr>
          <p:cNvPr id="1026" name="Picture 2" descr="Flag of Japan - Wikipedia">
            <a:extLst>
              <a:ext uri="{FF2B5EF4-FFF2-40B4-BE49-F238E27FC236}">
                <a16:creationId xmlns:a16="http://schemas.microsoft.com/office/drawing/2014/main" id="{EA795601-A954-69AF-402F-809535E0BF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293" y="1525215"/>
            <a:ext cx="823777" cy="5491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lag and seal of New Hampshire - Wikipedia">
            <a:extLst>
              <a:ext uri="{FF2B5EF4-FFF2-40B4-BE49-F238E27FC236}">
                <a16:creationId xmlns:a16="http://schemas.microsoft.com/office/drawing/2014/main" id="{5FAAD1D4-6BF2-2368-F12F-4F02274E69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433" y="2298273"/>
            <a:ext cx="834256" cy="4516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lag of the City of Madrid - Wikipedia">
            <a:extLst>
              <a:ext uri="{FF2B5EF4-FFF2-40B4-BE49-F238E27FC236}">
                <a16:creationId xmlns:a16="http://schemas.microsoft.com/office/drawing/2014/main" id="{D7F5A524-81CB-3A69-9DA9-7C7CFC123A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053" y="2845847"/>
            <a:ext cx="769017" cy="5113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lags, Symbols &amp; Currency of Turkey - World Atlas">
            <a:extLst>
              <a:ext uri="{FF2B5EF4-FFF2-40B4-BE49-F238E27FC236}">
                <a16:creationId xmlns:a16="http://schemas.microsoft.com/office/drawing/2014/main" id="{BACF58DD-98C9-A3E5-9E73-29C1480618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569" y="3506532"/>
            <a:ext cx="765650" cy="5103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lag of Egypt - Wikipedia">
            <a:extLst>
              <a:ext uri="{FF2B5EF4-FFF2-40B4-BE49-F238E27FC236}">
                <a16:creationId xmlns:a16="http://schemas.microsoft.com/office/drawing/2014/main" id="{5E144204-4FA4-6060-83B0-813892EAAB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596" y="4342210"/>
            <a:ext cx="765531" cy="51035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B350100A-B2BD-E152-46EE-1E7D1EAD16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564" y="5027334"/>
            <a:ext cx="834563" cy="55637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lag of the United Arab Emirates - Wikipedia">
            <a:extLst>
              <a:ext uri="{FF2B5EF4-FFF2-40B4-BE49-F238E27FC236}">
                <a16:creationId xmlns:a16="http://schemas.microsoft.com/office/drawing/2014/main" id="{DB9318B1-7D49-B3F1-1ED4-7EED9583C5F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86664" y="2420302"/>
            <a:ext cx="834563" cy="41891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lag of Serbia | Britannica">
            <a:extLst>
              <a:ext uri="{FF2B5EF4-FFF2-40B4-BE49-F238E27FC236}">
                <a16:creationId xmlns:a16="http://schemas.microsoft.com/office/drawing/2014/main" id="{986E613E-AE36-915F-664B-B74D6489EC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06697" y="3265297"/>
            <a:ext cx="814530" cy="54369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Flag of California | United States state flag | Britannica">
            <a:extLst>
              <a:ext uri="{FF2B5EF4-FFF2-40B4-BE49-F238E27FC236}">
                <a16:creationId xmlns:a16="http://schemas.microsoft.com/office/drawing/2014/main" id="{742FB609-673A-50C6-F4AD-D73D0F0CACF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16182" y="4106284"/>
            <a:ext cx="814531" cy="54268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6">
            <a:extLst>
              <a:ext uri="{FF2B5EF4-FFF2-40B4-BE49-F238E27FC236}">
                <a16:creationId xmlns:a16="http://schemas.microsoft.com/office/drawing/2014/main" id="{DB5C2336-E68E-E37F-A5CB-2D61440BBE1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9433" y="5885326"/>
            <a:ext cx="834563" cy="55637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Flag of Florida | United States state flag | Britannica">
            <a:extLst>
              <a:ext uri="{FF2B5EF4-FFF2-40B4-BE49-F238E27FC236}">
                <a16:creationId xmlns:a16="http://schemas.microsoft.com/office/drawing/2014/main" id="{D4C3BA4D-3D4E-8C0D-7328-5B8F75A2931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63395" y="5036092"/>
            <a:ext cx="779737" cy="5204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4" descr="Flag of Florida | United States state flag | Britannica">
            <a:extLst>
              <a:ext uri="{FF2B5EF4-FFF2-40B4-BE49-F238E27FC236}">
                <a16:creationId xmlns:a16="http://schemas.microsoft.com/office/drawing/2014/main" id="{A335A809-423D-FA96-9480-8E6CEC1BAD8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50741" y="5885326"/>
            <a:ext cx="805044" cy="5373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a:extLst>
              <a:ext uri="{FF2B5EF4-FFF2-40B4-BE49-F238E27FC236}">
                <a16:creationId xmlns:a16="http://schemas.microsoft.com/office/drawing/2014/main" id="{AF3059B5-F2D0-3FAF-B6C0-B275027BFDF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55270" y="1522542"/>
            <a:ext cx="834563" cy="556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2975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172FD9-CC1D-C355-ADBD-DF32344B8F5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209" b="96791" l="741" r="97778">
                        <a14:foregroundMark x1="38148" y1="51337" x2="38148" y2="51337"/>
                        <a14:foregroundMark x1="21852" y1="51872" x2="21852" y2="51872"/>
                        <a14:foregroundMark x1="6296" y1="59893" x2="6296" y2="59893"/>
                        <a14:foregroundMark x1="1481" y1="58824" x2="1481" y2="58824"/>
                        <a14:foregroundMark x1="34074" y1="21925" x2="34074" y2="21925"/>
                        <a14:foregroundMark x1="36296" y1="13369" x2="36296" y2="13369"/>
                        <a14:foregroundMark x1="38519" y1="10695" x2="38519" y2="10695"/>
                        <a14:foregroundMark x1="41852" y1="3743" x2="41852" y2="3743"/>
                        <a14:foregroundMark x1="47407" y1="4278" x2="47407" y2="4278"/>
                        <a14:foregroundMark x1="55556" y1="4278" x2="55556" y2="4278"/>
                        <a14:foregroundMark x1="64815" y1="4278" x2="64815" y2="4278"/>
                        <a14:foregroundMark x1="74815" y1="4278" x2="74815" y2="4278"/>
                        <a14:foregroundMark x1="80370" y1="6952" x2="80370" y2="6952"/>
                        <a14:foregroundMark x1="83333" y1="15508" x2="83333" y2="15508"/>
                        <a14:foregroundMark x1="87407" y1="27807" x2="87407" y2="27807"/>
                        <a14:foregroundMark x1="91111" y1="33690" x2="91111" y2="33690"/>
                        <a14:foregroundMark x1="91111" y1="33690" x2="91111" y2="33690"/>
                        <a14:foregroundMark x1="92593" y1="40107" x2="92593" y2="40107"/>
                        <a14:foregroundMark x1="95185" y1="44385" x2="95185" y2="44385"/>
                        <a14:foregroundMark x1="98148" y1="50267" x2="98148" y2="50267"/>
                        <a14:foregroundMark x1="78889" y1="96791" x2="78889" y2="96791"/>
                        <a14:foregroundMark x1="72222" y1="62567" x2="72222" y2="62567"/>
                        <a14:foregroundMark x1="61111" y1="56684" x2="61111" y2="56684"/>
                        <a14:foregroundMark x1="61481" y1="56150" x2="61481" y2="56150"/>
                      </a14:backgroundRemoval>
                    </a14:imgEffect>
                  </a14:imgLayer>
                </a14:imgProps>
              </a:ext>
              <a:ext uri="{28A0092B-C50C-407E-A947-70E740481C1C}">
                <a14:useLocalDpi xmlns:a14="http://schemas.microsoft.com/office/drawing/2010/main" val="0"/>
              </a:ext>
            </a:extLst>
          </a:blip>
          <a:srcRect/>
          <a:stretch>
            <a:fillRect/>
          </a:stretch>
        </p:blipFill>
        <p:spPr bwMode="auto">
          <a:xfrm>
            <a:off x="401886" y="243544"/>
            <a:ext cx="1293787" cy="8922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4B85863-1AAC-369A-A3A5-6E10BB0C8798}"/>
              </a:ext>
            </a:extLst>
          </p:cNvPr>
          <p:cNvSpPr txBox="1"/>
          <p:nvPr/>
        </p:nvSpPr>
        <p:spPr>
          <a:xfrm>
            <a:off x="0" y="351866"/>
            <a:ext cx="12191999" cy="707886"/>
          </a:xfrm>
          <a:prstGeom prst="rect">
            <a:avLst/>
          </a:prstGeom>
          <a:noFill/>
        </p:spPr>
        <p:txBody>
          <a:bodyPr wrap="square" rtlCol="0">
            <a:spAutoFit/>
            <a:scene3d>
              <a:camera prst="orthographicFront"/>
              <a:lightRig rig="threePt" dir="t"/>
            </a:scene3d>
            <a:sp3d prstMaterial="softEdge">
              <a:bevelT w="0" h="0"/>
            </a:sp3d>
          </a:bodyPr>
          <a:lstStyle>
            <a:defPPr>
              <a:defRPr lang="en-US"/>
            </a:defPPr>
            <a:lvl1pPr algn="ctr">
              <a:buClr>
                <a:schemeClr val="dk1"/>
              </a:buClr>
              <a:buSzPts val="1100"/>
              <a:defRPr sz="4000" b="1">
                <a:latin typeface="Squada One"/>
              </a:defRPr>
            </a:lvl1pPr>
          </a:lstStyle>
          <a:p>
            <a:r>
              <a:rPr lang="en-US" dirty="0">
                <a:solidFill>
                  <a:srgbClr val="004782"/>
                </a:solidFill>
                <a:latin typeface="Calibri" panose="020F0502020204030204" pitchFamily="34" charset="0"/>
                <a:cs typeface="Calibri" panose="020F0502020204030204" pitchFamily="34" charset="0"/>
                <a:sym typeface="Squada One"/>
              </a:rPr>
              <a:t>Harnessing the Power of Relationships</a:t>
            </a:r>
          </a:p>
        </p:txBody>
      </p:sp>
      <p:pic>
        <p:nvPicPr>
          <p:cNvPr id="15" name="Picture 14" descr="A group of people standing on a red carpet&#10;&#10;Description automatically generated with medium confidence">
            <a:extLst>
              <a:ext uri="{FF2B5EF4-FFF2-40B4-BE49-F238E27FC236}">
                <a16:creationId xmlns:a16="http://schemas.microsoft.com/office/drawing/2014/main" id="{B57E91F7-59E7-01B2-6E1E-73D21E98A058}"/>
              </a:ext>
            </a:extLst>
          </p:cNvPr>
          <p:cNvPicPr>
            <a:picLocks noChangeAspect="1"/>
          </p:cNvPicPr>
          <p:nvPr/>
        </p:nvPicPr>
        <p:blipFill rotWithShape="1">
          <a:blip r:embed="rId5">
            <a:extLst>
              <a:ext uri="{28A0092B-C50C-407E-A947-70E740481C1C}">
                <a14:useLocalDpi xmlns:a14="http://schemas.microsoft.com/office/drawing/2010/main" val="0"/>
              </a:ext>
            </a:extLst>
          </a:blip>
          <a:srcRect l="24591" b="20466"/>
          <a:stretch/>
        </p:blipFill>
        <p:spPr>
          <a:xfrm>
            <a:off x="4216343" y="1538788"/>
            <a:ext cx="3192442" cy="25253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descr="A group of people posing for a photo in front of a sign&#10;&#10;Description automatically generated">
            <a:extLst>
              <a:ext uri="{FF2B5EF4-FFF2-40B4-BE49-F238E27FC236}">
                <a16:creationId xmlns:a16="http://schemas.microsoft.com/office/drawing/2014/main" id="{9B21B715-C98F-C1A1-C4FF-67A7F459BA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157" y="1384322"/>
            <a:ext cx="2350911" cy="31345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descr="A group of people posing for a photo&#10;&#10;Description automatically generated">
            <a:extLst>
              <a:ext uri="{FF2B5EF4-FFF2-40B4-BE49-F238E27FC236}">
                <a16:creationId xmlns:a16="http://schemas.microsoft.com/office/drawing/2014/main" id="{28EDFCB7-A015-4511-4F50-37D918F60C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0861" y="1519829"/>
            <a:ext cx="3367083" cy="2525312"/>
          </a:xfrm>
          <a:prstGeom prst="rect">
            <a:avLst/>
          </a:prstGeom>
          <a:ln w="57150">
            <a:solidFill>
              <a:srgbClr val="FFFFFF"/>
            </a:solidFill>
          </a:ln>
          <a:effectLst>
            <a:outerShdw blurRad="50800" dist="38100" dir="8100000" algn="tr" rotWithShape="0">
              <a:prstClr val="black">
                <a:alpha val="40000"/>
              </a:prstClr>
            </a:outerShdw>
          </a:effectLst>
        </p:spPr>
      </p:pic>
      <p:sp>
        <p:nvSpPr>
          <p:cNvPr id="21" name="TextBox 20">
            <a:extLst>
              <a:ext uri="{FF2B5EF4-FFF2-40B4-BE49-F238E27FC236}">
                <a16:creationId xmlns:a16="http://schemas.microsoft.com/office/drawing/2014/main" id="{5BA607C1-4382-29AB-8225-EB560C2DDAFB}"/>
              </a:ext>
            </a:extLst>
          </p:cNvPr>
          <p:cNvSpPr txBox="1"/>
          <p:nvPr/>
        </p:nvSpPr>
        <p:spPr>
          <a:xfrm>
            <a:off x="4161014" y="4109206"/>
            <a:ext cx="3390844" cy="369332"/>
          </a:xfrm>
          <a:prstGeom prst="rect">
            <a:avLst/>
          </a:prstGeom>
          <a:noFill/>
        </p:spPr>
        <p:txBody>
          <a:bodyPr wrap="square">
            <a:spAutoFit/>
          </a:bodyPr>
          <a:lstStyle/>
          <a:p>
            <a:pPr marR="0" lvl="0">
              <a:spcBef>
                <a:spcPts val="0"/>
              </a:spcBef>
              <a:spcAft>
                <a:spcPts val="0"/>
              </a:spcAft>
            </a:pPr>
            <a:r>
              <a:rPr lang="en-US" sz="1800" b="1" dirty="0">
                <a:latin typeface="+mj-lt"/>
                <a:ea typeface="Times New Roman" panose="02020603050405020304" pitchFamily="18" charset="0"/>
                <a:cs typeface="Times New Roman" panose="02020603050405020304" pitchFamily="18" charset="0"/>
              </a:rPr>
              <a:t>AHR Mexico - </a:t>
            </a:r>
            <a:r>
              <a:rPr lang="en-US" sz="1800" dirty="0">
                <a:effectLst/>
                <a:latin typeface="+mj-lt"/>
                <a:ea typeface="Times New Roman" panose="02020603050405020304" pitchFamily="18" charset="0"/>
                <a:cs typeface="Times New Roman" panose="02020603050405020304" pitchFamily="18" charset="0"/>
              </a:rPr>
              <a:t>Guadalajara</a:t>
            </a:r>
          </a:p>
        </p:txBody>
      </p:sp>
      <p:sp>
        <p:nvSpPr>
          <p:cNvPr id="23" name="TextBox 22">
            <a:extLst>
              <a:ext uri="{FF2B5EF4-FFF2-40B4-BE49-F238E27FC236}">
                <a16:creationId xmlns:a16="http://schemas.microsoft.com/office/drawing/2014/main" id="{751D81E5-1197-1D56-AFFC-A92F3462A766}"/>
              </a:ext>
            </a:extLst>
          </p:cNvPr>
          <p:cNvSpPr txBox="1"/>
          <p:nvPr/>
        </p:nvSpPr>
        <p:spPr>
          <a:xfrm>
            <a:off x="8030987" y="4163368"/>
            <a:ext cx="3171756" cy="379084"/>
          </a:xfrm>
          <a:prstGeom prst="rect">
            <a:avLst/>
          </a:prstGeom>
          <a:noFill/>
        </p:spPr>
        <p:txBody>
          <a:bodyPr wrap="square">
            <a:spAutoFit/>
          </a:bodyPr>
          <a:lstStyle/>
          <a:p>
            <a:r>
              <a:rPr lang="en-US" b="1" dirty="0">
                <a:latin typeface="Calibri Light" panose="020F0302020204030204" pitchFamily="34" charset="0"/>
                <a:ea typeface="DengXian" panose="02010600030101010101" pitchFamily="2" charset="-122"/>
                <a:cs typeface="Calibri Light" panose="020F0302020204030204" pitchFamily="34" charset="0"/>
              </a:rPr>
              <a:t>V</a:t>
            </a:r>
            <a:r>
              <a:rPr lang="en-US" sz="1800" b="1" dirty="0">
                <a:effectLst/>
                <a:latin typeface="Calibri Light" panose="020F0302020204030204" pitchFamily="34" charset="0"/>
                <a:ea typeface="DengXian" panose="02010600030101010101" pitchFamily="2" charset="-122"/>
                <a:cs typeface="Calibri Light" panose="020F0302020204030204" pitchFamily="34" charset="0"/>
              </a:rPr>
              <a:t>irtual </a:t>
            </a:r>
            <a:r>
              <a:rPr lang="en-US" b="1" dirty="0">
                <a:latin typeface="Calibri Light" panose="020F0302020204030204" pitchFamily="34" charset="0"/>
                <a:ea typeface="DengXian" panose="02010600030101010101" pitchFamily="2" charset="-122"/>
                <a:cs typeface="Calibri Light" panose="020F0302020204030204" pitchFamily="34" charset="0"/>
              </a:rPr>
              <a:t>J</a:t>
            </a:r>
            <a:r>
              <a:rPr lang="en-US" sz="1800" b="1" dirty="0">
                <a:effectLst/>
                <a:latin typeface="Calibri Light" panose="020F0302020204030204" pitchFamily="34" charset="0"/>
                <a:ea typeface="DengXian" panose="02010600030101010101" pitchFamily="2" charset="-122"/>
                <a:cs typeface="Calibri Light" panose="020F0302020204030204" pitchFamily="34" charset="0"/>
              </a:rPr>
              <a:t>oint </a:t>
            </a:r>
            <a:r>
              <a:rPr lang="en-US" b="1" dirty="0">
                <a:latin typeface="Calibri Light" panose="020F0302020204030204" pitchFamily="34" charset="0"/>
                <a:ea typeface="DengXian" panose="02010600030101010101" pitchFamily="2" charset="-122"/>
                <a:cs typeface="Calibri Light" panose="020F0302020204030204" pitchFamily="34" charset="0"/>
              </a:rPr>
              <a:t>C</a:t>
            </a:r>
            <a:r>
              <a:rPr lang="en-US" sz="1800" b="1" dirty="0">
                <a:effectLst/>
                <a:latin typeface="Calibri Light" panose="020F0302020204030204" pitchFamily="34" charset="0"/>
                <a:ea typeface="DengXian" panose="02010600030101010101" pitchFamily="2" charset="-122"/>
                <a:cs typeface="Calibri Light" panose="020F0302020204030204" pitchFamily="34" charset="0"/>
              </a:rPr>
              <a:t>hapter </a:t>
            </a:r>
            <a:r>
              <a:rPr lang="en-US" b="1" dirty="0">
                <a:latin typeface="Calibri Light" panose="020F0302020204030204" pitchFamily="34" charset="0"/>
                <a:ea typeface="DengXian" panose="02010600030101010101" pitchFamily="2" charset="-122"/>
                <a:cs typeface="Calibri Light" panose="020F0302020204030204" pitchFamily="34" charset="0"/>
              </a:rPr>
              <a:t>M</a:t>
            </a:r>
            <a:r>
              <a:rPr lang="en-US" sz="1800" b="1" dirty="0">
                <a:effectLst/>
                <a:latin typeface="Calibri Light" panose="020F0302020204030204" pitchFamily="34" charset="0"/>
                <a:ea typeface="DengXian" panose="02010600030101010101" pitchFamily="2" charset="-122"/>
                <a:cs typeface="Calibri Light" panose="020F0302020204030204" pitchFamily="34" charset="0"/>
              </a:rPr>
              <a:t>eetings</a:t>
            </a:r>
            <a:endParaRPr lang="en-US" b="1" dirty="0">
              <a:latin typeface="Calibri Light" panose="020F0302020204030204" pitchFamily="34" charset="0"/>
              <a:cs typeface="Calibri Light" panose="020F0302020204030204" pitchFamily="34" charset="0"/>
            </a:endParaRPr>
          </a:p>
        </p:txBody>
      </p:sp>
      <p:sp>
        <p:nvSpPr>
          <p:cNvPr id="25" name="TextBox 24">
            <a:extLst>
              <a:ext uri="{FF2B5EF4-FFF2-40B4-BE49-F238E27FC236}">
                <a16:creationId xmlns:a16="http://schemas.microsoft.com/office/drawing/2014/main" id="{9F317DFB-3910-6411-1F08-3243E2E5C144}"/>
              </a:ext>
            </a:extLst>
          </p:cNvPr>
          <p:cNvSpPr txBox="1"/>
          <p:nvPr/>
        </p:nvSpPr>
        <p:spPr>
          <a:xfrm>
            <a:off x="956479" y="4550604"/>
            <a:ext cx="2819399" cy="369332"/>
          </a:xfrm>
          <a:prstGeom prst="rect">
            <a:avLst/>
          </a:prstGeom>
          <a:noFill/>
        </p:spPr>
        <p:txBody>
          <a:bodyPr wrap="square">
            <a:spAutoFit/>
          </a:bodyPr>
          <a:lstStyle/>
          <a:p>
            <a:pPr marR="0" lvl="0">
              <a:spcBef>
                <a:spcPts val="0"/>
              </a:spcBef>
              <a:spcAft>
                <a:spcPts val="0"/>
              </a:spcAft>
            </a:pPr>
            <a:r>
              <a:rPr lang="en-US" sz="1800" b="1" dirty="0">
                <a:latin typeface="+mj-lt"/>
                <a:ea typeface="Times New Roman" panose="02020603050405020304" pitchFamily="18" charset="0"/>
                <a:cs typeface="Times New Roman" panose="02020603050405020304" pitchFamily="18" charset="0"/>
              </a:rPr>
              <a:t>Greenbuild - </a:t>
            </a:r>
            <a:r>
              <a:rPr lang="en-US" sz="1800" dirty="0">
                <a:effectLst/>
                <a:latin typeface="+mj-lt"/>
                <a:ea typeface="Times New Roman" panose="02020603050405020304" pitchFamily="18" charset="0"/>
                <a:cs typeface="Times New Roman" panose="02020603050405020304" pitchFamily="18" charset="0"/>
              </a:rPr>
              <a:t>San </a:t>
            </a:r>
            <a:r>
              <a:rPr lang="en-US" sz="1800" dirty="0">
                <a:latin typeface="+mj-lt"/>
                <a:ea typeface="Times New Roman" panose="02020603050405020304" pitchFamily="18" charset="0"/>
                <a:cs typeface="Times New Roman" panose="02020603050405020304" pitchFamily="18" charset="0"/>
              </a:rPr>
              <a:t>F</a:t>
            </a:r>
            <a:r>
              <a:rPr lang="en-US" sz="1800" dirty="0">
                <a:effectLst/>
                <a:latin typeface="+mj-lt"/>
                <a:ea typeface="Times New Roman" panose="02020603050405020304" pitchFamily="18" charset="0"/>
                <a:cs typeface="Times New Roman" panose="02020603050405020304" pitchFamily="18" charset="0"/>
              </a:rPr>
              <a:t>rancisco</a:t>
            </a:r>
          </a:p>
        </p:txBody>
      </p:sp>
      <p:pic>
        <p:nvPicPr>
          <p:cNvPr id="7" name="Picture 6" descr="A picture containing text&#10;&#10;Description automatically generated">
            <a:extLst>
              <a:ext uri="{FF2B5EF4-FFF2-40B4-BE49-F238E27FC236}">
                <a16:creationId xmlns:a16="http://schemas.microsoft.com/office/drawing/2014/main" id="{167CB2C6-9B2F-F5C6-04BE-C676BC1053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8779" y="5125076"/>
            <a:ext cx="6873685" cy="1489380"/>
          </a:xfrm>
          <a:prstGeom prst="rect">
            <a:avLst/>
          </a:prstGeom>
        </p:spPr>
      </p:pic>
      <p:sp>
        <p:nvSpPr>
          <p:cNvPr id="6" name="TextBox 5">
            <a:extLst>
              <a:ext uri="{FF2B5EF4-FFF2-40B4-BE49-F238E27FC236}">
                <a16:creationId xmlns:a16="http://schemas.microsoft.com/office/drawing/2014/main" id="{E82E97E4-612A-E84F-460C-71B74B75BE17}"/>
              </a:ext>
            </a:extLst>
          </p:cNvPr>
          <p:cNvSpPr txBox="1"/>
          <p:nvPr/>
        </p:nvSpPr>
        <p:spPr>
          <a:xfrm>
            <a:off x="8180861" y="5395947"/>
            <a:ext cx="3759596" cy="707886"/>
          </a:xfrm>
          <a:prstGeom prst="rect">
            <a:avLst/>
          </a:prstGeom>
          <a:noFill/>
        </p:spPr>
        <p:txBody>
          <a:bodyPr wrap="square">
            <a:spAutoFit/>
          </a:bodyPr>
          <a:lstStyle/>
          <a:p>
            <a:r>
              <a:rPr lang="en-US" sz="2000" b="1" i="0" dirty="0">
                <a:effectLst/>
                <a:latin typeface="+mj-lt"/>
              </a:rPr>
              <a:t>HVACR State of the Industry Leadership Panel Discussion</a:t>
            </a:r>
            <a:endParaRPr lang="en-US" sz="2000" b="1" dirty="0">
              <a:latin typeface="+mj-lt"/>
            </a:endParaRPr>
          </a:p>
        </p:txBody>
      </p:sp>
    </p:spTree>
    <p:extLst>
      <p:ext uri="{BB962C8B-B14F-4D97-AF65-F5344CB8AC3E}">
        <p14:creationId xmlns:p14="http://schemas.microsoft.com/office/powerpoint/2010/main" val="34930663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49" name="Picture 2">
            <a:extLst>
              <a:ext uri="{FF2B5EF4-FFF2-40B4-BE49-F238E27FC236}">
                <a16:creationId xmlns:a16="http://schemas.microsoft.com/office/drawing/2014/main" id="{50177B5E-E595-DD25-5BFD-B8E275162B1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209" b="96791" l="741" r="97778">
                        <a14:foregroundMark x1="38148" y1="51337" x2="38148" y2="51337"/>
                        <a14:foregroundMark x1="21852" y1="51872" x2="21852" y2="51872"/>
                        <a14:foregroundMark x1="6296" y1="59893" x2="6296" y2="59893"/>
                        <a14:foregroundMark x1="1481" y1="58824" x2="1481" y2="58824"/>
                        <a14:foregroundMark x1="34074" y1="21925" x2="34074" y2="21925"/>
                        <a14:foregroundMark x1="36296" y1="13369" x2="36296" y2="13369"/>
                        <a14:foregroundMark x1="38519" y1="10695" x2="38519" y2="10695"/>
                        <a14:foregroundMark x1="41852" y1="3743" x2="41852" y2="3743"/>
                        <a14:foregroundMark x1="47407" y1="4278" x2="47407" y2="4278"/>
                        <a14:foregroundMark x1="55556" y1="4278" x2="55556" y2="4278"/>
                        <a14:foregroundMark x1="64815" y1="4278" x2="64815" y2="4278"/>
                        <a14:foregroundMark x1="74815" y1="4278" x2="74815" y2="4278"/>
                        <a14:foregroundMark x1="80370" y1="6952" x2="80370" y2="6952"/>
                        <a14:foregroundMark x1="83333" y1="15508" x2="83333" y2="15508"/>
                        <a14:foregroundMark x1="87407" y1="27807" x2="87407" y2="27807"/>
                        <a14:foregroundMark x1="91111" y1="33690" x2="91111" y2="33690"/>
                        <a14:foregroundMark x1="91111" y1="33690" x2="91111" y2="33690"/>
                        <a14:foregroundMark x1="92593" y1="40107" x2="92593" y2="40107"/>
                        <a14:foregroundMark x1="95185" y1="44385" x2="95185" y2="44385"/>
                        <a14:foregroundMark x1="98148" y1="50267" x2="98148" y2="50267"/>
                        <a14:foregroundMark x1="78889" y1="96791" x2="78889" y2="96791"/>
                        <a14:foregroundMark x1="72222" y1="62567" x2="72222" y2="62567"/>
                        <a14:foregroundMark x1="61111" y1="56684" x2="61111" y2="56684"/>
                        <a14:foregroundMark x1="61481" y1="56150" x2="61481" y2="56150"/>
                      </a14:backgroundRemoval>
                    </a14:imgEffect>
                  </a14:imgLayer>
                </a14:imgProps>
              </a:ext>
              <a:ext uri="{28A0092B-C50C-407E-A947-70E740481C1C}">
                <a14:useLocalDpi xmlns:a14="http://schemas.microsoft.com/office/drawing/2010/main" val="0"/>
              </a:ext>
            </a:extLst>
          </a:blip>
          <a:srcRect/>
          <a:stretch>
            <a:fillRect/>
          </a:stretch>
        </p:blipFill>
        <p:spPr bwMode="auto">
          <a:xfrm>
            <a:off x="313540" y="235489"/>
            <a:ext cx="1293787" cy="8922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people in a room&#10;&#10;Description automatically generated with medium confidence">
            <a:extLst>
              <a:ext uri="{FF2B5EF4-FFF2-40B4-BE49-F238E27FC236}">
                <a16:creationId xmlns:a16="http://schemas.microsoft.com/office/drawing/2014/main" id="{F2CC637F-29EA-46F1-8089-5867AC80AF4D}"/>
              </a:ext>
            </a:extLst>
          </p:cNvPr>
          <p:cNvPicPr>
            <a:picLocks noChangeAspect="1"/>
          </p:cNvPicPr>
          <p:nvPr/>
        </p:nvPicPr>
        <p:blipFill rotWithShape="1">
          <a:blip r:embed="rId5">
            <a:extLst>
              <a:ext uri="{28A0092B-C50C-407E-A947-70E740481C1C}">
                <a14:useLocalDpi xmlns:a14="http://schemas.microsoft.com/office/drawing/2010/main" val="0"/>
              </a:ext>
            </a:extLst>
          </a:blip>
          <a:srcRect b="25595"/>
          <a:stretch/>
        </p:blipFill>
        <p:spPr>
          <a:xfrm>
            <a:off x="5730367" y="2738291"/>
            <a:ext cx="6051841" cy="25322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a:extLst>
              <a:ext uri="{FF2B5EF4-FFF2-40B4-BE49-F238E27FC236}">
                <a16:creationId xmlns:a16="http://schemas.microsoft.com/office/drawing/2014/main" id="{73ED8ACF-965A-406F-8326-2FBF311DD4EB}"/>
              </a:ext>
            </a:extLst>
          </p:cNvPr>
          <p:cNvSpPr txBox="1"/>
          <p:nvPr/>
        </p:nvSpPr>
        <p:spPr>
          <a:xfrm>
            <a:off x="1" y="1413695"/>
            <a:ext cx="12191999" cy="523220"/>
          </a:xfrm>
          <a:prstGeom prst="rect">
            <a:avLst/>
          </a:prstGeom>
          <a:noFill/>
        </p:spPr>
        <p:txBody>
          <a:bodyPr wrap="square">
            <a:spAutoFit/>
          </a:bodyPr>
          <a:lstStyle/>
          <a:p>
            <a:pPr algn="ctr"/>
            <a:r>
              <a:rPr lang="en-US" sz="2400" b="1" dirty="0">
                <a:solidFill>
                  <a:srgbClr val="211D1E"/>
                </a:solidFill>
                <a:effectLst/>
                <a:latin typeface="Calibri" panose="020F0502020204030204" pitchFamily="34" charset="0"/>
                <a:ea typeface="Calibri" panose="020F0502020204030204" pitchFamily="34" charset="0"/>
                <a:cs typeface="Calibri" panose="020F0502020204030204" pitchFamily="34" charset="0"/>
              </a:rPr>
              <a:t>The Global HVAC&amp;R Summit in </a:t>
            </a:r>
            <a:r>
              <a:rPr lang="en-US" sz="2800" b="1" dirty="0">
                <a:solidFill>
                  <a:srgbClr val="211D1E"/>
                </a:solidFill>
                <a:effectLst/>
                <a:latin typeface="Calibri" panose="020F0502020204030204" pitchFamily="34" charset="0"/>
                <a:ea typeface="Calibri" panose="020F0502020204030204" pitchFamily="34" charset="0"/>
                <a:cs typeface="Calibri" panose="020F0502020204030204" pitchFamily="34" charset="0"/>
              </a:rPr>
              <a:t>Istanbul</a:t>
            </a:r>
            <a:r>
              <a:rPr lang="en-US" sz="2400" b="1" dirty="0">
                <a:solidFill>
                  <a:srgbClr val="211D1E"/>
                </a:solidFill>
                <a:effectLst/>
                <a:latin typeface="Calibri" panose="020F0502020204030204" pitchFamily="34" charset="0"/>
                <a:ea typeface="Calibri" panose="020F0502020204030204" pitchFamily="34" charset="0"/>
                <a:cs typeface="Calibri" panose="020F0502020204030204" pitchFamily="34" charset="0"/>
              </a:rPr>
              <a:t> </a:t>
            </a:r>
            <a:endParaRPr lang="en-US" sz="2400" b="1"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20BEEE32-3DFC-04C0-678F-16171EE84451}"/>
              </a:ext>
            </a:extLst>
          </p:cNvPr>
          <p:cNvSpPr txBox="1"/>
          <p:nvPr/>
        </p:nvSpPr>
        <p:spPr>
          <a:xfrm>
            <a:off x="0" y="322292"/>
            <a:ext cx="12192000" cy="707886"/>
          </a:xfrm>
          <a:prstGeom prst="rect">
            <a:avLst/>
          </a:prstGeom>
          <a:noFill/>
        </p:spPr>
        <p:txBody>
          <a:bodyPr wrap="square" rtlCol="0">
            <a:spAutoFit/>
            <a:scene3d>
              <a:camera prst="orthographicFront"/>
              <a:lightRig rig="threePt" dir="t"/>
            </a:scene3d>
            <a:sp3d prstMaterial="softEdge">
              <a:bevelT w="0" h="0"/>
            </a:sp3d>
          </a:bodyPr>
          <a:lstStyle>
            <a:defPPr>
              <a:defRPr lang="en-US"/>
            </a:defPPr>
            <a:lvl1pPr algn="ctr">
              <a:buClr>
                <a:schemeClr val="dk1"/>
              </a:buClr>
              <a:buSzPts val="1100"/>
              <a:defRPr sz="4000" b="1">
                <a:latin typeface="Squada One"/>
              </a:defRPr>
            </a:lvl1pPr>
          </a:lstStyle>
          <a:p>
            <a:r>
              <a:rPr lang="en-US" dirty="0">
                <a:solidFill>
                  <a:srgbClr val="004782"/>
                </a:solidFill>
                <a:latin typeface="Calibri" panose="020F0502020204030204" pitchFamily="34" charset="0"/>
                <a:cs typeface="Calibri" panose="020F0502020204030204" pitchFamily="34" charset="0"/>
                <a:sym typeface="Squada One"/>
              </a:rPr>
              <a:t>Harnessing the Power of Relationships</a:t>
            </a:r>
          </a:p>
        </p:txBody>
      </p:sp>
      <p:pic>
        <p:nvPicPr>
          <p:cNvPr id="6" name="Picture 5" descr="Graphical user interface&#10;&#10;Description automatically generated">
            <a:extLst>
              <a:ext uri="{FF2B5EF4-FFF2-40B4-BE49-F238E27FC236}">
                <a16:creationId xmlns:a16="http://schemas.microsoft.com/office/drawing/2014/main" id="{F10D1599-B5DE-8333-002A-D8D0A6C288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904" y="2428304"/>
            <a:ext cx="4203031" cy="31522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328710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172FD9-CC1D-C355-ADBD-DF32344B8F5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209" b="96791" l="741" r="97778">
                        <a14:foregroundMark x1="38148" y1="51337" x2="38148" y2="51337"/>
                        <a14:foregroundMark x1="21852" y1="51872" x2="21852" y2="51872"/>
                        <a14:foregroundMark x1="6296" y1="59893" x2="6296" y2="59893"/>
                        <a14:foregroundMark x1="1481" y1="58824" x2="1481" y2="58824"/>
                        <a14:foregroundMark x1="34074" y1="21925" x2="34074" y2="21925"/>
                        <a14:foregroundMark x1="36296" y1="13369" x2="36296" y2="13369"/>
                        <a14:foregroundMark x1="38519" y1="10695" x2="38519" y2="10695"/>
                        <a14:foregroundMark x1="41852" y1="3743" x2="41852" y2="3743"/>
                        <a14:foregroundMark x1="47407" y1="4278" x2="47407" y2="4278"/>
                        <a14:foregroundMark x1="55556" y1="4278" x2="55556" y2="4278"/>
                        <a14:foregroundMark x1="64815" y1="4278" x2="64815" y2="4278"/>
                        <a14:foregroundMark x1="74815" y1="4278" x2="74815" y2="4278"/>
                        <a14:foregroundMark x1="80370" y1="6952" x2="80370" y2="6952"/>
                        <a14:foregroundMark x1="83333" y1="15508" x2="83333" y2="15508"/>
                        <a14:foregroundMark x1="87407" y1="27807" x2="87407" y2="27807"/>
                        <a14:foregroundMark x1="91111" y1="33690" x2="91111" y2="33690"/>
                        <a14:foregroundMark x1="91111" y1="33690" x2="91111" y2="33690"/>
                        <a14:foregroundMark x1="92593" y1="40107" x2="92593" y2="40107"/>
                        <a14:foregroundMark x1="95185" y1="44385" x2="95185" y2="44385"/>
                        <a14:foregroundMark x1="98148" y1="50267" x2="98148" y2="50267"/>
                        <a14:foregroundMark x1="78889" y1="96791" x2="78889" y2="96791"/>
                        <a14:foregroundMark x1="72222" y1="62567" x2="72222" y2="62567"/>
                        <a14:foregroundMark x1="61111" y1="56684" x2="61111" y2="56684"/>
                        <a14:foregroundMark x1="61481" y1="56150" x2="61481" y2="56150"/>
                      </a14:backgroundRemoval>
                    </a14:imgEffect>
                  </a14:imgLayer>
                </a14:imgProps>
              </a:ext>
              <a:ext uri="{28A0092B-C50C-407E-A947-70E740481C1C}">
                <a14:useLocalDpi xmlns:a14="http://schemas.microsoft.com/office/drawing/2010/main" val="0"/>
              </a:ext>
            </a:extLst>
          </a:blip>
          <a:srcRect/>
          <a:stretch>
            <a:fillRect/>
          </a:stretch>
        </p:blipFill>
        <p:spPr bwMode="auto">
          <a:xfrm>
            <a:off x="401886" y="243544"/>
            <a:ext cx="1293787" cy="8922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4B85863-1AAC-369A-A3A5-6E10BB0C8798}"/>
              </a:ext>
            </a:extLst>
          </p:cNvPr>
          <p:cNvSpPr txBox="1"/>
          <p:nvPr/>
        </p:nvSpPr>
        <p:spPr>
          <a:xfrm>
            <a:off x="1" y="335734"/>
            <a:ext cx="12192000" cy="707886"/>
          </a:xfrm>
          <a:prstGeom prst="rect">
            <a:avLst/>
          </a:prstGeom>
          <a:noFill/>
        </p:spPr>
        <p:txBody>
          <a:bodyPr wrap="square" rtlCol="0">
            <a:spAutoFit/>
            <a:scene3d>
              <a:camera prst="orthographicFront"/>
              <a:lightRig rig="threePt" dir="t"/>
            </a:scene3d>
            <a:sp3d prstMaterial="softEdge">
              <a:bevelT w="0" h="0"/>
            </a:sp3d>
          </a:bodyPr>
          <a:lstStyle>
            <a:defPPr>
              <a:defRPr lang="en-US"/>
            </a:defPPr>
            <a:lvl1pPr algn="ctr">
              <a:buClr>
                <a:schemeClr val="dk1"/>
              </a:buClr>
              <a:buSzPts val="1100"/>
              <a:defRPr sz="4000" b="1">
                <a:latin typeface="Squada One"/>
              </a:defRPr>
            </a:lvl1pPr>
          </a:lstStyle>
          <a:p>
            <a:r>
              <a:rPr lang="en-US" dirty="0">
                <a:solidFill>
                  <a:srgbClr val="004782"/>
                </a:solidFill>
                <a:latin typeface="Calibri" panose="020F0502020204030204" pitchFamily="34" charset="0"/>
                <a:cs typeface="Calibri" panose="020F0502020204030204" pitchFamily="34" charset="0"/>
                <a:sym typeface="Squada One"/>
              </a:rPr>
              <a:t>Harnessing the Power of Relationships</a:t>
            </a:r>
          </a:p>
        </p:txBody>
      </p:sp>
      <p:pic>
        <p:nvPicPr>
          <p:cNvPr id="7" name="Picture 6">
            <a:extLst>
              <a:ext uri="{FF2B5EF4-FFF2-40B4-BE49-F238E27FC236}">
                <a16:creationId xmlns:a16="http://schemas.microsoft.com/office/drawing/2014/main" id="{E902E555-B7E3-3138-D810-5A2AB0CC19F3}"/>
              </a:ext>
            </a:extLst>
          </p:cNvPr>
          <p:cNvPicPr>
            <a:picLocks noChangeAspect="1"/>
          </p:cNvPicPr>
          <p:nvPr/>
        </p:nvPicPr>
        <p:blipFill rotWithShape="1">
          <a:blip r:embed="rId5"/>
          <a:srcRect b="10690"/>
          <a:stretch/>
        </p:blipFill>
        <p:spPr>
          <a:xfrm>
            <a:off x="675775" y="1929719"/>
            <a:ext cx="7182999" cy="36085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8779D850-893D-281E-2068-94F4E1D8902C}"/>
              </a:ext>
            </a:extLst>
          </p:cNvPr>
          <p:cNvSpPr txBox="1"/>
          <p:nvPr/>
        </p:nvSpPr>
        <p:spPr>
          <a:xfrm>
            <a:off x="8128000" y="2764481"/>
            <a:ext cx="3489825" cy="1938992"/>
          </a:xfrm>
          <a:prstGeom prst="rect">
            <a:avLst/>
          </a:prstGeom>
          <a:noFill/>
        </p:spPr>
        <p:txBody>
          <a:bodyPr wrap="square">
            <a:spAutoFit/>
          </a:bodyPr>
          <a:lstStyle/>
          <a:p>
            <a:pPr marL="0" indent="0" algn="ctr">
              <a:buFont typeface="Arial" panose="020B0604020202020204" pitchFamily="34" charset="0"/>
              <a:buNone/>
            </a:pPr>
            <a:r>
              <a:rPr lang="en-US" sz="2400" b="1" i="0" dirty="0">
                <a:effectLst/>
                <a:latin typeface="Calibri" panose="020F0502020204030204" pitchFamily="34" charset="0"/>
                <a:cs typeface="Calibri" panose="020F0502020204030204" pitchFamily="34" charset="0"/>
              </a:rPr>
              <a:t>COP 27 Official Side Event</a:t>
            </a:r>
            <a:endParaRPr lang="en-US" sz="2400" dirty="0">
              <a:latin typeface="Calibri" panose="020F0502020204030204" pitchFamily="34" charset="0"/>
              <a:cs typeface="Calibri" panose="020F0502020204030204" pitchFamily="34" charset="0"/>
            </a:endParaRPr>
          </a:p>
          <a:p>
            <a:pPr marL="0" indent="0" algn="ctr">
              <a:buFont typeface="Arial" panose="020B0604020202020204" pitchFamily="34" charset="0"/>
              <a:buNone/>
            </a:pPr>
            <a:r>
              <a:rPr lang="en-US" sz="2400" i="1" dirty="0">
                <a:effectLst/>
                <a:latin typeface="Calibri" panose="020F0502020204030204" pitchFamily="34" charset="0"/>
                <a:cs typeface="Calibri" panose="020F0502020204030204" pitchFamily="34" charset="0"/>
              </a:rPr>
              <a:t>Planning, Design and Development in the Global South: The ‘How To’ for People + Planet</a:t>
            </a:r>
            <a:endParaRPr lang="en-US" sz="2400" dirty="0">
              <a:latin typeface="Calibri" panose="020F0502020204030204" pitchFamily="34" charset="0"/>
              <a:ea typeface="Roboto Condensed Light"/>
              <a:cs typeface="Calibri" panose="020F0502020204030204" pitchFamily="34" charset="0"/>
              <a:sym typeface="Roboto Condensed Light"/>
            </a:endParaRPr>
          </a:p>
        </p:txBody>
      </p:sp>
    </p:spTree>
    <p:extLst>
      <p:ext uri="{BB962C8B-B14F-4D97-AF65-F5344CB8AC3E}">
        <p14:creationId xmlns:p14="http://schemas.microsoft.com/office/powerpoint/2010/main" val="25701553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CB8C72-3F5A-260C-EF36-912D4B834DA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209" b="96791" l="741" r="97778">
                        <a14:foregroundMark x1="38148" y1="51337" x2="38148" y2="51337"/>
                        <a14:foregroundMark x1="21852" y1="51872" x2="21852" y2="51872"/>
                        <a14:foregroundMark x1="6296" y1="59893" x2="6296" y2="59893"/>
                        <a14:foregroundMark x1="1481" y1="58824" x2="1481" y2="58824"/>
                        <a14:foregroundMark x1="34074" y1="21925" x2="34074" y2="21925"/>
                        <a14:foregroundMark x1="36296" y1="13369" x2="36296" y2="13369"/>
                        <a14:foregroundMark x1="38519" y1="10695" x2="38519" y2="10695"/>
                        <a14:foregroundMark x1="41852" y1="3743" x2="41852" y2="3743"/>
                        <a14:foregroundMark x1="47407" y1="4278" x2="47407" y2="4278"/>
                        <a14:foregroundMark x1="55556" y1="4278" x2="55556" y2="4278"/>
                        <a14:foregroundMark x1="64815" y1="4278" x2="64815" y2="4278"/>
                        <a14:foregroundMark x1="74815" y1="4278" x2="74815" y2="4278"/>
                        <a14:foregroundMark x1="80370" y1="6952" x2="80370" y2="6952"/>
                        <a14:foregroundMark x1="83333" y1="15508" x2="83333" y2="15508"/>
                        <a14:foregroundMark x1="87407" y1="27807" x2="87407" y2="27807"/>
                        <a14:foregroundMark x1="91111" y1="33690" x2="91111" y2="33690"/>
                        <a14:foregroundMark x1="91111" y1="33690" x2="91111" y2="33690"/>
                        <a14:foregroundMark x1="92593" y1="40107" x2="92593" y2="40107"/>
                        <a14:foregroundMark x1="95185" y1="44385" x2="95185" y2="44385"/>
                        <a14:foregroundMark x1="98148" y1="50267" x2="98148" y2="50267"/>
                        <a14:foregroundMark x1="78889" y1="96791" x2="78889" y2="96791"/>
                        <a14:foregroundMark x1="72222" y1="62567" x2="72222" y2="62567"/>
                        <a14:foregroundMark x1="61111" y1="56684" x2="61111" y2="56684"/>
                        <a14:foregroundMark x1="61481" y1="56150" x2="61481" y2="56150"/>
                      </a14:backgroundRemoval>
                    </a14:imgEffect>
                  </a14:imgLayer>
                </a14:imgProps>
              </a:ext>
              <a:ext uri="{28A0092B-C50C-407E-A947-70E740481C1C}">
                <a14:useLocalDpi xmlns:a14="http://schemas.microsoft.com/office/drawing/2010/main" val="0"/>
              </a:ext>
            </a:extLst>
          </a:blip>
          <a:srcRect/>
          <a:stretch>
            <a:fillRect/>
          </a:stretch>
        </p:blipFill>
        <p:spPr bwMode="auto">
          <a:xfrm>
            <a:off x="253031" y="252208"/>
            <a:ext cx="1293787" cy="892267"/>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181;p118">
            <a:extLst>
              <a:ext uri="{FF2B5EF4-FFF2-40B4-BE49-F238E27FC236}">
                <a16:creationId xmlns:a16="http://schemas.microsoft.com/office/drawing/2014/main" id="{DB7374BF-2FD9-C1BD-EDA5-698749F3BAE3}"/>
              </a:ext>
            </a:extLst>
          </p:cNvPr>
          <p:cNvSpPr txBox="1"/>
          <p:nvPr/>
        </p:nvSpPr>
        <p:spPr>
          <a:xfrm>
            <a:off x="5094591" y="1799819"/>
            <a:ext cx="6657473" cy="4732539"/>
          </a:xfrm>
          <a:prstGeom prst="rect">
            <a:avLst/>
          </a:prstGeom>
          <a:noFill/>
          <a:ln>
            <a:noFill/>
          </a:ln>
        </p:spPr>
        <p:txBody>
          <a:bodyPr spcFirstLastPara="1" wrap="square" lIns="121900" tIns="121900" rIns="121900" bIns="121900" anchor="t" anchorCtr="0">
            <a:noAutofit/>
          </a:bodyPr>
          <a:lstStyle/>
          <a:p>
            <a:pPr marL="342900" marR="0" lvl="0" indent="-342900">
              <a:lnSpc>
                <a:spcPts val="3200"/>
              </a:lnSpc>
              <a:spcBef>
                <a:spcPts val="0"/>
              </a:spcBef>
              <a:spcAft>
                <a:spcPts val="600"/>
              </a:spcAft>
              <a:buFont typeface="Wingdings" panose="05000000000000000000" pitchFamily="2" charset="2"/>
              <a:buChar char="v"/>
            </a:pPr>
            <a:r>
              <a:rPr lang="en-US" sz="2400" dirty="0">
                <a:effectLst/>
                <a:latin typeface="Calibri" panose="020F0502020204030204" pitchFamily="34" charset="0"/>
                <a:ea typeface="Calibri" panose="020F0502020204030204" pitchFamily="34" charset="0"/>
                <a:cs typeface="Calibri" panose="020F0502020204030204" pitchFamily="34" charset="0"/>
              </a:rPr>
              <a:t>World Health Organization (WHO)</a:t>
            </a:r>
          </a:p>
          <a:p>
            <a:pPr marL="342900" marR="0" lvl="0" indent="-342900">
              <a:lnSpc>
                <a:spcPts val="3200"/>
              </a:lnSpc>
              <a:spcBef>
                <a:spcPts val="0"/>
              </a:spcBef>
              <a:spcAft>
                <a:spcPts val="600"/>
              </a:spcAft>
              <a:buFont typeface="Wingdings" panose="05000000000000000000" pitchFamily="2" charset="2"/>
              <a:buChar char="v"/>
            </a:pPr>
            <a:r>
              <a:rPr lang="en-US" sz="2400" dirty="0">
                <a:latin typeface="Calibri" panose="020F0502020204030204" pitchFamily="34" charset="0"/>
                <a:ea typeface="Calibri" panose="020F0502020204030204" pitchFamily="34" charset="0"/>
                <a:cs typeface="Calibri" panose="020F0502020204030204" pitchFamily="34" charset="0"/>
              </a:rPr>
              <a:t>Pan American Health Organization (PAHO)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3200"/>
              </a:lnSpc>
              <a:spcBef>
                <a:spcPts val="0"/>
              </a:spcBef>
              <a:spcAft>
                <a:spcPts val="600"/>
              </a:spcAft>
              <a:buFont typeface="Wingdings" panose="05000000000000000000" pitchFamily="2" charset="2"/>
              <a:buChar char="v"/>
            </a:pPr>
            <a:r>
              <a:rPr lang="en-US" sz="2400" dirty="0">
                <a:effectLst/>
                <a:latin typeface="Calibri" panose="020F0502020204030204" pitchFamily="34" charset="0"/>
                <a:ea typeface="Calibri" panose="020F0502020204030204" pitchFamily="34" charset="0"/>
                <a:cs typeface="Calibri" panose="020F0502020204030204" pitchFamily="34" charset="0"/>
              </a:rPr>
              <a:t>Federation of European Heating, Ventilation and Air Conditioning Association (REHVA)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3200"/>
              </a:lnSpc>
              <a:spcBef>
                <a:spcPts val="0"/>
              </a:spcBef>
              <a:spcAft>
                <a:spcPts val="600"/>
              </a:spcAft>
              <a:buFont typeface="Wingdings" panose="05000000000000000000" pitchFamily="2" charset="2"/>
              <a:buChar char="v"/>
            </a:pPr>
            <a:r>
              <a:rPr lang="en-US" sz="2400" dirty="0">
                <a:effectLst/>
                <a:latin typeface="Calibri" panose="020F0502020204030204" pitchFamily="34" charset="0"/>
                <a:ea typeface="Calibri" panose="020F0502020204030204" pitchFamily="34" charset="0"/>
                <a:cs typeface="Calibri" panose="020F0502020204030204" pitchFamily="34" charset="0"/>
              </a:rPr>
              <a:t>Indian Society of Heating, Refrigeration and Air Conditioning (ISHRAE)</a:t>
            </a:r>
            <a:endParaRPr lang="en-US" sz="2400" b="1" dirty="0">
              <a:solidFill>
                <a:schemeClr val="tx1">
                  <a:lumMod val="75000"/>
                  <a:lumOff val="25000"/>
                </a:schemeClr>
              </a:solidFill>
              <a:latin typeface="Calibri" panose="020F0502020204030204" pitchFamily="34" charset="0"/>
              <a:ea typeface="Roboto Condensed Light"/>
              <a:cs typeface="Calibri" panose="020F0502020204030204" pitchFamily="34" charset="0"/>
            </a:endParaRPr>
          </a:p>
          <a:p>
            <a:pPr marL="457200" indent="-457200">
              <a:lnSpc>
                <a:spcPct val="150000"/>
              </a:lnSpc>
              <a:buFont typeface="Arial" panose="020B0604020202020204" pitchFamily="34" charset="0"/>
              <a:buChar char="•"/>
            </a:pPr>
            <a:endParaRPr lang="en-US" sz="2400" b="1" dirty="0">
              <a:solidFill>
                <a:srgbClr val="404040"/>
              </a:solidFill>
              <a:latin typeface="Calibri" panose="020F0502020204030204" pitchFamily="34" charset="0"/>
              <a:ea typeface="Roboto Condensed Light"/>
              <a:cs typeface="Calibri" panose="020F0502020204030204" pitchFamily="34" charset="0"/>
            </a:endParaRPr>
          </a:p>
          <a:p>
            <a:pPr marL="457200" indent="-457200">
              <a:lnSpc>
                <a:spcPct val="150000"/>
              </a:lnSpc>
              <a:buFont typeface="Arial" panose="020B0604020202020204" pitchFamily="34" charset="0"/>
              <a:buChar char="•"/>
            </a:pPr>
            <a:endParaRPr lang="en-US" sz="2400" b="1" dirty="0">
              <a:solidFill>
                <a:srgbClr val="00549B"/>
              </a:solidFill>
              <a:latin typeface="Roboto Condensed Light"/>
              <a:ea typeface="Roboto Condensed Light"/>
              <a:cs typeface="Roboto Condensed Light"/>
              <a:sym typeface="Roboto Condensed Light"/>
            </a:endParaRPr>
          </a:p>
          <a:p>
            <a:pPr marL="457200" indent="-457200">
              <a:lnSpc>
                <a:spcPct val="150000"/>
              </a:lnSpc>
              <a:buFont typeface="Arial" panose="020B0604020202020204" pitchFamily="34" charset="0"/>
              <a:buChar char="•"/>
            </a:pPr>
            <a:endParaRPr lang="en-US" sz="2400" b="1" dirty="0">
              <a:solidFill>
                <a:srgbClr val="00549B"/>
              </a:solidFill>
              <a:latin typeface="Roboto Condensed Light"/>
              <a:ea typeface="Roboto Condensed Light"/>
              <a:cs typeface="Roboto Condensed Light"/>
            </a:endParaRPr>
          </a:p>
          <a:p>
            <a:pPr marL="457200" indent="-457200">
              <a:buFont typeface="Arial" panose="020B0604020202020204" pitchFamily="34" charset="0"/>
              <a:buChar char="•"/>
            </a:pPr>
            <a:endParaRPr sz="2400" b="1" dirty="0">
              <a:solidFill>
                <a:srgbClr val="00549B"/>
              </a:solidFill>
              <a:latin typeface="Roboto Condensed Light"/>
              <a:ea typeface="Roboto Condensed Light"/>
              <a:cs typeface="Roboto Condensed Light"/>
            </a:endParaRPr>
          </a:p>
          <a:p>
            <a:pPr marL="342900" indent="-342900">
              <a:spcBef>
                <a:spcPts val="2133"/>
              </a:spcBef>
              <a:spcAft>
                <a:spcPts val="2133"/>
              </a:spcAft>
              <a:buFont typeface="Arial" panose="020B0604020202020204" pitchFamily="34" charset="0"/>
              <a:buChar char="•"/>
            </a:pPr>
            <a:endParaRPr lang="en-US" sz="2400" b="1" dirty="0">
              <a:solidFill>
                <a:srgbClr val="00549B"/>
              </a:solidFill>
              <a:latin typeface="Roboto Condensed Light"/>
              <a:ea typeface="Roboto Condensed Light"/>
              <a:cs typeface="Roboto Condensed Light"/>
            </a:endParaRPr>
          </a:p>
        </p:txBody>
      </p:sp>
      <p:sp>
        <p:nvSpPr>
          <p:cNvPr id="2" name="TextBox 1">
            <a:extLst>
              <a:ext uri="{FF2B5EF4-FFF2-40B4-BE49-F238E27FC236}">
                <a16:creationId xmlns:a16="http://schemas.microsoft.com/office/drawing/2014/main" id="{2703471B-D5FF-3167-8470-AC68AB6210E5}"/>
              </a:ext>
            </a:extLst>
          </p:cNvPr>
          <p:cNvSpPr txBox="1"/>
          <p:nvPr/>
        </p:nvSpPr>
        <p:spPr>
          <a:xfrm>
            <a:off x="0" y="297266"/>
            <a:ext cx="12192000" cy="707886"/>
          </a:xfrm>
          <a:prstGeom prst="rect">
            <a:avLst/>
          </a:prstGeom>
          <a:noFill/>
        </p:spPr>
        <p:txBody>
          <a:bodyPr wrap="square" rtlCol="0">
            <a:spAutoFit/>
            <a:scene3d>
              <a:camera prst="orthographicFront"/>
              <a:lightRig rig="threePt" dir="t"/>
            </a:scene3d>
            <a:sp3d prstMaterial="softEdge">
              <a:bevelT w="0" h="0"/>
            </a:sp3d>
          </a:bodyPr>
          <a:lstStyle>
            <a:defPPr>
              <a:defRPr lang="en-US"/>
            </a:defPPr>
            <a:lvl1pPr algn="ctr">
              <a:buClr>
                <a:schemeClr val="dk1"/>
              </a:buClr>
              <a:buSzPts val="1100"/>
              <a:defRPr sz="4000" b="1">
                <a:latin typeface="Squada One"/>
              </a:defRPr>
            </a:lvl1pPr>
          </a:lstStyle>
          <a:p>
            <a:r>
              <a:rPr lang="en-US" dirty="0">
                <a:solidFill>
                  <a:srgbClr val="004782"/>
                </a:solidFill>
                <a:latin typeface="Calibri" panose="020F0502020204030204" pitchFamily="34" charset="0"/>
                <a:cs typeface="Calibri" panose="020F0502020204030204" pitchFamily="34" charset="0"/>
                <a:sym typeface="Squada One"/>
              </a:rPr>
              <a:t>Harnessing the Power of Relationships</a:t>
            </a:r>
          </a:p>
        </p:txBody>
      </p:sp>
      <p:pic>
        <p:nvPicPr>
          <p:cNvPr id="9" name="Picture 8" descr="Graphical user interface&#10;&#10;Description automatically generated">
            <a:extLst>
              <a:ext uri="{FF2B5EF4-FFF2-40B4-BE49-F238E27FC236}">
                <a16:creationId xmlns:a16="http://schemas.microsoft.com/office/drawing/2014/main" id="{396244A2-43F7-43AF-9BAD-29396B77F9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157" y="1998425"/>
            <a:ext cx="3795055" cy="2846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5" descr="A picture containing graphical user interface&#10;&#10;Description automatically generated">
            <a:extLst>
              <a:ext uri="{FF2B5EF4-FFF2-40B4-BE49-F238E27FC236}">
                <a16:creationId xmlns:a16="http://schemas.microsoft.com/office/drawing/2014/main" id="{94A30489-158F-9E06-0D2B-827D9AFB787D}"/>
              </a:ext>
            </a:extLst>
          </p:cNvPr>
          <p:cNvPicPr>
            <a:picLocks noChangeAspect="1"/>
          </p:cNvPicPr>
          <p:nvPr/>
        </p:nvPicPr>
        <p:blipFill>
          <a:blip r:embed="rId6"/>
          <a:stretch>
            <a:fillRect/>
          </a:stretch>
        </p:blipFill>
        <p:spPr>
          <a:xfrm>
            <a:off x="1779897" y="5534952"/>
            <a:ext cx="2743200" cy="877548"/>
          </a:xfrm>
          <a:prstGeom prst="rect">
            <a:avLst/>
          </a:prstGeom>
        </p:spPr>
      </p:pic>
      <p:pic>
        <p:nvPicPr>
          <p:cNvPr id="7" name="Picture 6" descr="Text&#10;&#10;Description automatically generated with low confidence">
            <a:extLst>
              <a:ext uri="{FF2B5EF4-FFF2-40B4-BE49-F238E27FC236}">
                <a16:creationId xmlns:a16="http://schemas.microsoft.com/office/drawing/2014/main" id="{28FF6FD4-E8B4-24CE-EDB1-20A1EC9235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4135" y="5190468"/>
            <a:ext cx="3028950" cy="1514475"/>
          </a:xfrm>
          <a:prstGeom prst="rect">
            <a:avLst/>
          </a:prstGeom>
        </p:spPr>
      </p:pic>
      <p:pic>
        <p:nvPicPr>
          <p:cNvPr id="10" name="Picture 9" descr="Logo&#10;&#10;Description automatically generated">
            <a:extLst>
              <a:ext uri="{FF2B5EF4-FFF2-40B4-BE49-F238E27FC236}">
                <a16:creationId xmlns:a16="http://schemas.microsoft.com/office/drawing/2014/main" id="{E3CCD45F-251D-9414-395E-B3E4F118635D}"/>
              </a:ext>
            </a:extLst>
          </p:cNvPr>
          <p:cNvPicPr>
            <a:picLocks noChangeAspect="1"/>
          </p:cNvPicPr>
          <p:nvPr/>
        </p:nvPicPr>
        <p:blipFill rotWithShape="1">
          <a:blip r:embed="rId8">
            <a:extLst>
              <a:ext uri="{28A0092B-C50C-407E-A947-70E740481C1C}">
                <a14:useLocalDpi xmlns:a14="http://schemas.microsoft.com/office/drawing/2010/main" val="0"/>
              </a:ext>
            </a:extLst>
          </a:blip>
          <a:srcRect t="25111" b="22756"/>
          <a:stretch/>
        </p:blipFill>
        <p:spPr>
          <a:xfrm>
            <a:off x="8268978" y="5415093"/>
            <a:ext cx="2143125" cy="1117265"/>
          </a:xfrm>
          <a:prstGeom prst="rect">
            <a:avLst/>
          </a:prstGeom>
        </p:spPr>
      </p:pic>
      <p:sp>
        <p:nvSpPr>
          <p:cNvPr id="8" name="TextBox 7">
            <a:extLst>
              <a:ext uri="{FF2B5EF4-FFF2-40B4-BE49-F238E27FC236}">
                <a16:creationId xmlns:a16="http://schemas.microsoft.com/office/drawing/2014/main" id="{42A2DF19-9FDD-322F-FD2C-61CEB6262BE8}"/>
              </a:ext>
            </a:extLst>
          </p:cNvPr>
          <p:cNvSpPr txBox="1"/>
          <p:nvPr/>
        </p:nvSpPr>
        <p:spPr>
          <a:xfrm>
            <a:off x="1892968" y="1050210"/>
            <a:ext cx="8406063" cy="523220"/>
          </a:xfrm>
          <a:prstGeom prst="rect">
            <a:avLst/>
          </a:prstGeom>
          <a:noFill/>
        </p:spPr>
        <p:txBody>
          <a:bodyPr wrap="square" rtlCol="0">
            <a:spAutoFit/>
          </a:bodyPr>
          <a:lstStyle/>
          <a:p>
            <a:pPr algn="ctr"/>
            <a:r>
              <a:rPr lang="en-US" sz="2800" b="1" dirty="0"/>
              <a:t>New and Renewed Memorandum of Understandings</a:t>
            </a:r>
          </a:p>
        </p:txBody>
      </p:sp>
    </p:spTree>
    <p:extLst>
      <p:ext uri="{BB962C8B-B14F-4D97-AF65-F5344CB8AC3E}">
        <p14:creationId xmlns:p14="http://schemas.microsoft.com/office/powerpoint/2010/main" val="109779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7A0141-F4B0-2BDF-1D06-432ADA8B9F6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209" b="96791" l="741" r="97778">
                        <a14:foregroundMark x1="38148" y1="51337" x2="38148" y2="51337"/>
                        <a14:foregroundMark x1="21852" y1="51872" x2="21852" y2="51872"/>
                        <a14:foregroundMark x1="6296" y1="59893" x2="6296" y2="59893"/>
                        <a14:foregroundMark x1="1481" y1="58824" x2="1481" y2="58824"/>
                        <a14:foregroundMark x1="34074" y1="21925" x2="34074" y2="21925"/>
                        <a14:foregroundMark x1="36296" y1="13369" x2="36296" y2="13369"/>
                        <a14:foregroundMark x1="38519" y1="10695" x2="38519" y2="10695"/>
                        <a14:foregroundMark x1="41852" y1="3743" x2="41852" y2="3743"/>
                        <a14:foregroundMark x1="47407" y1="4278" x2="47407" y2="4278"/>
                        <a14:foregroundMark x1="55556" y1="4278" x2="55556" y2="4278"/>
                        <a14:foregroundMark x1="64815" y1="4278" x2="64815" y2="4278"/>
                        <a14:foregroundMark x1="74815" y1="4278" x2="74815" y2="4278"/>
                        <a14:foregroundMark x1="80370" y1="6952" x2="80370" y2="6952"/>
                        <a14:foregroundMark x1="83333" y1="15508" x2="83333" y2="15508"/>
                        <a14:foregroundMark x1="87407" y1="27807" x2="87407" y2="27807"/>
                        <a14:foregroundMark x1="91111" y1="33690" x2="91111" y2="33690"/>
                        <a14:foregroundMark x1="91111" y1="33690" x2="91111" y2="33690"/>
                        <a14:foregroundMark x1="92593" y1="40107" x2="92593" y2="40107"/>
                        <a14:foregroundMark x1="95185" y1="44385" x2="95185" y2="44385"/>
                        <a14:foregroundMark x1="98148" y1="50267" x2="98148" y2="50267"/>
                        <a14:foregroundMark x1="78889" y1="96791" x2="78889" y2="96791"/>
                        <a14:foregroundMark x1="72222" y1="62567" x2="72222" y2="62567"/>
                        <a14:foregroundMark x1="61111" y1="56684" x2="61111" y2="56684"/>
                        <a14:foregroundMark x1="61481" y1="56150" x2="61481" y2="56150"/>
                      </a14:backgroundRemoval>
                    </a14:imgEffect>
                  </a14:imgLayer>
                </a14:imgProps>
              </a:ext>
              <a:ext uri="{28A0092B-C50C-407E-A947-70E740481C1C}">
                <a14:useLocalDpi xmlns:a14="http://schemas.microsoft.com/office/drawing/2010/main" val="0"/>
              </a:ext>
            </a:extLst>
          </a:blip>
          <a:srcRect/>
          <a:stretch>
            <a:fillRect/>
          </a:stretch>
        </p:blipFill>
        <p:spPr bwMode="auto">
          <a:xfrm>
            <a:off x="253031" y="252208"/>
            <a:ext cx="1293787" cy="892267"/>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181;p118">
            <a:extLst>
              <a:ext uri="{FF2B5EF4-FFF2-40B4-BE49-F238E27FC236}">
                <a16:creationId xmlns:a16="http://schemas.microsoft.com/office/drawing/2014/main" id="{BFE15E82-92F9-DDD7-9EEB-3214A6BB75CB}"/>
              </a:ext>
            </a:extLst>
          </p:cNvPr>
          <p:cNvSpPr txBox="1"/>
          <p:nvPr/>
        </p:nvSpPr>
        <p:spPr>
          <a:xfrm>
            <a:off x="409352" y="1144475"/>
            <a:ext cx="11537607" cy="963227"/>
          </a:xfrm>
          <a:prstGeom prst="rect">
            <a:avLst/>
          </a:prstGeom>
          <a:noFill/>
          <a:ln>
            <a:noFill/>
          </a:ln>
        </p:spPr>
        <p:txBody>
          <a:bodyPr spcFirstLastPara="1" wrap="square" lIns="121900" tIns="121900" rIns="121900" bIns="121900" anchor="t" anchorCtr="0">
            <a:noAutofit/>
          </a:bodyPr>
          <a:lstStyle/>
          <a:p>
            <a:pPr algn="ctr">
              <a:spcAft>
                <a:spcPts val="600"/>
              </a:spcAft>
            </a:pPr>
            <a:r>
              <a:rPr lang="en-US" sz="2400" dirty="0">
                <a:latin typeface="Calibri" panose="020F0502020204030204" pitchFamily="34" charset="0"/>
                <a:ea typeface="Roboto Condensed Light"/>
                <a:cs typeface="Calibri" panose="020F0502020204030204" pitchFamily="34" charset="0"/>
                <a:sym typeface="Roboto Condensed Light"/>
              </a:rPr>
              <a:t> Four Industry Roundtables have taken place in Madrid, Istanbul, Tokyo and Orlando.</a:t>
            </a:r>
          </a:p>
          <a:p>
            <a:pPr algn="ctr">
              <a:spcAft>
                <a:spcPts val="600"/>
              </a:spcAft>
            </a:pPr>
            <a:r>
              <a:rPr lang="en-US" sz="2400" u="sng" dirty="0">
                <a:latin typeface="Calibri" panose="020F0502020204030204" pitchFamily="34" charset="0"/>
                <a:ea typeface="Roboto Condensed Light"/>
                <a:cs typeface="Calibri" panose="020F0502020204030204" pitchFamily="34" charset="0"/>
                <a:sym typeface="Roboto Condensed Light"/>
              </a:rPr>
              <a:t>Two</a:t>
            </a:r>
            <a:r>
              <a:rPr lang="en-US" sz="2400" dirty="0">
                <a:latin typeface="Calibri" panose="020F0502020204030204" pitchFamily="34" charset="0"/>
                <a:ea typeface="Roboto Condensed Light"/>
                <a:cs typeface="Calibri" panose="020F0502020204030204" pitchFamily="34" charset="0"/>
                <a:sym typeface="Roboto Condensed Light"/>
              </a:rPr>
              <a:t> are scheduled in Atlanta and Monterrey.</a:t>
            </a:r>
            <a:endParaRPr sz="2400" dirty="0">
              <a:latin typeface="Roboto Condensed Light"/>
              <a:ea typeface="Roboto Condensed Light"/>
              <a:cs typeface="Roboto Condensed Light"/>
              <a:sym typeface="Roboto Condensed Light"/>
            </a:endParaRPr>
          </a:p>
        </p:txBody>
      </p:sp>
      <p:sp>
        <p:nvSpPr>
          <p:cNvPr id="10" name="TextBox 9">
            <a:extLst>
              <a:ext uri="{FF2B5EF4-FFF2-40B4-BE49-F238E27FC236}">
                <a16:creationId xmlns:a16="http://schemas.microsoft.com/office/drawing/2014/main" id="{7D7A749F-4CA1-90BE-1832-71AF13DBC6D4}"/>
              </a:ext>
            </a:extLst>
          </p:cNvPr>
          <p:cNvSpPr txBox="1"/>
          <p:nvPr/>
        </p:nvSpPr>
        <p:spPr>
          <a:xfrm>
            <a:off x="0" y="305277"/>
            <a:ext cx="12191999" cy="707886"/>
          </a:xfrm>
          <a:prstGeom prst="rect">
            <a:avLst/>
          </a:prstGeom>
          <a:noFill/>
        </p:spPr>
        <p:txBody>
          <a:bodyPr wrap="square" rtlCol="0">
            <a:spAutoFit/>
            <a:scene3d>
              <a:camera prst="orthographicFront"/>
              <a:lightRig rig="threePt" dir="t"/>
            </a:scene3d>
            <a:sp3d prstMaterial="softEdge">
              <a:bevelT w="0" h="0"/>
            </a:sp3d>
          </a:bodyPr>
          <a:lstStyle>
            <a:defPPr>
              <a:defRPr lang="en-US"/>
            </a:defPPr>
            <a:lvl1pPr algn="ctr">
              <a:buClr>
                <a:schemeClr val="dk1"/>
              </a:buClr>
              <a:buSzPts val="1100"/>
              <a:defRPr sz="4000" b="1">
                <a:latin typeface="Squada One"/>
              </a:defRPr>
            </a:lvl1pPr>
          </a:lstStyle>
          <a:p>
            <a:r>
              <a:rPr lang="en-US" dirty="0">
                <a:solidFill>
                  <a:srgbClr val="004782"/>
                </a:solidFill>
                <a:latin typeface="Calibri" panose="020F0502020204030204" pitchFamily="34" charset="0"/>
                <a:cs typeface="Calibri" panose="020F0502020204030204" pitchFamily="34" charset="0"/>
                <a:sym typeface="Squada One"/>
              </a:rPr>
              <a:t>Harvesting Information</a:t>
            </a:r>
          </a:p>
        </p:txBody>
      </p:sp>
      <p:grpSp>
        <p:nvGrpSpPr>
          <p:cNvPr id="2" name="Group 1">
            <a:extLst>
              <a:ext uri="{FF2B5EF4-FFF2-40B4-BE49-F238E27FC236}">
                <a16:creationId xmlns:a16="http://schemas.microsoft.com/office/drawing/2014/main" id="{1F9E83B0-4738-F9BA-FA44-917209703792}"/>
              </a:ext>
            </a:extLst>
          </p:cNvPr>
          <p:cNvGrpSpPr/>
          <p:nvPr/>
        </p:nvGrpSpPr>
        <p:grpSpPr>
          <a:xfrm>
            <a:off x="350234" y="2489609"/>
            <a:ext cx="11655841" cy="4368391"/>
            <a:chOff x="291119" y="2198952"/>
            <a:chExt cx="11655841" cy="4368391"/>
          </a:xfrm>
        </p:grpSpPr>
        <p:pic>
          <p:nvPicPr>
            <p:cNvPr id="4" name="Picture 3" descr="A group of people sitting in a room with large screens&#10;&#10;Description automatically generated with low confidence">
              <a:extLst>
                <a:ext uri="{FF2B5EF4-FFF2-40B4-BE49-F238E27FC236}">
                  <a16:creationId xmlns:a16="http://schemas.microsoft.com/office/drawing/2014/main" id="{D2C8C2D4-4A5E-24C9-7E3E-10FEAC1ABF15}"/>
                </a:ext>
              </a:extLst>
            </p:cNvPr>
            <p:cNvPicPr>
              <a:picLocks noChangeAspect="1"/>
            </p:cNvPicPr>
            <p:nvPr/>
          </p:nvPicPr>
          <p:blipFill rotWithShape="1">
            <a:blip r:embed="rId5">
              <a:extLst>
                <a:ext uri="{28A0092B-C50C-407E-A947-70E740481C1C}">
                  <a14:useLocalDpi xmlns:a14="http://schemas.microsoft.com/office/drawing/2010/main" val="0"/>
                </a:ext>
              </a:extLst>
            </a:blip>
            <a:srcRect t="18466"/>
            <a:stretch/>
          </p:blipFill>
          <p:spPr>
            <a:xfrm>
              <a:off x="291119" y="2523177"/>
              <a:ext cx="4037526" cy="24689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Google Shape;1181;p118">
              <a:extLst>
                <a:ext uri="{FF2B5EF4-FFF2-40B4-BE49-F238E27FC236}">
                  <a16:creationId xmlns:a16="http://schemas.microsoft.com/office/drawing/2014/main" id="{7252CFE3-0708-B453-2068-3721F7484C4F}"/>
                </a:ext>
              </a:extLst>
            </p:cNvPr>
            <p:cNvSpPr txBox="1"/>
            <p:nvPr/>
          </p:nvSpPr>
          <p:spPr>
            <a:xfrm>
              <a:off x="4605709" y="5604116"/>
              <a:ext cx="2676383" cy="963227"/>
            </a:xfrm>
            <a:prstGeom prst="rect">
              <a:avLst/>
            </a:prstGeom>
            <a:noFill/>
            <a:ln>
              <a:noFill/>
            </a:ln>
          </p:spPr>
          <p:txBody>
            <a:bodyPr spcFirstLastPara="1" wrap="square" lIns="121900" tIns="121900" rIns="121900" bIns="121900" anchor="t" anchorCtr="0">
              <a:noAutofit/>
            </a:bodyPr>
            <a:lstStyle/>
            <a:p>
              <a:pPr algn="ctr"/>
              <a:r>
                <a:rPr lang="en-US" sz="2400" dirty="0">
                  <a:latin typeface="Calibri" panose="020F0502020204030204" pitchFamily="34" charset="0"/>
                  <a:ea typeface="Roboto Condensed Light"/>
                  <a:cs typeface="Calibri" panose="020F0502020204030204" pitchFamily="34" charset="0"/>
                  <a:sym typeface="Roboto Condensed Light"/>
                </a:rPr>
                <a:t>ASHRAE RAL CRC </a:t>
              </a:r>
            </a:p>
            <a:p>
              <a:pPr algn="ctr"/>
              <a:r>
                <a:rPr lang="en-US" sz="2400" dirty="0">
                  <a:latin typeface="Calibri" panose="020F0502020204030204" pitchFamily="34" charset="0"/>
                  <a:ea typeface="Roboto Condensed Light"/>
                  <a:cs typeface="Calibri" panose="020F0502020204030204" pitchFamily="34" charset="0"/>
                  <a:sym typeface="Roboto Condensed Light"/>
                </a:rPr>
                <a:t>Istanbul, Turkey</a:t>
              </a:r>
              <a:endParaRPr sz="2400" dirty="0">
                <a:latin typeface="Roboto Condensed Light"/>
                <a:ea typeface="Roboto Condensed Light"/>
                <a:cs typeface="Roboto Condensed Light"/>
                <a:sym typeface="Roboto Condensed Light"/>
              </a:endParaRPr>
            </a:p>
            <a:p>
              <a:pPr marL="342900" indent="-342900">
                <a:spcBef>
                  <a:spcPts val="2133"/>
                </a:spcBef>
                <a:spcAft>
                  <a:spcPts val="2133"/>
                </a:spcAft>
                <a:buFont typeface="Arial" panose="020B0604020202020204" pitchFamily="34" charset="0"/>
                <a:buChar char="•"/>
              </a:pPr>
              <a:endParaRPr sz="2400" dirty="0">
                <a:latin typeface="Roboto Condensed Light"/>
                <a:ea typeface="Roboto Condensed Light"/>
                <a:cs typeface="Roboto Condensed Light"/>
                <a:sym typeface="Roboto Condensed Light"/>
              </a:endParaRPr>
            </a:p>
          </p:txBody>
        </p:sp>
        <p:pic>
          <p:nvPicPr>
            <p:cNvPr id="12" name="Picture 11" descr="A group of people posing for a photo&#10;&#10;Description automatically generated">
              <a:extLst>
                <a:ext uri="{FF2B5EF4-FFF2-40B4-BE49-F238E27FC236}">
                  <a16:creationId xmlns:a16="http://schemas.microsoft.com/office/drawing/2014/main" id="{4EBD8AC0-CB72-8797-7E22-E2C116CAD0E1}"/>
                </a:ext>
              </a:extLst>
            </p:cNvPr>
            <p:cNvPicPr>
              <a:picLocks noChangeAspect="1"/>
            </p:cNvPicPr>
            <p:nvPr/>
          </p:nvPicPr>
          <p:blipFill rotWithShape="1">
            <a:blip r:embed="rId6">
              <a:extLst>
                <a:ext uri="{28A0092B-C50C-407E-A947-70E740481C1C}">
                  <a14:useLocalDpi xmlns:a14="http://schemas.microsoft.com/office/drawing/2010/main" val="0"/>
                </a:ext>
              </a:extLst>
            </a:blip>
            <a:srcRect l="4084" t="24502" r="8921"/>
            <a:stretch/>
          </p:blipFill>
          <p:spPr>
            <a:xfrm>
              <a:off x="7559158" y="2523176"/>
              <a:ext cx="4387802" cy="23550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A group of people posing for a photo&#10;&#10;Description automatically generated">
              <a:extLst>
                <a:ext uri="{FF2B5EF4-FFF2-40B4-BE49-F238E27FC236}">
                  <a16:creationId xmlns:a16="http://schemas.microsoft.com/office/drawing/2014/main" id="{E69EDB2A-51A1-4D48-C6B6-A615554485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5710" y="2198952"/>
              <a:ext cx="2676383" cy="32983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Google Shape;1181;p118">
              <a:extLst>
                <a:ext uri="{FF2B5EF4-FFF2-40B4-BE49-F238E27FC236}">
                  <a16:creationId xmlns:a16="http://schemas.microsoft.com/office/drawing/2014/main" id="{71A1EF52-195E-998C-F9EF-A37F44DF7789}"/>
                </a:ext>
              </a:extLst>
            </p:cNvPr>
            <p:cNvSpPr txBox="1"/>
            <p:nvPr/>
          </p:nvSpPr>
          <p:spPr>
            <a:xfrm>
              <a:off x="291120" y="5057330"/>
              <a:ext cx="4141180" cy="963227"/>
            </a:xfrm>
            <a:prstGeom prst="rect">
              <a:avLst/>
            </a:prstGeom>
            <a:noFill/>
            <a:ln>
              <a:noFill/>
            </a:ln>
          </p:spPr>
          <p:txBody>
            <a:bodyPr spcFirstLastPara="1" wrap="square" lIns="121900" tIns="121900" rIns="121900" bIns="121900" anchor="t" anchorCtr="0">
              <a:noAutofit/>
            </a:bodyPr>
            <a:lstStyle/>
            <a:p>
              <a:pPr algn="ctr"/>
              <a:r>
                <a:rPr lang="en-US" sz="2400" dirty="0">
                  <a:latin typeface="Calibri" panose="020F0502020204030204" pitchFamily="34" charset="0"/>
                  <a:ea typeface="Roboto Condensed Light"/>
                  <a:cs typeface="Calibri" panose="020F0502020204030204" pitchFamily="34" charset="0"/>
                  <a:sym typeface="Roboto Condensed Light"/>
                </a:rPr>
                <a:t>ASHRAE RAL CRC </a:t>
              </a:r>
            </a:p>
            <a:p>
              <a:pPr algn="ctr"/>
              <a:r>
                <a:rPr lang="en-US" sz="2400" dirty="0">
                  <a:latin typeface="Calibri" panose="020F0502020204030204" pitchFamily="34" charset="0"/>
                  <a:ea typeface="Roboto Condensed Light"/>
                  <a:cs typeface="Calibri" panose="020F0502020204030204" pitchFamily="34" charset="0"/>
                  <a:sym typeface="Roboto Condensed Light"/>
                </a:rPr>
                <a:t>Madrid, Spain </a:t>
              </a:r>
              <a:endParaRPr sz="2400" dirty="0">
                <a:latin typeface="Roboto Condensed Light"/>
                <a:ea typeface="Roboto Condensed Light"/>
                <a:cs typeface="Roboto Condensed Light"/>
                <a:sym typeface="Roboto Condensed Light"/>
              </a:endParaRPr>
            </a:p>
            <a:p>
              <a:pPr marL="342900" indent="-342900">
                <a:spcBef>
                  <a:spcPts val="2133"/>
                </a:spcBef>
                <a:spcAft>
                  <a:spcPts val="2133"/>
                </a:spcAft>
                <a:buFont typeface="Arial" panose="020B0604020202020204" pitchFamily="34" charset="0"/>
                <a:buChar char="•"/>
              </a:pPr>
              <a:endParaRPr sz="2400" dirty="0">
                <a:latin typeface="Roboto Condensed Light"/>
                <a:ea typeface="Roboto Condensed Light"/>
                <a:cs typeface="Roboto Condensed Light"/>
                <a:sym typeface="Roboto Condensed Light"/>
              </a:endParaRPr>
            </a:p>
          </p:txBody>
        </p:sp>
        <p:sp>
          <p:nvSpPr>
            <p:cNvPr id="16" name="Google Shape;1181;p118">
              <a:extLst>
                <a:ext uri="{FF2B5EF4-FFF2-40B4-BE49-F238E27FC236}">
                  <a16:creationId xmlns:a16="http://schemas.microsoft.com/office/drawing/2014/main" id="{8D5D3C92-D6F8-42E2-213B-80B8EFD99A18}"/>
                </a:ext>
              </a:extLst>
            </p:cNvPr>
            <p:cNvSpPr txBox="1"/>
            <p:nvPr/>
          </p:nvSpPr>
          <p:spPr>
            <a:xfrm>
              <a:off x="7559158" y="4947400"/>
              <a:ext cx="4387801" cy="963227"/>
            </a:xfrm>
            <a:prstGeom prst="rect">
              <a:avLst/>
            </a:prstGeom>
            <a:noFill/>
            <a:ln>
              <a:noFill/>
            </a:ln>
          </p:spPr>
          <p:txBody>
            <a:bodyPr spcFirstLastPara="1" wrap="square" lIns="121900" tIns="121900" rIns="121900" bIns="121900" anchor="t" anchorCtr="0">
              <a:noAutofit/>
            </a:bodyPr>
            <a:lstStyle/>
            <a:p>
              <a:pPr algn="ctr"/>
              <a:r>
                <a:rPr lang="en-US" sz="2400" dirty="0">
                  <a:latin typeface="Calibri" panose="020F0502020204030204" pitchFamily="34" charset="0"/>
                  <a:ea typeface="Roboto Condensed Light"/>
                  <a:cs typeface="Calibri" panose="020F0502020204030204" pitchFamily="34" charset="0"/>
                  <a:sym typeface="Roboto Condensed Light"/>
                </a:rPr>
                <a:t>ASHRAE Region XIII CRC </a:t>
              </a:r>
            </a:p>
            <a:p>
              <a:pPr algn="ctr"/>
              <a:r>
                <a:rPr lang="en-US" sz="2400" dirty="0">
                  <a:latin typeface="Calibri" panose="020F0502020204030204" pitchFamily="34" charset="0"/>
                  <a:ea typeface="Roboto Condensed Light"/>
                  <a:cs typeface="Calibri" panose="020F0502020204030204" pitchFamily="34" charset="0"/>
                  <a:sym typeface="Roboto Condensed Light"/>
                </a:rPr>
                <a:t>Tokyo, Japan</a:t>
              </a:r>
              <a:endParaRPr sz="2400" dirty="0">
                <a:latin typeface="Roboto Condensed Light"/>
                <a:ea typeface="Roboto Condensed Light"/>
                <a:cs typeface="Roboto Condensed Light"/>
                <a:sym typeface="Roboto Condensed Light"/>
              </a:endParaRPr>
            </a:p>
            <a:p>
              <a:pPr marL="342900" indent="-342900">
                <a:spcBef>
                  <a:spcPts val="2133"/>
                </a:spcBef>
                <a:spcAft>
                  <a:spcPts val="2133"/>
                </a:spcAft>
                <a:buFont typeface="Arial" panose="020B0604020202020204" pitchFamily="34" charset="0"/>
                <a:buChar char="•"/>
              </a:pPr>
              <a:endParaRPr sz="2400" dirty="0">
                <a:latin typeface="Roboto Condensed Light"/>
                <a:ea typeface="Roboto Condensed Light"/>
                <a:cs typeface="Roboto Condensed Light"/>
                <a:sym typeface="Roboto Condensed Light"/>
              </a:endParaRPr>
            </a:p>
          </p:txBody>
        </p:sp>
      </p:grpSp>
    </p:spTree>
    <p:extLst>
      <p:ext uri="{BB962C8B-B14F-4D97-AF65-F5344CB8AC3E}">
        <p14:creationId xmlns:p14="http://schemas.microsoft.com/office/powerpoint/2010/main" val="7788153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DD0E795-CBF9-3B1E-5421-4284C75B2F9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209" b="96791" l="741" r="97778">
                        <a14:foregroundMark x1="38148" y1="51337" x2="38148" y2="51337"/>
                        <a14:foregroundMark x1="21852" y1="51872" x2="21852" y2="51872"/>
                        <a14:foregroundMark x1="6296" y1="59893" x2="6296" y2="59893"/>
                        <a14:foregroundMark x1="1481" y1="58824" x2="1481" y2="58824"/>
                        <a14:foregroundMark x1="34074" y1="21925" x2="34074" y2="21925"/>
                        <a14:foregroundMark x1="36296" y1="13369" x2="36296" y2="13369"/>
                        <a14:foregroundMark x1="38519" y1="10695" x2="38519" y2="10695"/>
                        <a14:foregroundMark x1="41852" y1="3743" x2="41852" y2="3743"/>
                        <a14:foregroundMark x1="47407" y1="4278" x2="47407" y2="4278"/>
                        <a14:foregroundMark x1="55556" y1="4278" x2="55556" y2="4278"/>
                        <a14:foregroundMark x1="64815" y1="4278" x2="64815" y2="4278"/>
                        <a14:foregroundMark x1="74815" y1="4278" x2="74815" y2="4278"/>
                        <a14:foregroundMark x1="80370" y1="6952" x2="80370" y2="6952"/>
                        <a14:foregroundMark x1="83333" y1="15508" x2="83333" y2="15508"/>
                        <a14:foregroundMark x1="87407" y1="27807" x2="87407" y2="27807"/>
                        <a14:foregroundMark x1="91111" y1="33690" x2="91111" y2="33690"/>
                        <a14:foregroundMark x1="91111" y1="33690" x2="91111" y2="33690"/>
                        <a14:foregroundMark x1="92593" y1="40107" x2="92593" y2="40107"/>
                        <a14:foregroundMark x1="95185" y1="44385" x2="95185" y2="44385"/>
                        <a14:foregroundMark x1="98148" y1="50267" x2="98148" y2="50267"/>
                        <a14:foregroundMark x1="78889" y1="96791" x2="78889" y2="96791"/>
                        <a14:foregroundMark x1="72222" y1="62567" x2="72222" y2="62567"/>
                        <a14:foregroundMark x1="61111" y1="56684" x2="61111" y2="56684"/>
                        <a14:foregroundMark x1="61481" y1="56150" x2="61481" y2="56150"/>
                      </a14:backgroundRemoval>
                    </a14:imgEffect>
                  </a14:imgLayer>
                </a14:imgProps>
              </a:ext>
              <a:ext uri="{28A0092B-C50C-407E-A947-70E740481C1C}">
                <a14:useLocalDpi xmlns:a14="http://schemas.microsoft.com/office/drawing/2010/main" val="0"/>
              </a:ext>
            </a:extLst>
          </a:blip>
          <a:srcRect/>
          <a:stretch>
            <a:fillRect/>
          </a:stretch>
        </p:blipFill>
        <p:spPr bwMode="auto">
          <a:xfrm>
            <a:off x="253031" y="252208"/>
            <a:ext cx="1293787" cy="8922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1BACAA4-9377-D665-3FEA-D6B0DC38CB36}"/>
              </a:ext>
            </a:extLst>
          </p:cNvPr>
          <p:cNvSpPr txBox="1"/>
          <p:nvPr/>
        </p:nvSpPr>
        <p:spPr>
          <a:xfrm>
            <a:off x="0" y="226120"/>
            <a:ext cx="12192000" cy="707886"/>
          </a:xfrm>
          <a:prstGeom prst="rect">
            <a:avLst/>
          </a:prstGeom>
          <a:noFill/>
        </p:spPr>
        <p:txBody>
          <a:bodyPr wrap="square" lIns="91440" tIns="45720" rIns="91440" bIns="45720" rtlCol="0" anchor="t">
            <a:spAutoFit/>
            <a:scene3d>
              <a:camera prst="orthographicFront"/>
              <a:lightRig rig="threePt" dir="t"/>
            </a:scene3d>
            <a:sp3d prstMaterial="softEdge">
              <a:bevelT w="0" h="0"/>
            </a:sp3d>
          </a:bodyPr>
          <a:lstStyle>
            <a:defPPr>
              <a:defRPr lang="en-US"/>
            </a:defPPr>
            <a:lvl1pPr algn="ctr">
              <a:buClr>
                <a:schemeClr val="dk1"/>
              </a:buClr>
              <a:buSzPts val="1100"/>
              <a:defRPr sz="4000" b="1">
                <a:latin typeface="Squada One"/>
              </a:defRPr>
            </a:lvl1pPr>
          </a:lstStyle>
          <a:p>
            <a:r>
              <a:rPr lang="en-US" dirty="0">
                <a:solidFill>
                  <a:srgbClr val="004782"/>
                </a:solidFill>
                <a:latin typeface="Calibri"/>
                <a:cs typeface="Calibri"/>
                <a:sym typeface="Squada One"/>
              </a:rPr>
              <a:t>Take Action and Embrace Change</a:t>
            </a:r>
          </a:p>
        </p:txBody>
      </p:sp>
      <p:sp>
        <p:nvSpPr>
          <p:cNvPr id="6" name="Google Shape;1181;p118">
            <a:extLst>
              <a:ext uri="{FF2B5EF4-FFF2-40B4-BE49-F238E27FC236}">
                <a16:creationId xmlns:a16="http://schemas.microsoft.com/office/drawing/2014/main" id="{DF1A26CC-6F3E-AC4B-6C82-994071E18810}"/>
              </a:ext>
            </a:extLst>
          </p:cNvPr>
          <p:cNvSpPr txBox="1"/>
          <p:nvPr/>
        </p:nvSpPr>
        <p:spPr>
          <a:xfrm>
            <a:off x="585330" y="5537597"/>
            <a:ext cx="4393767" cy="945369"/>
          </a:xfrm>
          <a:prstGeom prst="rect">
            <a:avLst/>
          </a:prstGeom>
          <a:noFill/>
          <a:ln>
            <a:noFill/>
          </a:ln>
        </p:spPr>
        <p:txBody>
          <a:bodyPr spcFirstLastPara="1" wrap="square" lIns="121900" tIns="121900" rIns="121900" bIns="121900" anchor="t" anchorCtr="0">
            <a:noAutofit/>
          </a:bodyPr>
          <a:lstStyle/>
          <a:p>
            <a:pPr algn="ctr"/>
            <a:r>
              <a:rPr lang="en-US" sz="2400" b="1" dirty="0">
                <a:latin typeface="Calibri" panose="020F0502020204030204" pitchFamily="34" charset="0"/>
                <a:ea typeface="Roboto Condensed Light"/>
                <a:cs typeface="Calibri" panose="020F0502020204030204" pitchFamily="34" charset="0"/>
                <a:sym typeface="Roboto Condensed Light"/>
              </a:rPr>
              <a:t>Securing Our Future </a:t>
            </a:r>
          </a:p>
          <a:p>
            <a:pPr algn="ctr"/>
            <a:r>
              <a:rPr lang="en-US" sz="2400" dirty="0">
                <a:latin typeface="Calibri" panose="020F0502020204030204" pitchFamily="34" charset="0"/>
                <a:ea typeface="Roboto Condensed Light"/>
                <a:cs typeface="Calibri" panose="020F0502020204030204" pitchFamily="34" charset="0"/>
                <a:sym typeface="Roboto Condensed Light"/>
              </a:rPr>
              <a:t>Podcast with HPAC Engineering</a:t>
            </a:r>
            <a:endParaRPr sz="2400" dirty="0">
              <a:latin typeface="Roboto Condensed Light"/>
              <a:ea typeface="Roboto Condensed Light"/>
              <a:cs typeface="Roboto Condensed Light"/>
              <a:sym typeface="Roboto Condensed Light"/>
            </a:endParaRPr>
          </a:p>
        </p:txBody>
      </p:sp>
      <p:pic>
        <p:nvPicPr>
          <p:cNvPr id="8" name="Picture 7">
            <a:extLst>
              <a:ext uri="{FF2B5EF4-FFF2-40B4-BE49-F238E27FC236}">
                <a16:creationId xmlns:a16="http://schemas.microsoft.com/office/drawing/2014/main" id="{6E0AB26D-209F-A543-5188-BAA3EB37F7A6}"/>
              </a:ext>
            </a:extLst>
          </p:cNvPr>
          <p:cNvPicPr>
            <a:picLocks noChangeAspect="1"/>
          </p:cNvPicPr>
          <p:nvPr/>
        </p:nvPicPr>
        <p:blipFill rotWithShape="1">
          <a:blip r:embed="rId5"/>
          <a:srcRect b="36592"/>
          <a:stretch/>
        </p:blipFill>
        <p:spPr>
          <a:xfrm>
            <a:off x="261333" y="1713093"/>
            <a:ext cx="5403272" cy="3623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group of people standing in front of a ride&#10;&#10;Description automatically generated with medium confidence">
            <a:extLst>
              <a:ext uri="{FF2B5EF4-FFF2-40B4-BE49-F238E27FC236}">
                <a16:creationId xmlns:a16="http://schemas.microsoft.com/office/drawing/2014/main" id="{F5D96767-D8FC-3D70-BD0A-834D032ADF8D}"/>
              </a:ext>
            </a:extLst>
          </p:cNvPr>
          <p:cNvPicPr>
            <a:picLocks noChangeAspect="1"/>
          </p:cNvPicPr>
          <p:nvPr/>
        </p:nvPicPr>
        <p:blipFill rotWithShape="1">
          <a:blip r:embed="rId6">
            <a:extLst>
              <a:ext uri="{28A0092B-C50C-407E-A947-70E740481C1C}">
                <a14:useLocalDpi xmlns:a14="http://schemas.microsoft.com/office/drawing/2010/main" val="0"/>
              </a:ext>
            </a:extLst>
          </a:blip>
          <a:srcRect t="9292"/>
          <a:stretch/>
        </p:blipFill>
        <p:spPr>
          <a:xfrm>
            <a:off x="7018008" y="1169847"/>
            <a:ext cx="3702359" cy="2518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429EE8AB-7A13-84C9-4E34-81627C029C26}"/>
              </a:ext>
            </a:extLst>
          </p:cNvPr>
          <p:cNvSpPr txBox="1"/>
          <p:nvPr/>
        </p:nvSpPr>
        <p:spPr>
          <a:xfrm>
            <a:off x="10897521" y="1743159"/>
            <a:ext cx="1370356" cy="1323439"/>
          </a:xfrm>
          <a:prstGeom prst="rect">
            <a:avLst/>
          </a:prstGeom>
          <a:noFill/>
        </p:spPr>
        <p:txBody>
          <a:bodyPr wrap="square" rtlCol="0">
            <a:spAutoFit/>
          </a:bodyPr>
          <a:lstStyle/>
          <a:p>
            <a:r>
              <a:rPr lang="en-US" sz="2000" dirty="0"/>
              <a:t>Cairo, Pyramids, Alexandria Chapters</a:t>
            </a:r>
          </a:p>
        </p:txBody>
      </p:sp>
      <p:sp>
        <p:nvSpPr>
          <p:cNvPr id="12" name="TextBox 11">
            <a:extLst>
              <a:ext uri="{FF2B5EF4-FFF2-40B4-BE49-F238E27FC236}">
                <a16:creationId xmlns:a16="http://schemas.microsoft.com/office/drawing/2014/main" id="{F0ABB540-3BA4-F9FD-0E1D-11B17D278386}"/>
              </a:ext>
            </a:extLst>
          </p:cNvPr>
          <p:cNvSpPr txBox="1"/>
          <p:nvPr/>
        </p:nvSpPr>
        <p:spPr>
          <a:xfrm>
            <a:off x="7543215" y="6358081"/>
            <a:ext cx="3702359" cy="400110"/>
          </a:xfrm>
          <a:prstGeom prst="rect">
            <a:avLst/>
          </a:prstGeom>
          <a:noFill/>
        </p:spPr>
        <p:txBody>
          <a:bodyPr wrap="square" rtlCol="0">
            <a:spAutoFit/>
          </a:bodyPr>
          <a:lstStyle/>
          <a:p>
            <a:r>
              <a:rPr lang="en-US" sz="2000" dirty="0"/>
              <a:t>Southern California Chapter</a:t>
            </a:r>
          </a:p>
        </p:txBody>
      </p:sp>
      <p:pic>
        <p:nvPicPr>
          <p:cNvPr id="14" name="Picture 13" descr="A group of people posing for a photo&#10;&#10;Description automatically generated">
            <a:extLst>
              <a:ext uri="{FF2B5EF4-FFF2-40B4-BE49-F238E27FC236}">
                <a16:creationId xmlns:a16="http://schemas.microsoft.com/office/drawing/2014/main" id="{C62C798B-4A94-B1C8-8CA6-A092784B71AF}"/>
              </a:ext>
            </a:extLst>
          </p:cNvPr>
          <p:cNvPicPr>
            <a:picLocks noChangeAspect="1"/>
          </p:cNvPicPr>
          <p:nvPr/>
        </p:nvPicPr>
        <p:blipFill rotWithShape="1">
          <a:blip r:embed="rId7">
            <a:extLst>
              <a:ext uri="{28A0092B-C50C-407E-A947-70E740481C1C}">
                <a14:useLocalDpi xmlns:a14="http://schemas.microsoft.com/office/drawing/2010/main" val="0"/>
              </a:ext>
            </a:extLst>
          </a:blip>
          <a:srcRect l="3359" t="17404" r="4092" b="7390"/>
          <a:stretch/>
        </p:blipFill>
        <p:spPr>
          <a:xfrm>
            <a:off x="6096000" y="3917151"/>
            <a:ext cx="5797777" cy="23503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162071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DD0E795-CBF9-3B1E-5421-4284C75B2F9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209" b="96791" l="741" r="97778">
                        <a14:foregroundMark x1="38148" y1="51337" x2="38148" y2="51337"/>
                        <a14:foregroundMark x1="21852" y1="51872" x2="21852" y2="51872"/>
                        <a14:foregroundMark x1="6296" y1="59893" x2="6296" y2="59893"/>
                        <a14:foregroundMark x1="1481" y1="58824" x2="1481" y2="58824"/>
                        <a14:foregroundMark x1="34074" y1="21925" x2="34074" y2="21925"/>
                        <a14:foregroundMark x1="36296" y1="13369" x2="36296" y2="13369"/>
                        <a14:foregroundMark x1="38519" y1="10695" x2="38519" y2="10695"/>
                        <a14:foregroundMark x1="41852" y1="3743" x2="41852" y2="3743"/>
                        <a14:foregroundMark x1="47407" y1="4278" x2="47407" y2="4278"/>
                        <a14:foregroundMark x1="55556" y1="4278" x2="55556" y2="4278"/>
                        <a14:foregroundMark x1="64815" y1="4278" x2="64815" y2="4278"/>
                        <a14:foregroundMark x1="74815" y1="4278" x2="74815" y2="4278"/>
                        <a14:foregroundMark x1="80370" y1="6952" x2="80370" y2="6952"/>
                        <a14:foregroundMark x1="83333" y1="15508" x2="83333" y2="15508"/>
                        <a14:foregroundMark x1="87407" y1="27807" x2="87407" y2="27807"/>
                        <a14:foregroundMark x1="91111" y1="33690" x2="91111" y2="33690"/>
                        <a14:foregroundMark x1="91111" y1="33690" x2="91111" y2="33690"/>
                        <a14:foregroundMark x1="92593" y1="40107" x2="92593" y2="40107"/>
                        <a14:foregroundMark x1="95185" y1="44385" x2="95185" y2="44385"/>
                        <a14:foregroundMark x1="98148" y1="50267" x2="98148" y2="50267"/>
                        <a14:foregroundMark x1="78889" y1="96791" x2="78889" y2="96791"/>
                        <a14:foregroundMark x1="72222" y1="62567" x2="72222" y2="62567"/>
                        <a14:foregroundMark x1="61111" y1="56684" x2="61111" y2="56684"/>
                        <a14:foregroundMark x1="61481" y1="56150" x2="61481" y2="56150"/>
                      </a14:backgroundRemoval>
                    </a14:imgEffect>
                  </a14:imgLayer>
                </a14:imgProps>
              </a:ext>
              <a:ext uri="{28A0092B-C50C-407E-A947-70E740481C1C}">
                <a14:useLocalDpi xmlns:a14="http://schemas.microsoft.com/office/drawing/2010/main" val="0"/>
              </a:ext>
            </a:extLst>
          </a:blip>
          <a:srcRect/>
          <a:stretch>
            <a:fillRect/>
          </a:stretch>
        </p:blipFill>
        <p:spPr bwMode="auto">
          <a:xfrm>
            <a:off x="253031" y="252208"/>
            <a:ext cx="1293787" cy="8922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1BACAA4-9377-D665-3FEA-D6B0DC38CB36}"/>
              </a:ext>
            </a:extLst>
          </p:cNvPr>
          <p:cNvSpPr txBox="1"/>
          <p:nvPr/>
        </p:nvSpPr>
        <p:spPr>
          <a:xfrm>
            <a:off x="0" y="344398"/>
            <a:ext cx="12192000" cy="707886"/>
          </a:xfrm>
          <a:prstGeom prst="rect">
            <a:avLst/>
          </a:prstGeom>
          <a:noFill/>
        </p:spPr>
        <p:txBody>
          <a:bodyPr wrap="square" lIns="91440" tIns="45720" rIns="91440" bIns="45720" rtlCol="0" anchor="t">
            <a:spAutoFit/>
            <a:scene3d>
              <a:camera prst="orthographicFront"/>
              <a:lightRig rig="threePt" dir="t"/>
            </a:scene3d>
            <a:sp3d prstMaterial="softEdge">
              <a:bevelT w="0" h="0"/>
            </a:sp3d>
          </a:bodyPr>
          <a:lstStyle>
            <a:defPPr>
              <a:defRPr lang="en-US"/>
            </a:defPPr>
            <a:lvl1pPr algn="ctr">
              <a:buClr>
                <a:schemeClr val="dk1"/>
              </a:buClr>
              <a:buSzPts val="1100"/>
              <a:defRPr sz="4000" b="1">
                <a:latin typeface="Squada One"/>
              </a:defRPr>
            </a:lvl1pPr>
          </a:lstStyle>
          <a:p>
            <a:r>
              <a:rPr lang="en-US" dirty="0">
                <a:solidFill>
                  <a:srgbClr val="004782"/>
                </a:solidFill>
                <a:cs typeface="Calibri"/>
                <a:sym typeface="Squada One"/>
              </a:rPr>
              <a:t>Take Action and </a:t>
            </a:r>
            <a:r>
              <a:rPr lang="en-US" dirty="0">
                <a:solidFill>
                  <a:srgbClr val="004782"/>
                </a:solidFill>
                <a:latin typeface="Calibri"/>
                <a:cs typeface="Calibri"/>
                <a:sym typeface="Squada One"/>
              </a:rPr>
              <a:t>Embrace Change </a:t>
            </a:r>
            <a:endParaRPr lang="en-US" dirty="0">
              <a:solidFill>
                <a:srgbClr val="004782"/>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DB0E429B-E4B7-7667-24D3-13175F101EAB}"/>
              </a:ext>
            </a:extLst>
          </p:cNvPr>
          <p:cNvSpPr txBox="1"/>
          <p:nvPr/>
        </p:nvSpPr>
        <p:spPr>
          <a:xfrm>
            <a:off x="6197543" y="2366378"/>
            <a:ext cx="5499811" cy="273921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50505"/>
                </a:solidFill>
                <a:effectLst/>
                <a:latin typeface="Calibri" panose="020F0502020204030204" pitchFamily="34" charset="0"/>
                <a:ea typeface="Calibri" panose="020F0502020204030204" pitchFamily="34" charset="0"/>
                <a:cs typeface="Calibri" panose="020F0502020204030204" pitchFamily="34" charset="0"/>
              </a:rPr>
              <a:t>Standard 241P </a:t>
            </a:r>
            <a:endParaRPr lang="en-US" sz="32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White House Ventilation Standard for Pathogen Mitigation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(Non-ANSI Standard)</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dirty="0">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ea typeface="Times New Roman" panose="02020603050405020304" pitchFamily="18" charset="0"/>
                <a:cs typeface="Times New Roman" panose="02020603050405020304" pitchFamily="18" charset="0"/>
              </a:rPr>
              <a:t>Target to Publish</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Fall 2023</a:t>
            </a:r>
            <a:endParaRPr lang="en-US" sz="2800" dirty="0">
              <a:effectLst/>
              <a:latin typeface="Courier"/>
              <a:ea typeface="Times New Roman" panose="02020603050405020304" pitchFamily="18" charset="0"/>
              <a:cs typeface="Times New Roman" panose="02020603050405020304" pitchFamily="18" charset="0"/>
            </a:endParaRPr>
          </a:p>
        </p:txBody>
      </p:sp>
      <p:pic>
        <p:nvPicPr>
          <p:cNvPr id="6" name="Picture 5" descr="A picture containing plant&#10;&#10;Description automatically generated">
            <a:extLst>
              <a:ext uri="{FF2B5EF4-FFF2-40B4-BE49-F238E27FC236}">
                <a16:creationId xmlns:a16="http://schemas.microsoft.com/office/drawing/2014/main" id="{3B1ECB98-2499-25BA-7809-25B60AE11D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3624" y="2101345"/>
            <a:ext cx="4903919" cy="32692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032176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BCAA2CE-11EB-4972-84E4-40EE69A56B8D}"/>
              </a:ext>
            </a:extLst>
          </p:cNvPr>
          <p:cNvPicPr>
            <a:picLocks noChangeAspect="1"/>
          </p:cNvPicPr>
          <p:nvPr/>
        </p:nvPicPr>
        <p:blipFill rotWithShape="1">
          <a:blip r:embed="rId3"/>
          <a:srcRect l="10693" r="5847" b="3063"/>
          <a:stretch/>
        </p:blipFill>
        <p:spPr>
          <a:xfrm>
            <a:off x="748079" y="2536551"/>
            <a:ext cx="3343341" cy="2662456"/>
          </a:xfrm>
          <a:prstGeom prst="hexagon">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A group of people in a room&#10;&#10;Description automatically generated with medium confidence">
            <a:extLst>
              <a:ext uri="{FF2B5EF4-FFF2-40B4-BE49-F238E27FC236}">
                <a16:creationId xmlns:a16="http://schemas.microsoft.com/office/drawing/2014/main" id="{51BD71DF-97EE-41AB-99CA-1676CAD583BE}"/>
              </a:ext>
            </a:extLst>
          </p:cNvPr>
          <p:cNvPicPr>
            <a:picLocks noChangeAspect="1"/>
          </p:cNvPicPr>
          <p:nvPr/>
        </p:nvPicPr>
        <p:blipFill rotWithShape="1">
          <a:blip r:embed="rId4">
            <a:extLst>
              <a:ext uri="{28A0092B-C50C-407E-A947-70E740481C1C}">
                <a14:useLocalDpi xmlns:a14="http://schemas.microsoft.com/office/drawing/2010/main" val="0"/>
              </a:ext>
            </a:extLst>
          </a:blip>
          <a:srcRect r="10660"/>
          <a:stretch/>
        </p:blipFill>
        <p:spPr>
          <a:xfrm>
            <a:off x="8124034" y="2497262"/>
            <a:ext cx="3319887" cy="2785859"/>
          </a:xfrm>
          <a:prstGeom prst="hexagon">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descr="Two people looking at a book&#10;&#10;Description automatically generated with medium confidence">
            <a:extLst>
              <a:ext uri="{FF2B5EF4-FFF2-40B4-BE49-F238E27FC236}">
                <a16:creationId xmlns:a16="http://schemas.microsoft.com/office/drawing/2014/main" id="{7F8BC90A-2F54-4EB6-9035-B7D5CE090C97}"/>
              </a:ext>
            </a:extLst>
          </p:cNvPr>
          <p:cNvPicPr>
            <a:picLocks noChangeAspect="1"/>
          </p:cNvPicPr>
          <p:nvPr/>
        </p:nvPicPr>
        <p:blipFill rotWithShape="1">
          <a:blip r:embed="rId5">
            <a:extLst>
              <a:ext uri="{28A0092B-C50C-407E-A947-70E740481C1C}">
                <a14:useLocalDpi xmlns:a14="http://schemas.microsoft.com/office/drawing/2010/main" val="0"/>
              </a:ext>
            </a:extLst>
          </a:blip>
          <a:srcRect l="11049" r="4909"/>
          <a:stretch/>
        </p:blipFill>
        <p:spPr>
          <a:xfrm>
            <a:off x="4393640" y="2516907"/>
            <a:ext cx="3404718" cy="2682099"/>
          </a:xfrm>
          <a:prstGeom prst="hexagon">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2">
            <a:extLst>
              <a:ext uri="{FF2B5EF4-FFF2-40B4-BE49-F238E27FC236}">
                <a16:creationId xmlns:a16="http://schemas.microsoft.com/office/drawing/2014/main" id="{B8892F2A-D695-C8AE-3BAE-182F4B40E18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209" b="96791" l="741" r="97778">
                        <a14:foregroundMark x1="38148" y1="51337" x2="38148" y2="51337"/>
                        <a14:foregroundMark x1="21852" y1="51872" x2="21852" y2="51872"/>
                        <a14:foregroundMark x1="6296" y1="59893" x2="6296" y2="59893"/>
                        <a14:foregroundMark x1="1481" y1="58824" x2="1481" y2="58824"/>
                        <a14:foregroundMark x1="34074" y1="21925" x2="34074" y2="21925"/>
                        <a14:foregroundMark x1="36296" y1="13369" x2="36296" y2="13369"/>
                        <a14:foregroundMark x1="38519" y1="10695" x2="38519" y2="10695"/>
                        <a14:foregroundMark x1="41852" y1="3743" x2="41852" y2="3743"/>
                        <a14:foregroundMark x1="47407" y1="4278" x2="47407" y2="4278"/>
                        <a14:foregroundMark x1="55556" y1="4278" x2="55556" y2="4278"/>
                        <a14:foregroundMark x1="64815" y1="4278" x2="64815" y2="4278"/>
                        <a14:foregroundMark x1="74815" y1="4278" x2="74815" y2="4278"/>
                        <a14:foregroundMark x1="80370" y1="6952" x2="80370" y2="6952"/>
                        <a14:foregroundMark x1="83333" y1="15508" x2="83333" y2="15508"/>
                        <a14:foregroundMark x1="87407" y1="27807" x2="87407" y2="27807"/>
                        <a14:foregroundMark x1="91111" y1="33690" x2="91111" y2="33690"/>
                        <a14:foregroundMark x1="91111" y1="33690" x2="91111" y2="33690"/>
                        <a14:foregroundMark x1="92593" y1="40107" x2="92593" y2="40107"/>
                        <a14:foregroundMark x1="95185" y1="44385" x2="95185" y2="44385"/>
                        <a14:foregroundMark x1="98148" y1="50267" x2="98148" y2="50267"/>
                        <a14:foregroundMark x1="78889" y1="96791" x2="78889" y2="96791"/>
                        <a14:foregroundMark x1="72222" y1="62567" x2="72222" y2="62567"/>
                        <a14:foregroundMark x1="61111" y1="56684" x2="61111" y2="56684"/>
                        <a14:foregroundMark x1="61481" y1="56150" x2="61481" y2="56150"/>
                      </a14:backgroundRemoval>
                    </a14:imgEffect>
                  </a14:imgLayer>
                </a14:imgProps>
              </a:ext>
              <a:ext uri="{28A0092B-C50C-407E-A947-70E740481C1C}">
                <a14:useLocalDpi xmlns:a14="http://schemas.microsoft.com/office/drawing/2010/main" val="0"/>
              </a:ext>
            </a:extLst>
          </a:blip>
          <a:srcRect/>
          <a:stretch>
            <a:fillRect/>
          </a:stretch>
        </p:blipFill>
        <p:spPr bwMode="auto">
          <a:xfrm>
            <a:off x="253031" y="252208"/>
            <a:ext cx="1293787" cy="89226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228BF30-D206-A840-2B95-56C36D1D0F56}"/>
              </a:ext>
            </a:extLst>
          </p:cNvPr>
          <p:cNvSpPr txBox="1"/>
          <p:nvPr/>
        </p:nvSpPr>
        <p:spPr>
          <a:xfrm>
            <a:off x="0" y="331489"/>
            <a:ext cx="12191999" cy="707886"/>
          </a:xfrm>
          <a:prstGeom prst="rect">
            <a:avLst/>
          </a:prstGeom>
          <a:noFill/>
        </p:spPr>
        <p:txBody>
          <a:bodyPr wrap="square" rtlCol="0">
            <a:spAutoFit/>
            <a:scene3d>
              <a:camera prst="orthographicFront"/>
              <a:lightRig rig="threePt" dir="t"/>
            </a:scene3d>
            <a:sp3d prstMaterial="softEdge">
              <a:bevelT w="0" h="0"/>
            </a:sp3d>
          </a:bodyPr>
          <a:lstStyle>
            <a:defPPr>
              <a:defRPr lang="en-US"/>
            </a:defPPr>
            <a:lvl1pPr algn="ctr">
              <a:buClr>
                <a:schemeClr val="dk1"/>
              </a:buClr>
              <a:buSzPts val="1100"/>
              <a:defRPr sz="4000" b="1">
                <a:latin typeface="Squada One"/>
              </a:defRPr>
            </a:lvl1pPr>
          </a:lstStyle>
          <a:p>
            <a:r>
              <a:rPr lang="en-US" dirty="0">
                <a:solidFill>
                  <a:srgbClr val="004782"/>
                </a:solidFill>
                <a:latin typeface="Calibri" panose="020F0502020204030204" pitchFamily="34" charset="0"/>
                <a:cs typeface="Calibri" panose="020F0502020204030204" pitchFamily="34" charset="0"/>
                <a:sym typeface="Squada One"/>
              </a:rPr>
              <a:t>The Time to Participate is NOW</a:t>
            </a:r>
            <a:endParaRPr lang="en-US" sz="3600" dirty="0">
              <a:solidFill>
                <a:schemeClr val="tx1">
                  <a:lumMod val="75000"/>
                  <a:lumOff val="25000"/>
                </a:schemeClr>
              </a:solidFill>
              <a:latin typeface="+mj-lt"/>
              <a:sym typeface="Squada One"/>
            </a:endParaRPr>
          </a:p>
        </p:txBody>
      </p:sp>
      <p:sp>
        <p:nvSpPr>
          <p:cNvPr id="18" name="TextBox 17">
            <a:extLst>
              <a:ext uri="{FF2B5EF4-FFF2-40B4-BE49-F238E27FC236}">
                <a16:creationId xmlns:a16="http://schemas.microsoft.com/office/drawing/2014/main" id="{60140C12-9079-3E0C-5A0E-C4D737C864F2}"/>
              </a:ext>
            </a:extLst>
          </p:cNvPr>
          <p:cNvSpPr txBox="1"/>
          <p:nvPr/>
        </p:nvSpPr>
        <p:spPr>
          <a:xfrm>
            <a:off x="1280562" y="5505296"/>
            <a:ext cx="2393080" cy="830997"/>
          </a:xfrm>
          <a:prstGeom prst="rect">
            <a:avLst/>
          </a:prstGeom>
          <a:noFill/>
        </p:spPr>
        <p:txBody>
          <a:bodyPr wrap="square">
            <a:spAutoFit/>
          </a:bodyPr>
          <a:lstStyle/>
          <a:p>
            <a:pPr algn="ctr"/>
            <a:r>
              <a:rPr lang="en-US" sz="2400" dirty="0">
                <a:latin typeface="Calibri" panose="020F0502020204030204" pitchFamily="34" charset="0"/>
                <a:ea typeface="Roboto" panose="02000000000000000000" pitchFamily="2" charset="0"/>
                <a:cs typeface="Calibri" panose="020F0502020204030204" pitchFamily="34" charset="0"/>
              </a:rPr>
              <a:t>Board and Council Meetings</a:t>
            </a:r>
          </a:p>
        </p:txBody>
      </p:sp>
      <p:sp>
        <p:nvSpPr>
          <p:cNvPr id="20" name="TextBox 19">
            <a:extLst>
              <a:ext uri="{FF2B5EF4-FFF2-40B4-BE49-F238E27FC236}">
                <a16:creationId xmlns:a16="http://schemas.microsoft.com/office/drawing/2014/main" id="{188E23C7-9FD3-87A7-F6C5-754E54C48E17}"/>
              </a:ext>
            </a:extLst>
          </p:cNvPr>
          <p:cNvSpPr txBox="1"/>
          <p:nvPr/>
        </p:nvSpPr>
        <p:spPr>
          <a:xfrm>
            <a:off x="8140800" y="5505296"/>
            <a:ext cx="3232242" cy="830997"/>
          </a:xfrm>
          <a:prstGeom prst="rect">
            <a:avLst/>
          </a:prstGeom>
          <a:noFill/>
        </p:spPr>
        <p:txBody>
          <a:bodyPr wrap="square">
            <a:spAutoFit/>
          </a:bodyPr>
          <a:lstStyle/>
          <a:p>
            <a:pPr algn="ctr"/>
            <a:r>
              <a:rPr lang="en-US" sz="2400" dirty="0">
                <a:latin typeface="Calibri" panose="020F0502020204030204" pitchFamily="34" charset="0"/>
                <a:ea typeface="Roboto" panose="02000000000000000000" pitchFamily="2" charset="0"/>
                <a:cs typeface="Calibri" panose="020F0502020204030204" pitchFamily="34" charset="0"/>
              </a:rPr>
              <a:t>Chapter, Region and </a:t>
            </a:r>
          </a:p>
          <a:p>
            <a:pPr algn="ctr"/>
            <a:r>
              <a:rPr lang="en-US" sz="2400" dirty="0">
                <a:latin typeface="Calibri" panose="020F0502020204030204" pitchFamily="34" charset="0"/>
                <a:ea typeface="Roboto" panose="02000000000000000000" pitchFamily="2" charset="0"/>
                <a:cs typeface="Calibri" panose="020F0502020204030204" pitchFamily="34" charset="0"/>
              </a:rPr>
              <a:t>Society Committees</a:t>
            </a:r>
          </a:p>
        </p:txBody>
      </p:sp>
      <p:sp>
        <p:nvSpPr>
          <p:cNvPr id="12" name="TextBox 11">
            <a:extLst>
              <a:ext uri="{FF2B5EF4-FFF2-40B4-BE49-F238E27FC236}">
                <a16:creationId xmlns:a16="http://schemas.microsoft.com/office/drawing/2014/main" id="{228DA5B1-A2BC-B333-25C8-2A741E19C5DE}"/>
              </a:ext>
            </a:extLst>
          </p:cNvPr>
          <p:cNvSpPr txBox="1"/>
          <p:nvPr/>
        </p:nvSpPr>
        <p:spPr>
          <a:xfrm>
            <a:off x="4658394" y="5505296"/>
            <a:ext cx="2767867" cy="830997"/>
          </a:xfrm>
          <a:prstGeom prst="rect">
            <a:avLst/>
          </a:prstGeom>
          <a:noFill/>
        </p:spPr>
        <p:txBody>
          <a:bodyPr wrap="square">
            <a:spAutoFit/>
          </a:bodyPr>
          <a:lstStyle/>
          <a:p>
            <a:pPr algn="ctr"/>
            <a:r>
              <a:rPr lang="en-US" sz="2400" dirty="0">
                <a:latin typeface="Calibri" panose="020F0502020204030204" pitchFamily="34" charset="0"/>
                <a:ea typeface="Roboto" panose="02000000000000000000" pitchFamily="2" charset="0"/>
                <a:cs typeface="Calibri" panose="020F0502020204030204" pitchFamily="34" charset="0"/>
              </a:rPr>
              <a:t>Technical Committees</a:t>
            </a:r>
          </a:p>
        </p:txBody>
      </p:sp>
      <p:sp>
        <p:nvSpPr>
          <p:cNvPr id="2" name="TextBox 1">
            <a:extLst>
              <a:ext uri="{FF2B5EF4-FFF2-40B4-BE49-F238E27FC236}">
                <a16:creationId xmlns:a16="http://schemas.microsoft.com/office/drawing/2014/main" id="{580C3247-A1A3-7534-64FD-663B6BFC921C}"/>
              </a:ext>
            </a:extLst>
          </p:cNvPr>
          <p:cNvSpPr txBox="1"/>
          <p:nvPr/>
        </p:nvSpPr>
        <p:spPr>
          <a:xfrm>
            <a:off x="0" y="1202301"/>
            <a:ext cx="12192000" cy="646331"/>
          </a:xfrm>
          <a:prstGeom prst="rect">
            <a:avLst/>
          </a:prstGeom>
          <a:noFill/>
        </p:spPr>
        <p:txBody>
          <a:bodyPr wrap="square" rtlCol="0">
            <a:spAutoFit/>
          </a:bodyPr>
          <a:lstStyle/>
          <a:p>
            <a:pPr algn="ctr"/>
            <a:r>
              <a:rPr lang="en-US" sz="3600" dirty="0">
                <a:solidFill>
                  <a:srgbClr val="004782"/>
                </a:solidFill>
                <a:latin typeface="Calibri" panose="020F0502020204030204" pitchFamily="34" charset="0"/>
                <a:cs typeface="Calibri" panose="020F0502020204030204" pitchFamily="34" charset="0"/>
              </a:rPr>
              <a:t>ashrae.org/president</a:t>
            </a:r>
          </a:p>
        </p:txBody>
      </p:sp>
    </p:spTree>
    <p:extLst>
      <p:ext uri="{BB962C8B-B14F-4D97-AF65-F5344CB8AC3E}">
        <p14:creationId xmlns:p14="http://schemas.microsoft.com/office/powerpoint/2010/main" val="19937460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AE195B7-A980-40C9-8C28-1DD632D11026}"/>
              </a:ext>
            </a:extLst>
          </p:cNvPr>
          <p:cNvSpPr txBox="1"/>
          <p:nvPr/>
        </p:nvSpPr>
        <p:spPr>
          <a:xfrm>
            <a:off x="0" y="1047849"/>
            <a:ext cx="12192000" cy="646331"/>
          </a:xfrm>
          <a:prstGeom prst="rect">
            <a:avLst/>
          </a:prstGeom>
          <a:noFill/>
        </p:spPr>
        <p:txBody>
          <a:bodyPr wrap="square" rtlCol="0">
            <a:spAutoFit/>
          </a:bodyPr>
          <a:lstStyle/>
          <a:p>
            <a:pPr algn="ctr"/>
            <a:r>
              <a:rPr lang="en-US" sz="3600" dirty="0">
                <a:solidFill>
                  <a:srgbClr val="004782"/>
                </a:solidFill>
                <a:latin typeface="Calibri" panose="020F0502020204030204" pitchFamily="34" charset="0"/>
                <a:cs typeface="Calibri" panose="020F0502020204030204" pitchFamily="34" charset="0"/>
              </a:rPr>
              <a:t>ashrae.org/president</a:t>
            </a:r>
            <a:endParaRPr lang="en-US" sz="4000" dirty="0">
              <a:solidFill>
                <a:srgbClr val="004782"/>
              </a:solidFill>
              <a:latin typeface="Calibri" panose="020F0502020204030204" pitchFamily="34" charset="0"/>
              <a:cs typeface="Calibri" panose="020F0502020204030204" pitchFamily="34" charset="0"/>
            </a:endParaRPr>
          </a:p>
        </p:txBody>
      </p:sp>
      <p:pic>
        <p:nvPicPr>
          <p:cNvPr id="11" name="Picture 2">
            <a:extLst>
              <a:ext uri="{FF2B5EF4-FFF2-40B4-BE49-F238E27FC236}">
                <a16:creationId xmlns:a16="http://schemas.microsoft.com/office/drawing/2014/main" id="{E09CE16E-AC75-5F4D-99C2-3843701B37D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209" b="96791" l="741" r="97778">
                        <a14:foregroundMark x1="38148" y1="51337" x2="38148" y2="51337"/>
                        <a14:foregroundMark x1="21852" y1="51872" x2="21852" y2="51872"/>
                        <a14:foregroundMark x1="6296" y1="59893" x2="6296" y2="59893"/>
                        <a14:foregroundMark x1="1481" y1="58824" x2="1481" y2="58824"/>
                        <a14:foregroundMark x1="34074" y1="21925" x2="34074" y2="21925"/>
                        <a14:foregroundMark x1="36296" y1="13369" x2="36296" y2="13369"/>
                        <a14:foregroundMark x1="38519" y1="10695" x2="38519" y2="10695"/>
                        <a14:foregroundMark x1="41852" y1="3743" x2="41852" y2="3743"/>
                        <a14:foregroundMark x1="47407" y1="4278" x2="47407" y2="4278"/>
                        <a14:foregroundMark x1="55556" y1="4278" x2="55556" y2="4278"/>
                        <a14:foregroundMark x1="64815" y1="4278" x2="64815" y2="4278"/>
                        <a14:foregroundMark x1="74815" y1="4278" x2="74815" y2="4278"/>
                        <a14:foregroundMark x1="80370" y1="6952" x2="80370" y2="6952"/>
                        <a14:foregroundMark x1="83333" y1="15508" x2="83333" y2="15508"/>
                        <a14:foregroundMark x1="87407" y1="27807" x2="87407" y2="27807"/>
                        <a14:foregroundMark x1="91111" y1="33690" x2="91111" y2="33690"/>
                        <a14:foregroundMark x1="91111" y1="33690" x2="91111" y2="33690"/>
                        <a14:foregroundMark x1="92593" y1="40107" x2="92593" y2="40107"/>
                        <a14:foregroundMark x1="95185" y1="44385" x2="95185" y2="44385"/>
                        <a14:foregroundMark x1="98148" y1="50267" x2="98148" y2="50267"/>
                        <a14:foregroundMark x1="78889" y1="96791" x2="78889" y2="96791"/>
                        <a14:foregroundMark x1="72222" y1="62567" x2="72222" y2="62567"/>
                        <a14:foregroundMark x1="61111" y1="56684" x2="61111" y2="56684"/>
                        <a14:foregroundMark x1="61481" y1="56150" x2="61481" y2="56150"/>
                      </a14:backgroundRemoval>
                    </a14:imgEffect>
                  </a14:imgLayer>
                </a14:imgProps>
              </a:ext>
              <a:ext uri="{28A0092B-C50C-407E-A947-70E740481C1C}">
                <a14:useLocalDpi xmlns:a14="http://schemas.microsoft.com/office/drawing/2010/main" val="0"/>
              </a:ext>
            </a:extLst>
          </a:blip>
          <a:srcRect/>
          <a:stretch>
            <a:fillRect/>
          </a:stretch>
        </p:blipFill>
        <p:spPr bwMode="auto">
          <a:xfrm>
            <a:off x="253031" y="252208"/>
            <a:ext cx="1293787" cy="89226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7283817-2084-A704-A52D-019D7E815B18}"/>
              </a:ext>
            </a:extLst>
          </p:cNvPr>
          <p:cNvSpPr txBox="1"/>
          <p:nvPr/>
        </p:nvSpPr>
        <p:spPr>
          <a:xfrm>
            <a:off x="0" y="252208"/>
            <a:ext cx="12192000" cy="769441"/>
          </a:xfrm>
          <a:prstGeom prst="rect">
            <a:avLst/>
          </a:prstGeom>
          <a:noFill/>
        </p:spPr>
        <p:txBody>
          <a:bodyPr wrap="square" rtlCol="0">
            <a:spAutoFit/>
            <a:scene3d>
              <a:camera prst="orthographicFront"/>
              <a:lightRig rig="threePt" dir="t"/>
            </a:scene3d>
            <a:sp3d prstMaterial="softEdge">
              <a:bevelT w="0" h="0"/>
            </a:sp3d>
          </a:bodyPr>
          <a:lstStyle>
            <a:defPPr>
              <a:defRPr lang="en-US"/>
            </a:defPPr>
            <a:lvl1pPr algn="ctr">
              <a:buClr>
                <a:schemeClr val="dk1"/>
              </a:buClr>
              <a:buSzPts val="1100"/>
              <a:defRPr sz="4000" b="1">
                <a:latin typeface="Squada One"/>
              </a:defRPr>
            </a:lvl1pPr>
          </a:lstStyle>
          <a:p>
            <a:r>
              <a:rPr lang="en-US" sz="4400" dirty="0">
                <a:solidFill>
                  <a:srgbClr val="004782"/>
                </a:solidFill>
                <a:latin typeface="Calibri" panose="020F0502020204030204" pitchFamily="34" charset="0"/>
                <a:cs typeface="Calibri" panose="020F0502020204030204" pitchFamily="34" charset="0"/>
                <a:sym typeface="Squada One"/>
              </a:rPr>
              <a:t>Thank You!</a:t>
            </a:r>
          </a:p>
        </p:txBody>
      </p:sp>
      <p:sp>
        <p:nvSpPr>
          <p:cNvPr id="16" name="TextBox 15">
            <a:extLst>
              <a:ext uri="{FF2B5EF4-FFF2-40B4-BE49-F238E27FC236}">
                <a16:creationId xmlns:a16="http://schemas.microsoft.com/office/drawing/2014/main" id="{1ACBB19D-763A-3D36-2648-669389B8E910}"/>
              </a:ext>
            </a:extLst>
          </p:cNvPr>
          <p:cNvSpPr txBox="1"/>
          <p:nvPr/>
        </p:nvSpPr>
        <p:spPr>
          <a:xfrm>
            <a:off x="5871427" y="2727925"/>
            <a:ext cx="5547650" cy="2554545"/>
          </a:xfrm>
          <a:prstGeom prst="rect">
            <a:avLst/>
          </a:prstGeom>
          <a:noFill/>
        </p:spPr>
        <p:txBody>
          <a:bodyPr wrap="square">
            <a:spAutoFit/>
          </a:bodyPr>
          <a:lstStyle/>
          <a:p>
            <a:pPr algn="ctr"/>
            <a:r>
              <a:rPr lang="en-US" sz="3200" i="1" dirty="0">
                <a:solidFill>
                  <a:schemeClr val="tx1">
                    <a:lumMod val="75000"/>
                    <a:lumOff val="25000"/>
                  </a:schemeClr>
                </a:solidFill>
                <a:effectLst/>
                <a:latin typeface="Calibri" panose="020F0502020204030204" pitchFamily="34" charset="0"/>
                <a:ea typeface="Roboto" panose="02000000000000000000" pitchFamily="2" charset="0"/>
                <a:cs typeface="Calibri" panose="020F0502020204030204" pitchFamily="34" charset="0"/>
              </a:rPr>
              <a:t>“It’s imperative that we continue to hunger for, and seek information about our market, our changing world, and our technological advances.” </a:t>
            </a:r>
            <a:endParaRPr lang="en-US" sz="3200" i="1" dirty="0">
              <a:solidFill>
                <a:schemeClr val="tx1">
                  <a:lumMod val="75000"/>
                  <a:lumOff val="25000"/>
                </a:schemeClr>
              </a:solidFill>
              <a:latin typeface="Calibri" panose="020F0502020204030204" pitchFamily="34" charset="0"/>
              <a:ea typeface="Roboto" panose="02000000000000000000" pitchFamily="2" charset="0"/>
              <a:cs typeface="Calibri" panose="020F0502020204030204" pitchFamily="34" charset="0"/>
            </a:endParaRPr>
          </a:p>
        </p:txBody>
      </p:sp>
      <p:pic>
        <p:nvPicPr>
          <p:cNvPr id="17" name="Picture 16" descr="A person sitting at a desk&#10;&#10;Description automatically generated with medium confidence">
            <a:extLst>
              <a:ext uri="{FF2B5EF4-FFF2-40B4-BE49-F238E27FC236}">
                <a16:creationId xmlns:a16="http://schemas.microsoft.com/office/drawing/2014/main" id="{1AD9FA58-5464-4160-B879-36B9887869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924" y="2382214"/>
            <a:ext cx="4868947" cy="3245965"/>
          </a:xfrm>
          <a:prstGeom prst="rect">
            <a:avLst/>
          </a:prstGeom>
          <a:solidFill>
            <a:srgbClr val="FFFFFF">
              <a:shade val="85000"/>
            </a:srgbClr>
          </a:solidFill>
          <a:ln w="88900" cap="sq">
            <a:solidFill>
              <a:srgbClr val="FFFFFF"/>
            </a:solidFill>
            <a:miter lim="800000"/>
          </a:ln>
          <a:effectLst>
            <a:outerShdw blurRad="50800" dist="38100" dir="8100000" algn="tr" rotWithShape="0">
              <a:prstClr val="black">
                <a:alpha val="40000"/>
              </a:prstClr>
            </a:outerShdw>
          </a:effectLst>
          <a:scene3d>
            <a:camera prst="orthographicFront"/>
            <a:lightRig rig="twoPt" dir="t">
              <a:rot lat="0" lon="0" rev="0"/>
            </a:lightRig>
          </a:scene3d>
          <a:sp3d>
            <a:bevelT w="0" h="0"/>
            <a:contourClr>
              <a:srgbClr val="FFFFFF"/>
            </a:contourClr>
          </a:sp3d>
        </p:spPr>
      </p:pic>
    </p:spTree>
    <p:extLst>
      <p:ext uri="{BB962C8B-B14F-4D97-AF65-F5344CB8AC3E}">
        <p14:creationId xmlns:p14="http://schemas.microsoft.com/office/powerpoint/2010/main" val="11287771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hade val="85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B8A281-69BA-101A-BF71-A28CC5BD05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023"/>
            <a:ext cx="5482919" cy="6853954"/>
          </a:xfrm>
          <a:prstGeom prst="rect">
            <a:avLst/>
          </a:prstGeom>
        </p:spPr>
      </p:pic>
      <p:sp>
        <p:nvSpPr>
          <p:cNvPr id="4" name="TextBox 3">
            <a:extLst>
              <a:ext uri="{FF2B5EF4-FFF2-40B4-BE49-F238E27FC236}">
                <a16:creationId xmlns:a16="http://schemas.microsoft.com/office/drawing/2014/main" id="{5D3789EB-7D6E-9710-74F7-BC8F9AE6295D}"/>
              </a:ext>
            </a:extLst>
          </p:cNvPr>
          <p:cNvSpPr txBox="1"/>
          <p:nvPr/>
        </p:nvSpPr>
        <p:spPr>
          <a:xfrm>
            <a:off x="5394728" y="2166970"/>
            <a:ext cx="6769264" cy="2800767"/>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State of Society</a:t>
            </a:r>
          </a:p>
          <a:p>
            <a:pPr algn="ctr"/>
            <a:r>
              <a:rPr lang="en-US" sz="3200" dirty="0">
                <a:latin typeface="Calibri" panose="020F0502020204030204" pitchFamily="34" charset="0"/>
                <a:cs typeface="Calibri" panose="020F0502020204030204" pitchFamily="34" charset="0"/>
              </a:rPr>
              <a:t>2023 ASHRAE Winter Conference </a:t>
            </a:r>
          </a:p>
          <a:p>
            <a:pPr algn="ctr"/>
            <a:endParaRPr lang="en-US" sz="3200" b="1" dirty="0">
              <a:latin typeface="Calibri" panose="020F0502020204030204" pitchFamily="34" charset="0"/>
              <a:cs typeface="Calibri" panose="020F0502020204030204" pitchFamily="34" charset="0"/>
            </a:endParaRPr>
          </a:p>
          <a:p>
            <a:pPr algn="ctr"/>
            <a:r>
              <a:rPr lang="en-US" sz="3200" b="1" dirty="0">
                <a:latin typeface="Calibri" panose="020F0502020204030204" pitchFamily="34" charset="0"/>
                <a:cs typeface="Calibri" panose="020F0502020204030204" pitchFamily="34" charset="0"/>
              </a:rPr>
              <a:t>Farooq Mehboob </a:t>
            </a:r>
          </a:p>
          <a:p>
            <a:pPr algn="ctr"/>
            <a:r>
              <a:rPr lang="en-US" sz="2400" dirty="0">
                <a:latin typeface="Calibri" panose="020F0502020204030204" pitchFamily="34" charset="0"/>
                <a:cs typeface="Calibri" panose="020F0502020204030204" pitchFamily="34" charset="0"/>
              </a:rPr>
              <a:t>Fellow Life Member ASHRAE </a:t>
            </a:r>
          </a:p>
          <a:p>
            <a:pPr algn="ctr"/>
            <a:r>
              <a:rPr lang="en-US" sz="2400" dirty="0">
                <a:latin typeface="Calibri" panose="020F0502020204030204" pitchFamily="34" charset="0"/>
                <a:cs typeface="Calibri" panose="020F0502020204030204" pitchFamily="34" charset="0"/>
              </a:rPr>
              <a:t>2022-23 ASHRAE President</a:t>
            </a:r>
          </a:p>
        </p:txBody>
      </p:sp>
      <p:pic>
        <p:nvPicPr>
          <p:cNvPr id="5" name="Picture 4" descr="A picture containing text, sign&#10;&#10;Description automatically generated">
            <a:extLst>
              <a:ext uri="{FF2B5EF4-FFF2-40B4-BE49-F238E27FC236}">
                <a16:creationId xmlns:a16="http://schemas.microsoft.com/office/drawing/2014/main" id="{E12548B5-8EDF-9318-9A45-72A6942937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4808" y="5129667"/>
            <a:ext cx="1828804" cy="1264923"/>
          </a:xfrm>
          <a:prstGeom prst="rect">
            <a:avLst/>
          </a:prstGeom>
        </p:spPr>
      </p:pic>
      <p:sp>
        <p:nvSpPr>
          <p:cNvPr id="6" name="TextBox 5">
            <a:extLst>
              <a:ext uri="{FF2B5EF4-FFF2-40B4-BE49-F238E27FC236}">
                <a16:creationId xmlns:a16="http://schemas.microsoft.com/office/drawing/2014/main" id="{6FDF170D-D805-5BE7-D117-43016510C9E1}"/>
              </a:ext>
            </a:extLst>
          </p:cNvPr>
          <p:cNvSpPr txBox="1"/>
          <p:nvPr/>
        </p:nvSpPr>
        <p:spPr>
          <a:xfrm>
            <a:off x="5630709" y="1081710"/>
            <a:ext cx="6297303" cy="923330"/>
          </a:xfrm>
          <a:prstGeom prst="rect">
            <a:avLst/>
          </a:prstGeom>
          <a:noFill/>
        </p:spPr>
        <p:txBody>
          <a:bodyPr wrap="square" rtlCol="0">
            <a:spAutoFit/>
            <a:scene3d>
              <a:camera prst="orthographicFront"/>
              <a:lightRig rig="threePt" dir="t"/>
            </a:scene3d>
            <a:sp3d prstMaterial="softEdge">
              <a:bevelT w="0" h="0"/>
            </a:sp3d>
          </a:bodyPr>
          <a:lstStyle>
            <a:defPPr>
              <a:defRPr lang="en-US"/>
            </a:defPPr>
            <a:lvl1pPr algn="ctr">
              <a:buClr>
                <a:schemeClr val="dk1"/>
              </a:buClr>
              <a:buSzPts val="1100"/>
              <a:defRPr sz="4800" b="1">
                <a:latin typeface="Squada One"/>
              </a:defRPr>
            </a:lvl1pPr>
          </a:lstStyle>
          <a:p>
            <a:r>
              <a:rPr lang="en-US" sz="5400" dirty="0">
                <a:solidFill>
                  <a:srgbClr val="004782"/>
                </a:solidFill>
                <a:latin typeface="Calibri" panose="020F0502020204030204" pitchFamily="34" charset="0"/>
                <a:cs typeface="Calibri" panose="020F0502020204030204" pitchFamily="34" charset="0"/>
              </a:rPr>
              <a:t>Securing Our Future</a:t>
            </a:r>
          </a:p>
        </p:txBody>
      </p:sp>
      <p:sp>
        <p:nvSpPr>
          <p:cNvPr id="7" name="TextBox 6">
            <a:extLst>
              <a:ext uri="{FF2B5EF4-FFF2-40B4-BE49-F238E27FC236}">
                <a16:creationId xmlns:a16="http://schemas.microsoft.com/office/drawing/2014/main" id="{59A141C3-B833-CCAF-6888-EB8F84A55DE2}"/>
              </a:ext>
            </a:extLst>
          </p:cNvPr>
          <p:cNvSpPr txBox="1"/>
          <p:nvPr/>
        </p:nvSpPr>
        <p:spPr>
          <a:xfrm>
            <a:off x="299821" y="6217246"/>
            <a:ext cx="4909349" cy="584775"/>
          </a:xfrm>
          <a:prstGeom prst="rect">
            <a:avLst/>
          </a:prstGeom>
          <a:noFill/>
        </p:spPr>
        <p:txBody>
          <a:bodyPr wrap="square">
            <a:spAutoFit/>
          </a:bodyPr>
          <a:lstStyle>
            <a:defPPr>
              <a:defRPr lang="en-US"/>
            </a:defPPr>
            <a:lvl1pPr marR="0" lvl="0" algn="ctr">
              <a:spcBef>
                <a:spcPts val="0"/>
              </a:spcBef>
              <a:spcAft>
                <a:spcPts val="0"/>
              </a:spcAft>
              <a:defRPr sz="1600">
                <a:latin typeface="Roboto" panose="02000000000000000000" pitchFamily="2" charset="0"/>
                <a:ea typeface="Roboto" panose="02000000000000000000" pitchFamily="2" charset="0"/>
                <a:cs typeface="Calibri" panose="020F0502020204030204" pitchFamily="34" charset="0"/>
              </a:defRPr>
            </a:lvl1pPr>
          </a:lstStyle>
          <a:p>
            <a:r>
              <a:rPr lang="en-US">
                <a:solidFill>
                  <a:schemeClr val="bg1"/>
                </a:solidFill>
              </a:rPr>
              <a:t>Museum of the Future, Dubai </a:t>
            </a:r>
          </a:p>
          <a:p>
            <a:endParaRPr lang="en-US">
              <a:solidFill>
                <a:schemeClr val="bg1"/>
              </a:solidFill>
            </a:endParaRPr>
          </a:p>
        </p:txBody>
      </p:sp>
    </p:spTree>
    <p:extLst>
      <p:ext uri="{BB962C8B-B14F-4D97-AF65-F5344CB8AC3E}">
        <p14:creationId xmlns:p14="http://schemas.microsoft.com/office/powerpoint/2010/main" val="37196439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Map&#10;&#10;Description automatically generated">
            <a:extLst>
              <a:ext uri="{FF2B5EF4-FFF2-40B4-BE49-F238E27FC236}">
                <a16:creationId xmlns:a16="http://schemas.microsoft.com/office/drawing/2014/main" id="{EA0B0D63-AE5E-7F69-D48D-910D94EC3E40}"/>
              </a:ext>
            </a:extLst>
          </p:cNvPr>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5882"/>
                    </a14:imgEffect>
                    <a14:imgEffect>
                      <a14:saturation sat="43000"/>
                    </a14:imgEffect>
                  </a14:imgLayer>
                </a14:imgProps>
              </a:ext>
              <a:ext uri="{28A0092B-C50C-407E-A947-70E740481C1C}">
                <a14:useLocalDpi xmlns:a14="http://schemas.microsoft.com/office/drawing/2010/main" val="0"/>
              </a:ext>
            </a:extLst>
          </a:blip>
          <a:srcRect t="14944" b="17184"/>
          <a:stretch/>
        </p:blipFill>
        <p:spPr>
          <a:xfrm>
            <a:off x="7448489" y="0"/>
            <a:ext cx="4835236" cy="3981251"/>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effectLst>
            <a:glow rad="572596">
              <a:srgbClr val="F0FED9">
                <a:alpha val="56000"/>
              </a:srgbClr>
            </a:glow>
            <a:outerShdw blurRad="50800" dist="50800" dir="5400000" sx="52000" sy="52000" algn="ctr" rotWithShape="0">
              <a:srgbClr val="000000"/>
            </a:outerShdw>
          </a:effectLst>
        </p:spPr>
      </p:pic>
      <p:sp>
        <p:nvSpPr>
          <p:cNvPr id="6" name="TextBox 5">
            <a:extLst>
              <a:ext uri="{FF2B5EF4-FFF2-40B4-BE49-F238E27FC236}">
                <a16:creationId xmlns:a16="http://schemas.microsoft.com/office/drawing/2014/main" id="{738838F7-EF09-B202-97AB-900C70F46658}"/>
              </a:ext>
            </a:extLst>
          </p:cNvPr>
          <p:cNvSpPr txBox="1"/>
          <p:nvPr/>
        </p:nvSpPr>
        <p:spPr>
          <a:xfrm>
            <a:off x="5540747" y="3759670"/>
            <a:ext cx="268778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549B"/>
                </a:solidFill>
                <a:effectLst/>
                <a:uLnTx/>
                <a:uFillTx/>
                <a:latin typeface="Calibri" panose="020F0502020204030204"/>
                <a:ea typeface="+mn-ea"/>
                <a:cs typeface="+mn-cs"/>
              </a:rPr>
              <a:t>May peace be upon you</a:t>
            </a:r>
          </a:p>
        </p:txBody>
      </p:sp>
      <p:pic>
        <p:nvPicPr>
          <p:cNvPr id="4" name="Picture 3">
            <a:extLst>
              <a:ext uri="{FF2B5EF4-FFF2-40B4-BE49-F238E27FC236}">
                <a16:creationId xmlns:a16="http://schemas.microsoft.com/office/drawing/2014/main" id="{EA1A95A5-296A-CD6A-0215-3BC7A1E1A6B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273" b="92727" l="9930" r="89836">
                        <a14:foregroundMark x1="24065" y1="31273" x2="24065" y2="31273"/>
                        <a14:foregroundMark x1="37266" y1="33273" x2="37266" y2="33273"/>
                        <a14:foregroundMark x1="22897" y1="10909" x2="22897" y2="10909"/>
                        <a14:foregroundMark x1="80607" y1="28909" x2="80607" y2="28909"/>
                        <a14:foregroundMark x1="56308" y1="11818" x2="56308" y2="11818"/>
                        <a14:foregroundMark x1="23014" y1="5273" x2="23014" y2="5273"/>
                        <a14:foregroundMark x1="23014" y1="92727" x2="23014" y2="92727"/>
                        <a14:foregroundMark x1="50935" y1="88909" x2="50935" y2="88909"/>
                      </a14:backgroundRemoval>
                    </a14:imgEffect>
                  </a14:imgLayer>
                </a14:imgProps>
              </a:ext>
            </a:extLst>
          </a:blip>
          <a:stretch>
            <a:fillRect/>
          </a:stretch>
        </p:blipFill>
        <p:spPr>
          <a:xfrm>
            <a:off x="1606790" y="2104446"/>
            <a:ext cx="3381108" cy="2172441"/>
          </a:xfrm>
          <a:prstGeom prst="rect">
            <a:avLst/>
          </a:prstGeom>
        </p:spPr>
      </p:pic>
      <p:sp>
        <p:nvSpPr>
          <p:cNvPr id="8" name="TextBox 7">
            <a:extLst>
              <a:ext uri="{FF2B5EF4-FFF2-40B4-BE49-F238E27FC236}">
                <a16:creationId xmlns:a16="http://schemas.microsoft.com/office/drawing/2014/main" id="{72974658-7774-93A5-C36B-4A7D94EE8B9D}"/>
              </a:ext>
            </a:extLst>
          </p:cNvPr>
          <p:cNvSpPr txBox="1"/>
          <p:nvPr/>
        </p:nvSpPr>
        <p:spPr>
          <a:xfrm>
            <a:off x="2430616" y="378584"/>
            <a:ext cx="40209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accent6"/>
                </a:solidFill>
                <a:effectLst/>
                <a:uLnTx/>
                <a:uFillTx/>
                <a:latin typeface="Calibri" panose="020F0502020204030204"/>
                <a:ea typeface="+mn-ea"/>
                <a:cs typeface="+mn-cs"/>
              </a:rPr>
              <a:t>Shalom alai khem</a:t>
            </a:r>
          </a:p>
        </p:txBody>
      </p:sp>
      <p:sp>
        <p:nvSpPr>
          <p:cNvPr id="9" name="TextBox 8">
            <a:extLst>
              <a:ext uri="{FF2B5EF4-FFF2-40B4-BE49-F238E27FC236}">
                <a16:creationId xmlns:a16="http://schemas.microsoft.com/office/drawing/2014/main" id="{6E0C39E3-A677-9FDB-D2B4-46216E52179A}"/>
              </a:ext>
            </a:extLst>
          </p:cNvPr>
          <p:cNvSpPr txBox="1"/>
          <p:nvPr/>
        </p:nvSpPr>
        <p:spPr>
          <a:xfrm>
            <a:off x="3248550" y="5593076"/>
            <a:ext cx="34786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549B"/>
                </a:solidFill>
                <a:effectLst/>
                <a:uLnTx/>
                <a:uFillTx/>
                <a:latin typeface="Calibri" panose="020F0502020204030204"/>
                <a:ea typeface="+mn-ea"/>
                <a:cs typeface="+mn-cs"/>
              </a:rPr>
              <a:t>Paz sea contigo</a:t>
            </a:r>
          </a:p>
        </p:txBody>
      </p:sp>
      <p:pic>
        <p:nvPicPr>
          <p:cNvPr id="10" name="Picture 9" descr="A picture containing text, sign&#10;&#10;Description automatically generated">
            <a:extLst>
              <a:ext uri="{FF2B5EF4-FFF2-40B4-BE49-F238E27FC236}">
                <a16:creationId xmlns:a16="http://schemas.microsoft.com/office/drawing/2014/main" id="{5CBC2975-B1B9-345A-9F54-7DF644426D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02320" y="5418861"/>
            <a:ext cx="1438206" cy="994759"/>
          </a:xfrm>
          <a:prstGeom prst="rect">
            <a:avLst/>
          </a:prstGeom>
        </p:spPr>
      </p:pic>
    </p:spTree>
    <p:extLst>
      <p:ext uri="{BB962C8B-B14F-4D97-AF65-F5344CB8AC3E}">
        <p14:creationId xmlns:p14="http://schemas.microsoft.com/office/powerpoint/2010/main" val="12140041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85C87BE-8460-6FA9-1B2A-6B215B8BD07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209" b="96791" l="741" r="97778">
                        <a14:foregroundMark x1="38148" y1="51337" x2="38148" y2="51337"/>
                        <a14:foregroundMark x1="21852" y1="51872" x2="21852" y2="51872"/>
                        <a14:foregroundMark x1="6296" y1="59893" x2="6296" y2="59893"/>
                        <a14:foregroundMark x1="1481" y1="58824" x2="1481" y2="58824"/>
                        <a14:foregroundMark x1="34074" y1="21925" x2="34074" y2="21925"/>
                        <a14:foregroundMark x1="36296" y1="13369" x2="36296" y2="13369"/>
                        <a14:foregroundMark x1="38519" y1="10695" x2="38519" y2="10695"/>
                        <a14:foregroundMark x1="41852" y1="3743" x2="41852" y2="3743"/>
                        <a14:foregroundMark x1="47407" y1="4278" x2="47407" y2="4278"/>
                        <a14:foregroundMark x1="55556" y1="4278" x2="55556" y2="4278"/>
                        <a14:foregroundMark x1="64815" y1="4278" x2="64815" y2="4278"/>
                        <a14:foregroundMark x1="74815" y1="4278" x2="74815" y2="4278"/>
                        <a14:foregroundMark x1="80370" y1="6952" x2="80370" y2="6952"/>
                        <a14:foregroundMark x1="83333" y1="15508" x2="83333" y2="15508"/>
                        <a14:foregroundMark x1="87407" y1="27807" x2="87407" y2="27807"/>
                        <a14:foregroundMark x1="91111" y1="33690" x2="91111" y2="33690"/>
                        <a14:foregroundMark x1="91111" y1="33690" x2="91111" y2="33690"/>
                        <a14:foregroundMark x1="92593" y1="40107" x2="92593" y2="40107"/>
                        <a14:foregroundMark x1="95185" y1="44385" x2="95185" y2="44385"/>
                        <a14:foregroundMark x1="98148" y1="50267" x2="98148" y2="50267"/>
                        <a14:foregroundMark x1="78889" y1="96791" x2="78889" y2="96791"/>
                        <a14:foregroundMark x1="72222" y1="62567" x2="72222" y2="62567"/>
                        <a14:foregroundMark x1="61111" y1="56684" x2="61111" y2="56684"/>
                        <a14:foregroundMark x1="61481" y1="56150" x2="61481" y2="56150"/>
                      </a14:backgroundRemoval>
                    </a14:imgEffect>
                  </a14:imgLayer>
                </a14:imgProps>
              </a:ext>
              <a:ext uri="{28A0092B-C50C-407E-A947-70E740481C1C}">
                <a14:useLocalDpi xmlns:a14="http://schemas.microsoft.com/office/drawing/2010/main" val="0"/>
              </a:ext>
            </a:extLst>
          </a:blip>
          <a:srcRect/>
          <a:stretch>
            <a:fillRect/>
          </a:stretch>
        </p:blipFill>
        <p:spPr bwMode="auto">
          <a:xfrm>
            <a:off x="326213" y="159649"/>
            <a:ext cx="1293787" cy="89226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3D885C7-319E-4E1F-B247-3CC28E25BCBF}"/>
              </a:ext>
            </a:extLst>
          </p:cNvPr>
          <p:cNvSpPr txBox="1"/>
          <p:nvPr/>
        </p:nvSpPr>
        <p:spPr>
          <a:xfrm>
            <a:off x="1519670" y="242843"/>
            <a:ext cx="10346117" cy="707886"/>
          </a:xfrm>
          <a:prstGeom prst="rect">
            <a:avLst/>
          </a:prstGeom>
          <a:noFill/>
        </p:spPr>
        <p:txBody>
          <a:bodyPr wrap="square" rtlCol="0">
            <a:spAutoFit/>
            <a:scene3d>
              <a:camera prst="orthographicFront"/>
              <a:lightRig rig="threePt" dir="t"/>
            </a:scene3d>
            <a:sp3d extrusionH="228600" prstMaterial="softEdge">
              <a:bevelT w="0" h="0"/>
            </a:sp3d>
          </a:bodyPr>
          <a:lstStyle>
            <a:defPPr>
              <a:defRPr lang="en-US"/>
            </a:defPPr>
            <a:lvl1pPr algn="ctr">
              <a:buClr>
                <a:schemeClr val="dk1"/>
              </a:buClr>
              <a:buSzPts val="1100"/>
              <a:defRPr sz="4000" b="1">
                <a:latin typeface="Squada One"/>
              </a:defRPr>
            </a:lvl1pPr>
          </a:lstStyle>
          <a:p>
            <a:r>
              <a:rPr lang="en-US" dirty="0">
                <a:solidFill>
                  <a:srgbClr val="004E8E"/>
                </a:solidFill>
                <a:latin typeface="Calibri" panose="020F0502020204030204" pitchFamily="34" charset="0"/>
                <a:cs typeface="Calibri" panose="020F0502020204030204" pitchFamily="34" charset="0"/>
              </a:rPr>
              <a:t>Continuing the Path to Securing Our Future</a:t>
            </a:r>
          </a:p>
        </p:txBody>
      </p:sp>
      <p:pic>
        <p:nvPicPr>
          <p:cNvPr id="24" name="Picture 23" descr="A picture containing text, outdoor, black, white&#10;&#10;Description automatically generated">
            <a:extLst>
              <a:ext uri="{FF2B5EF4-FFF2-40B4-BE49-F238E27FC236}">
                <a16:creationId xmlns:a16="http://schemas.microsoft.com/office/drawing/2014/main" id="{9DADDF85-78E1-44D6-8738-3F0D82495C2D}"/>
              </a:ext>
            </a:extLst>
          </p:cNvPr>
          <p:cNvPicPr>
            <a:picLocks noChangeAspect="1"/>
          </p:cNvPicPr>
          <p:nvPr/>
        </p:nvPicPr>
        <p:blipFill rotWithShape="1">
          <a:blip r:embed="rId6">
            <a:extLst>
              <a:ext uri="{28A0092B-C50C-407E-A947-70E740481C1C}">
                <a14:useLocalDpi xmlns:a14="http://schemas.microsoft.com/office/drawing/2010/main" val="0"/>
              </a:ext>
            </a:extLst>
          </a:blip>
          <a:srcRect l="16265" r="7277"/>
          <a:stretch/>
        </p:blipFill>
        <p:spPr>
          <a:xfrm>
            <a:off x="270015" y="2251069"/>
            <a:ext cx="3862120" cy="3216472"/>
          </a:xfrm>
          <a:prstGeom prst="hexagon">
            <a:avLst/>
          </a:prstGeom>
          <a:solidFill>
            <a:srgbClr val="FFFFFF">
              <a:shade val="85000"/>
            </a:srgbClr>
          </a:solidFill>
          <a:ln w="57150" cap="sq">
            <a:solidFill>
              <a:srgbClr val="FFFFFF"/>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0" h="0"/>
            <a:contourClr>
              <a:srgbClr val="FFFFFF"/>
            </a:contourClr>
          </a:sp3d>
        </p:spPr>
      </p:pic>
      <p:pic>
        <p:nvPicPr>
          <p:cNvPr id="26" name="Picture 25" descr="A group of people posing for a photo&#10;&#10;Description automatically generated">
            <a:extLst>
              <a:ext uri="{FF2B5EF4-FFF2-40B4-BE49-F238E27FC236}">
                <a16:creationId xmlns:a16="http://schemas.microsoft.com/office/drawing/2014/main" id="{B33630F7-9AAB-4251-BA06-D0696AE4ACC8}"/>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4452"/>
                    </a14:imgEffect>
                    <a14:imgEffect>
                      <a14:saturation sat="54000"/>
                    </a14:imgEffect>
                  </a14:imgLayer>
                </a14:imgProps>
              </a:ext>
              <a:ext uri="{28A0092B-C50C-407E-A947-70E740481C1C}">
                <a14:useLocalDpi xmlns:a14="http://schemas.microsoft.com/office/drawing/2010/main" val="0"/>
              </a:ext>
            </a:extLst>
          </a:blip>
          <a:srcRect t="9225" b="19847"/>
          <a:stretch/>
        </p:blipFill>
        <p:spPr>
          <a:xfrm>
            <a:off x="7966137" y="1824467"/>
            <a:ext cx="4016621" cy="3508610"/>
          </a:xfrm>
          <a:prstGeom prst="hexagon">
            <a:avLst/>
          </a:prstGeom>
          <a:solidFill>
            <a:srgbClr val="FFFFFF">
              <a:shade val="85000"/>
            </a:srgbClr>
          </a:solidFill>
          <a:ln w="57150" cap="sq">
            <a:solidFill>
              <a:srgbClr val="FFFFFF"/>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0" h="0"/>
            <a:contourClr>
              <a:srgbClr val="FFFFFF"/>
            </a:contourClr>
          </a:sp3d>
        </p:spPr>
      </p:pic>
      <p:grpSp>
        <p:nvGrpSpPr>
          <p:cNvPr id="4" name="Group 3">
            <a:extLst>
              <a:ext uri="{FF2B5EF4-FFF2-40B4-BE49-F238E27FC236}">
                <a16:creationId xmlns:a16="http://schemas.microsoft.com/office/drawing/2014/main" id="{60A149FF-FB3F-462F-8E7D-305CF0B6F78E}"/>
              </a:ext>
            </a:extLst>
          </p:cNvPr>
          <p:cNvGrpSpPr/>
          <p:nvPr/>
        </p:nvGrpSpPr>
        <p:grpSpPr>
          <a:xfrm>
            <a:off x="2867144" y="740980"/>
            <a:ext cx="6641410" cy="6773138"/>
            <a:chOff x="2425539" y="347531"/>
            <a:chExt cx="7074072" cy="7560789"/>
          </a:xfrm>
        </p:grpSpPr>
        <p:grpSp>
          <p:nvGrpSpPr>
            <p:cNvPr id="27" name="Group 26">
              <a:extLst>
                <a:ext uri="{FF2B5EF4-FFF2-40B4-BE49-F238E27FC236}">
                  <a16:creationId xmlns:a16="http://schemas.microsoft.com/office/drawing/2014/main" id="{04F7ADD4-5A1E-46EA-AAB2-D5B1A6DBCE73}"/>
                </a:ext>
              </a:extLst>
            </p:cNvPr>
            <p:cNvGrpSpPr/>
            <p:nvPr/>
          </p:nvGrpSpPr>
          <p:grpSpPr>
            <a:xfrm>
              <a:off x="2425539" y="347531"/>
              <a:ext cx="7074072" cy="7560789"/>
              <a:chOff x="2080001" y="710979"/>
              <a:chExt cx="8115575" cy="7715385"/>
            </a:xfrm>
          </p:grpSpPr>
          <p:pic>
            <p:nvPicPr>
              <p:cNvPr id="28" name="Picture 27" descr="A map of the world&#10;&#10;Description automatically generated with low confidence">
                <a:extLst>
                  <a:ext uri="{FF2B5EF4-FFF2-40B4-BE49-F238E27FC236}">
                    <a16:creationId xmlns:a16="http://schemas.microsoft.com/office/drawing/2014/main" id="{CFC7F8C6-8EF6-435D-A605-D6E259B363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80001" y="710979"/>
                <a:ext cx="8115575" cy="7715385"/>
              </a:xfrm>
              <a:prstGeom prst="rect">
                <a:avLst/>
              </a:prstGeom>
            </p:spPr>
          </p:pic>
          <p:sp>
            <p:nvSpPr>
              <p:cNvPr id="29" name="TextBox 28">
                <a:extLst>
                  <a:ext uri="{FF2B5EF4-FFF2-40B4-BE49-F238E27FC236}">
                    <a16:creationId xmlns:a16="http://schemas.microsoft.com/office/drawing/2014/main" id="{098619D1-E253-44F8-80AC-737AD6974E1A}"/>
                  </a:ext>
                </a:extLst>
              </p:cNvPr>
              <p:cNvSpPr txBox="1"/>
              <p:nvPr/>
            </p:nvSpPr>
            <p:spPr>
              <a:xfrm>
                <a:off x="6480906" y="4361894"/>
                <a:ext cx="2431746" cy="1025495"/>
              </a:xfrm>
              <a:prstGeom prst="rect">
                <a:avLst/>
              </a:prstGeom>
              <a:noFill/>
            </p:spPr>
            <p:txBody>
              <a:bodyPr wrap="square">
                <a:spAutoFit/>
              </a:bodyPr>
              <a:lstStyle/>
              <a:p>
                <a:r>
                  <a:rPr lang="en-US" sz="2400" b="1">
                    <a:solidFill>
                      <a:schemeClr val="accent6"/>
                    </a:solidFill>
                    <a:latin typeface="+mn-lt"/>
                  </a:rPr>
                  <a:t>Bangladesh</a:t>
                </a:r>
                <a:r>
                  <a:rPr lang="en-US" sz="2400" b="1">
                    <a:solidFill>
                      <a:schemeClr val="tx1">
                        <a:lumMod val="65000"/>
                        <a:lumOff val="35000"/>
                      </a:schemeClr>
                    </a:solidFill>
                    <a:latin typeface="+mn-lt"/>
                  </a:rPr>
                  <a:t> </a:t>
                </a:r>
              </a:p>
              <a:p>
                <a:r>
                  <a:rPr lang="en-US">
                    <a:solidFill>
                      <a:schemeClr val="tx1">
                        <a:lumMod val="65000"/>
                        <a:lumOff val="35000"/>
                      </a:schemeClr>
                    </a:solidFill>
                    <a:latin typeface="Calibri" panose="020F0502020204030204" pitchFamily="34" charset="0"/>
                    <a:cs typeface="Calibri" panose="020F0502020204030204" pitchFamily="34" charset="0"/>
                  </a:rPr>
                  <a:t>(Formerly </a:t>
                </a:r>
                <a:br>
                  <a:rPr lang="en-US">
                    <a:solidFill>
                      <a:schemeClr val="tx1">
                        <a:lumMod val="65000"/>
                        <a:lumOff val="35000"/>
                      </a:schemeClr>
                    </a:solidFill>
                    <a:latin typeface="Calibri" panose="020F0502020204030204" pitchFamily="34" charset="0"/>
                    <a:cs typeface="Calibri" panose="020F0502020204030204" pitchFamily="34" charset="0"/>
                  </a:rPr>
                </a:br>
                <a:r>
                  <a:rPr lang="en-US">
                    <a:solidFill>
                      <a:schemeClr val="tx1">
                        <a:lumMod val="65000"/>
                        <a:lumOff val="35000"/>
                      </a:schemeClr>
                    </a:solidFill>
                    <a:latin typeface="Calibri" panose="020F0502020204030204" pitchFamily="34" charset="0"/>
                    <a:cs typeface="Calibri" panose="020F0502020204030204" pitchFamily="34" charset="0"/>
                  </a:rPr>
                  <a:t>East Pakistan</a:t>
                </a:r>
                <a:r>
                  <a:rPr lang="en-US">
                    <a:solidFill>
                      <a:schemeClr val="tx1">
                        <a:lumMod val="65000"/>
                        <a:lumOff val="35000"/>
                      </a:schemeClr>
                    </a:solidFill>
                    <a:latin typeface="+mn-lt"/>
                  </a:rPr>
                  <a:t>) </a:t>
                </a:r>
                <a:endParaRPr lang="en-US" sz="2400">
                  <a:solidFill>
                    <a:schemeClr val="tx1">
                      <a:lumMod val="65000"/>
                      <a:lumOff val="35000"/>
                    </a:schemeClr>
                  </a:solidFill>
                  <a:latin typeface="+mn-lt"/>
                </a:endParaRPr>
              </a:p>
            </p:txBody>
          </p:sp>
          <p:sp>
            <p:nvSpPr>
              <p:cNvPr id="30" name="TextBox 29">
                <a:extLst>
                  <a:ext uri="{FF2B5EF4-FFF2-40B4-BE49-F238E27FC236}">
                    <a16:creationId xmlns:a16="http://schemas.microsoft.com/office/drawing/2014/main" id="{75E23DC8-59F0-4FB1-9383-36118545E606}"/>
                  </a:ext>
                </a:extLst>
              </p:cNvPr>
              <p:cNvSpPr txBox="1"/>
              <p:nvPr/>
            </p:nvSpPr>
            <p:spPr>
              <a:xfrm>
                <a:off x="4148199" y="3734825"/>
                <a:ext cx="3463767" cy="528285"/>
              </a:xfrm>
              <a:prstGeom prst="rect">
                <a:avLst/>
              </a:prstGeom>
              <a:noFill/>
            </p:spPr>
            <p:txBody>
              <a:bodyPr wrap="square">
                <a:spAutoFit/>
              </a:bodyPr>
              <a:lstStyle/>
              <a:p>
                <a:r>
                  <a:rPr lang="en-US" sz="2800" b="1">
                    <a:solidFill>
                      <a:srgbClr val="00549B"/>
                    </a:solidFill>
                  </a:rPr>
                  <a:t>Pakistan</a:t>
                </a:r>
                <a:endParaRPr lang="en-US" sz="2000" b="1">
                  <a:solidFill>
                    <a:srgbClr val="00549B"/>
                  </a:solidFill>
                  <a:latin typeface="+mn-lt"/>
                </a:endParaRPr>
              </a:p>
            </p:txBody>
          </p:sp>
          <p:sp>
            <p:nvSpPr>
              <p:cNvPr id="31" name="TextBox 30">
                <a:extLst>
                  <a:ext uri="{FF2B5EF4-FFF2-40B4-BE49-F238E27FC236}">
                    <a16:creationId xmlns:a16="http://schemas.microsoft.com/office/drawing/2014/main" id="{A244DB95-EB68-4D81-AC4D-B67D559431D6}"/>
                  </a:ext>
                </a:extLst>
              </p:cNvPr>
              <p:cNvSpPr txBox="1"/>
              <p:nvPr/>
            </p:nvSpPr>
            <p:spPr>
              <a:xfrm>
                <a:off x="4966014" y="4802144"/>
                <a:ext cx="1056513" cy="372907"/>
              </a:xfrm>
              <a:prstGeom prst="rect">
                <a:avLst/>
              </a:prstGeom>
              <a:noFill/>
            </p:spPr>
            <p:txBody>
              <a:bodyPr wrap="square">
                <a:spAutoFit/>
              </a:bodyPr>
              <a:lstStyle/>
              <a:p>
                <a:r>
                  <a:rPr lang="en-US">
                    <a:solidFill>
                      <a:schemeClr val="tx1">
                        <a:lumMod val="65000"/>
                        <a:lumOff val="35000"/>
                      </a:schemeClr>
                    </a:solidFill>
                    <a:latin typeface="Calibri" panose="020F0502020204030204" pitchFamily="34" charset="0"/>
                    <a:cs typeface="Calibri" panose="020F0502020204030204" pitchFamily="34" charset="0"/>
                  </a:rPr>
                  <a:t>India</a:t>
                </a:r>
              </a:p>
            </p:txBody>
          </p:sp>
          <p:sp>
            <p:nvSpPr>
              <p:cNvPr id="36" name="TextBox 35">
                <a:extLst>
                  <a:ext uri="{FF2B5EF4-FFF2-40B4-BE49-F238E27FC236}">
                    <a16:creationId xmlns:a16="http://schemas.microsoft.com/office/drawing/2014/main" id="{F7D1E71A-32E6-45A8-8FA3-FCEA5F8F470A}"/>
                  </a:ext>
                </a:extLst>
              </p:cNvPr>
              <p:cNvSpPr txBox="1"/>
              <p:nvPr/>
            </p:nvSpPr>
            <p:spPr>
              <a:xfrm>
                <a:off x="5677063" y="4195765"/>
                <a:ext cx="902696" cy="372907"/>
              </a:xfrm>
              <a:prstGeom prst="rect">
                <a:avLst/>
              </a:prstGeom>
              <a:noFill/>
            </p:spPr>
            <p:txBody>
              <a:bodyPr wrap="square">
                <a:spAutoFit/>
              </a:bodyPr>
              <a:lstStyle/>
              <a:p>
                <a:r>
                  <a:rPr lang="en-US">
                    <a:solidFill>
                      <a:schemeClr val="tx1">
                        <a:lumMod val="65000"/>
                        <a:lumOff val="35000"/>
                      </a:schemeClr>
                    </a:solidFill>
                    <a:latin typeface="Calibri" panose="020F0502020204030204" pitchFamily="34" charset="0"/>
                    <a:cs typeface="Calibri" panose="020F0502020204030204" pitchFamily="34" charset="0"/>
                  </a:rPr>
                  <a:t>Nepal</a:t>
                </a:r>
                <a:endParaRPr lang="en-US" sz="2400">
                  <a:solidFill>
                    <a:schemeClr val="tx1">
                      <a:lumMod val="65000"/>
                      <a:lumOff val="35000"/>
                    </a:schemeClr>
                  </a:solidFill>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7BD078F2-E479-456E-9499-5D66142182FA}"/>
                  </a:ext>
                </a:extLst>
              </p:cNvPr>
              <p:cNvSpPr txBox="1"/>
              <p:nvPr/>
            </p:nvSpPr>
            <p:spPr>
              <a:xfrm>
                <a:off x="6579758" y="3183190"/>
                <a:ext cx="1032208" cy="372907"/>
              </a:xfrm>
              <a:prstGeom prst="rect">
                <a:avLst/>
              </a:prstGeom>
              <a:noFill/>
            </p:spPr>
            <p:txBody>
              <a:bodyPr wrap="square">
                <a:spAutoFit/>
              </a:bodyPr>
              <a:lstStyle/>
              <a:p>
                <a:r>
                  <a:rPr lang="en-US">
                    <a:solidFill>
                      <a:schemeClr val="tx1">
                        <a:lumMod val="65000"/>
                        <a:lumOff val="35000"/>
                      </a:schemeClr>
                    </a:solidFill>
                    <a:latin typeface="Calibri" panose="020F0502020204030204" pitchFamily="34" charset="0"/>
                    <a:cs typeface="Calibri" panose="020F0502020204030204" pitchFamily="34" charset="0"/>
                  </a:rPr>
                  <a:t>China</a:t>
                </a:r>
                <a:endParaRPr lang="en-US" sz="2400">
                  <a:solidFill>
                    <a:schemeClr val="tx1">
                      <a:lumMod val="65000"/>
                      <a:lumOff val="35000"/>
                    </a:schemeClr>
                  </a:solidFill>
                  <a:latin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BBE26BDC-709A-446D-B80A-E6E4E70A2729}"/>
                  </a:ext>
                </a:extLst>
              </p:cNvPr>
              <p:cNvSpPr txBox="1"/>
              <p:nvPr/>
            </p:nvSpPr>
            <p:spPr>
              <a:xfrm>
                <a:off x="3594586" y="3008035"/>
                <a:ext cx="1330144" cy="369332"/>
              </a:xfrm>
              <a:prstGeom prst="rect">
                <a:avLst/>
              </a:prstGeom>
              <a:noFill/>
            </p:spPr>
            <p:txBody>
              <a:bodyPr wrap="square">
                <a:spAutoFit/>
              </a:bodyPr>
              <a:lstStyle/>
              <a:p>
                <a:r>
                  <a:rPr lang="en-US">
                    <a:solidFill>
                      <a:schemeClr val="tx1">
                        <a:lumMod val="65000"/>
                        <a:lumOff val="35000"/>
                      </a:schemeClr>
                    </a:solidFill>
                    <a:latin typeface="Calibri" panose="020F0502020204030204" pitchFamily="34" charset="0"/>
                    <a:cs typeface="Calibri" panose="020F0502020204030204" pitchFamily="34" charset="0"/>
                  </a:rPr>
                  <a:t>Iran</a:t>
                </a:r>
                <a:endParaRPr lang="en-US" sz="1800">
                  <a:solidFill>
                    <a:schemeClr val="tx1">
                      <a:lumMod val="65000"/>
                      <a:lumOff val="35000"/>
                    </a:schemeClr>
                  </a:solidFill>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E7C456F2-E789-4B81-8201-D4EA3BAC1D8F}"/>
                  </a:ext>
                </a:extLst>
              </p:cNvPr>
              <p:cNvSpPr txBox="1"/>
              <p:nvPr/>
            </p:nvSpPr>
            <p:spPr>
              <a:xfrm>
                <a:off x="4084155" y="3183189"/>
                <a:ext cx="1938372" cy="372907"/>
              </a:xfrm>
              <a:prstGeom prst="rect">
                <a:avLst/>
              </a:prstGeom>
              <a:noFill/>
            </p:spPr>
            <p:txBody>
              <a:bodyPr wrap="square">
                <a:spAutoFit/>
              </a:bodyPr>
              <a:lstStyle/>
              <a:p>
                <a:r>
                  <a:rPr lang="en-US">
                    <a:solidFill>
                      <a:schemeClr val="tx1">
                        <a:lumMod val="65000"/>
                        <a:lumOff val="35000"/>
                      </a:schemeClr>
                    </a:solidFill>
                    <a:latin typeface="Calibri" panose="020F0502020204030204" pitchFamily="34" charset="0"/>
                    <a:cs typeface="Calibri" panose="020F0502020204030204" pitchFamily="34" charset="0"/>
                  </a:rPr>
                  <a:t>Afghanistan</a:t>
                </a:r>
                <a:endParaRPr lang="en-US" sz="1800">
                  <a:solidFill>
                    <a:schemeClr val="tx1">
                      <a:lumMod val="65000"/>
                      <a:lumOff val="35000"/>
                    </a:schemeClr>
                  </a:solidFill>
                  <a:latin typeface="Calibri" panose="020F0502020204030204" pitchFamily="34" charset="0"/>
                  <a:cs typeface="Calibri" panose="020F0502020204030204" pitchFamily="34" charset="0"/>
                </a:endParaRPr>
              </a:p>
            </p:txBody>
          </p:sp>
        </p:grpSp>
        <p:sp>
          <p:nvSpPr>
            <p:cNvPr id="41" name="Hexagon 40">
              <a:extLst>
                <a:ext uri="{FF2B5EF4-FFF2-40B4-BE49-F238E27FC236}">
                  <a16:creationId xmlns:a16="http://schemas.microsoft.com/office/drawing/2014/main" id="{C53C25D3-CB74-41B9-A563-FB67E9B9DFCE}"/>
                </a:ext>
              </a:extLst>
            </p:cNvPr>
            <p:cNvSpPr/>
            <p:nvPr/>
          </p:nvSpPr>
          <p:spPr>
            <a:xfrm>
              <a:off x="3042746" y="1371600"/>
              <a:ext cx="5407572" cy="4761186"/>
            </a:xfrm>
            <a:prstGeom prst="hexagon">
              <a:avLst/>
            </a:prstGeom>
            <a:noFill/>
            <a:ln w="38100">
              <a:gradFill>
                <a:gsLst>
                  <a:gs pos="0">
                    <a:srgbClr val="00549B"/>
                  </a:gs>
                  <a:gs pos="74000">
                    <a:srgbClr val="2AACE3"/>
                  </a:gs>
                  <a:gs pos="83000">
                    <a:srgbClr val="42AD22"/>
                  </a:gs>
                  <a:gs pos="100000">
                    <a:srgbClr val="42AD22"/>
                  </a:gs>
                </a:gsLst>
                <a:lin ang="2700000" scaled="0"/>
              </a:gradFill>
            </a:ln>
            <a:effectLst>
              <a:outerShdw blurRad="853632" dist="50800" dir="5400000" algn="ctr" rotWithShape="0">
                <a:schemeClr val="bg1">
                  <a:lumMod val="9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97261766"/>
      </p:ext>
    </p:extLst>
  </p:cSld>
  <p:clrMapOvr>
    <a:overrideClrMapping bg1="lt1" tx1="dk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49" name="Picture 2">
            <a:extLst>
              <a:ext uri="{FF2B5EF4-FFF2-40B4-BE49-F238E27FC236}">
                <a16:creationId xmlns:a16="http://schemas.microsoft.com/office/drawing/2014/main" id="{50177B5E-E595-DD25-5BFD-B8E275162B1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209" b="96791" l="741" r="97778">
                        <a14:foregroundMark x1="38148" y1="51337" x2="38148" y2="51337"/>
                        <a14:foregroundMark x1="21852" y1="51872" x2="21852" y2="51872"/>
                        <a14:foregroundMark x1="6296" y1="59893" x2="6296" y2="59893"/>
                        <a14:foregroundMark x1="1481" y1="58824" x2="1481" y2="58824"/>
                        <a14:foregroundMark x1="34074" y1="21925" x2="34074" y2="21925"/>
                        <a14:foregroundMark x1="36296" y1="13369" x2="36296" y2="13369"/>
                        <a14:foregroundMark x1="38519" y1="10695" x2="38519" y2="10695"/>
                        <a14:foregroundMark x1="41852" y1="3743" x2="41852" y2="3743"/>
                        <a14:foregroundMark x1="47407" y1="4278" x2="47407" y2="4278"/>
                        <a14:foregroundMark x1="55556" y1="4278" x2="55556" y2="4278"/>
                        <a14:foregroundMark x1="64815" y1="4278" x2="64815" y2="4278"/>
                        <a14:foregroundMark x1="74815" y1="4278" x2="74815" y2="4278"/>
                        <a14:foregroundMark x1="80370" y1="6952" x2="80370" y2="6952"/>
                        <a14:foregroundMark x1="83333" y1="15508" x2="83333" y2="15508"/>
                        <a14:foregroundMark x1="87407" y1="27807" x2="87407" y2="27807"/>
                        <a14:foregroundMark x1="91111" y1="33690" x2="91111" y2="33690"/>
                        <a14:foregroundMark x1="91111" y1="33690" x2="91111" y2="33690"/>
                        <a14:foregroundMark x1="92593" y1="40107" x2="92593" y2="40107"/>
                        <a14:foregroundMark x1="95185" y1="44385" x2="95185" y2="44385"/>
                        <a14:foregroundMark x1="98148" y1="50267" x2="98148" y2="50267"/>
                        <a14:foregroundMark x1="78889" y1="96791" x2="78889" y2="96791"/>
                        <a14:foregroundMark x1="72222" y1="62567" x2="72222" y2="62567"/>
                        <a14:foregroundMark x1="61111" y1="56684" x2="61111" y2="56684"/>
                        <a14:foregroundMark x1="61481" y1="56150" x2="61481" y2="56150"/>
                      </a14:backgroundRemoval>
                    </a14:imgEffect>
                  </a14:imgLayer>
                </a14:imgProps>
              </a:ext>
              <a:ext uri="{28A0092B-C50C-407E-A947-70E740481C1C}">
                <a14:useLocalDpi xmlns:a14="http://schemas.microsoft.com/office/drawing/2010/main" val="0"/>
              </a:ext>
            </a:extLst>
          </a:blip>
          <a:srcRect/>
          <a:stretch>
            <a:fillRect/>
          </a:stretch>
        </p:blipFill>
        <p:spPr bwMode="auto">
          <a:xfrm>
            <a:off x="313540" y="235489"/>
            <a:ext cx="1293787" cy="89226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649CBF5-5082-4276-A048-9609384E5561}"/>
              </a:ext>
            </a:extLst>
          </p:cNvPr>
          <p:cNvSpPr txBox="1"/>
          <p:nvPr/>
        </p:nvSpPr>
        <p:spPr>
          <a:xfrm>
            <a:off x="1467627" y="327679"/>
            <a:ext cx="10584672" cy="707886"/>
          </a:xfrm>
          <a:prstGeom prst="rect">
            <a:avLst/>
          </a:prstGeom>
          <a:noFill/>
        </p:spPr>
        <p:txBody>
          <a:bodyPr wrap="square" rtlCol="0">
            <a:spAutoFit/>
            <a:scene3d>
              <a:camera prst="orthographicFront"/>
              <a:lightRig rig="threePt" dir="t"/>
            </a:scene3d>
            <a:sp3d extrusionH="228600" prstMaterial="softEdge">
              <a:bevelT w="0" h="0"/>
            </a:sp3d>
          </a:bodyPr>
          <a:lstStyle>
            <a:defPPr>
              <a:defRPr lang="en-US"/>
            </a:defPPr>
            <a:lvl1pPr algn="ctr">
              <a:buClr>
                <a:schemeClr val="dk1"/>
              </a:buClr>
              <a:buSzPts val="1100"/>
              <a:defRPr sz="4000" b="1">
                <a:latin typeface="Squada One"/>
              </a:defRPr>
            </a:lvl1pPr>
          </a:lstStyle>
          <a:p>
            <a:r>
              <a:rPr lang="en-US" dirty="0">
                <a:solidFill>
                  <a:srgbClr val="004E8E"/>
                </a:solidFill>
                <a:latin typeface="Calibri" panose="020F0502020204030204" pitchFamily="34" charset="0"/>
                <a:cs typeface="Calibri" panose="020F0502020204030204" pitchFamily="34" charset="0"/>
              </a:rPr>
              <a:t>Continuing the Path to Securing Our Future</a:t>
            </a:r>
          </a:p>
        </p:txBody>
      </p:sp>
      <p:pic>
        <p:nvPicPr>
          <p:cNvPr id="12" name="Picture 11">
            <a:extLst>
              <a:ext uri="{FF2B5EF4-FFF2-40B4-BE49-F238E27FC236}">
                <a16:creationId xmlns:a16="http://schemas.microsoft.com/office/drawing/2014/main" id="{B70EDCCE-83B5-4292-9F08-F0240AAAAC20}"/>
              </a:ext>
            </a:extLst>
          </p:cNvPr>
          <p:cNvPicPr>
            <a:picLocks noChangeAspect="1"/>
          </p:cNvPicPr>
          <p:nvPr/>
        </p:nvPicPr>
        <p:blipFill>
          <a:blip r:embed="rId5"/>
          <a:stretch>
            <a:fillRect/>
          </a:stretch>
        </p:blipFill>
        <p:spPr>
          <a:xfrm>
            <a:off x="1376176" y="1730703"/>
            <a:ext cx="7357847" cy="41542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E2CF4B3C-F5D9-4BB1-AF8A-4F336D899B12}"/>
              </a:ext>
            </a:extLst>
          </p:cNvPr>
          <p:cNvSpPr txBox="1"/>
          <p:nvPr/>
        </p:nvSpPr>
        <p:spPr>
          <a:xfrm>
            <a:off x="9088381" y="2274838"/>
            <a:ext cx="2963918" cy="2308324"/>
          </a:xfrm>
          <a:prstGeom prst="rect">
            <a:avLst/>
          </a:prstGeom>
          <a:noFill/>
        </p:spPr>
        <p:txBody>
          <a:bodyPr wrap="square" rtlCol="0">
            <a:spAutoFit/>
          </a:bodyPr>
          <a:lstStyle/>
          <a:p>
            <a:r>
              <a:rPr lang="en-US" sz="4800" b="1" dirty="0">
                <a:solidFill>
                  <a:srgbClr val="00549B"/>
                </a:solidFill>
              </a:rPr>
              <a:t>Seek.</a:t>
            </a:r>
          </a:p>
          <a:p>
            <a:r>
              <a:rPr lang="en-US" sz="4800" b="1" dirty="0">
                <a:solidFill>
                  <a:srgbClr val="00549B"/>
                </a:solidFill>
              </a:rPr>
              <a:t>Create.</a:t>
            </a:r>
          </a:p>
          <a:p>
            <a:r>
              <a:rPr lang="en-US" sz="4800" b="1" dirty="0">
                <a:solidFill>
                  <a:srgbClr val="00549B"/>
                </a:solidFill>
              </a:rPr>
              <a:t>Secure.</a:t>
            </a:r>
          </a:p>
        </p:txBody>
      </p:sp>
    </p:spTree>
    <p:extLst>
      <p:ext uri="{BB962C8B-B14F-4D97-AF65-F5344CB8AC3E}">
        <p14:creationId xmlns:p14="http://schemas.microsoft.com/office/powerpoint/2010/main" val="6908094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BDA2393C-A63F-D27E-C537-442133696F6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209" b="96791" l="741" r="97778">
                        <a14:foregroundMark x1="38148" y1="51337" x2="38148" y2="51337"/>
                        <a14:foregroundMark x1="21852" y1="51872" x2="21852" y2="51872"/>
                        <a14:foregroundMark x1="6296" y1="59893" x2="6296" y2="59893"/>
                        <a14:foregroundMark x1="1481" y1="58824" x2="1481" y2="58824"/>
                        <a14:foregroundMark x1="34074" y1="21925" x2="34074" y2="21925"/>
                        <a14:foregroundMark x1="36296" y1="13369" x2="36296" y2="13369"/>
                        <a14:foregroundMark x1="38519" y1="10695" x2="38519" y2="10695"/>
                        <a14:foregroundMark x1="41852" y1="3743" x2="41852" y2="3743"/>
                        <a14:foregroundMark x1="47407" y1="4278" x2="47407" y2="4278"/>
                        <a14:foregroundMark x1="55556" y1="4278" x2="55556" y2="4278"/>
                        <a14:foregroundMark x1="64815" y1="4278" x2="64815" y2="4278"/>
                        <a14:foregroundMark x1="74815" y1="4278" x2="74815" y2="4278"/>
                        <a14:foregroundMark x1="80370" y1="6952" x2="80370" y2="6952"/>
                        <a14:foregroundMark x1="83333" y1="15508" x2="83333" y2="15508"/>
                        <a14:foregroundMark x1="87407" y1="27807" x2="87407" y2="27807"/>
                        <a14:foregroundMark x1="91111" y1="33690" x2="91111" y2="33690"/>
                        <a14:foregroundMark x1="91111" y1="33690" x2="91111" y2="33690"/>
                        <a14:foregroundMark x1="92593" y1="40107" x2="92593" y2="40107"/>
                        <a14:foregroundMark x1="95185" y1="44385" x2="95185" y2="44385"/>
                        <a14:foregroundMark x1="98148" y1="50267" x2="98148" y2="50267"/>
                        <a14:foregroundMark x1="78889" y1="96791" x2="78889" y2="96791"/>
                        <a14:foregroundMark x1="72222" y1="62567" x2="72222" y2="62567"/>
                        <a14:foregroundMark x1="61111" y1="56684" x2="61111" y2="56684"/>
                        <a14:foregroundMark x1="61481" y1="56150" x2="61481" y2="56150"/>
                      </a14:backgroundRemoval>
                    </a14:imgEffect>
                  </a14:imgLayer>
                </a14:imgProps>
              </a:ext>
              <a:ext uri="{28A0092B-C50C-407E-A947-70E740481C1C}">
                <a14:useLocalDpi xmlns:a14="http://schemas.microsoft.com/office/drawing/2010/main" val="0"/>
              </a:ext>
            </a:extLst>
          </a:blip>
          <a:srcRect/>
          <a:stretch>
            <a:fillRect/>
          </a:stretch>
        </p:blipFill>
        <p:spPr bwMode="auto">
          <a:xfrm>
            <a:off x="332882" y="210733"/>
            <a:ext cx="1293787" cy="8922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CF5E7C6-71B6-2D4E-D23B-FAE51439FE32}"/>
              </a:ext>
            </a:extLst>
          </p:cNvPr>
          <p:cNvSpPr txBox="1"/>
          <p:nvPr/>
        </p:nvSpPr>
        <p:spPr>
          <a:xfrm>
            <a:off x="3382494" y="902862"/>
            <a:ext cx="5694948" cy="523220"/>
          </a:xfrm>
          <a:prstGeom prst="rect">
            <a:avLst/>
          </a:prstGeom>
          <a:noFill/>
        </p:spPr>
        <p:txBody>
          <a:bodyPr wrap="square" rtlCol="0">
            <a:spAutoFit/>
          </a:bodyPr>
          <a:lstStyle/>
          <a:p>
            <a:pPr algn="ctr"/>
            <a:r>
              <a:rPr lang="en-US" sz="2800" b="1" dirty="0">
                <a:solidFill>
                  <a:srgbClr val="004E8E"/>
                </a:solidFill>
              </a:rPr>
              <a:t>New Board Subcommittees</a:t>
            </a:r>
          </a:p>
        </p:txBody>
      </p:sp>
      <p:sp>
        <p:nvSpPr>
          <p:cNvPr id="2" name="TextBox 1">
            <a:extLst>
              <a:ext uri="{FF2B5EF4-FFF2-40B4-BE49-F238E27FC236}">
                <a16:creationId xmlns:a16="http://schemas.microsoft.com/office/drawing/2014/main" id="{E5E904D2-91F4-083A-A6B3-8FBC798392AA}"/>
              </a:ext>
            </a:extLst>
          </p:cNvPr>
          <p:cNvSpPr txBox="1"/>
          <p:nvPr/>
        </p:nvSpPr>
        <p:spPr>
          <a:xfrm>
            <a:off x="0" y="210733"/>
            <a:ext cx="12105601" cy="707886"/>
          </a:xfrm>
          <a:prstGeom prst="rect">
            <a:avLst/>
          </a:prstGeom>
          <a:noFill/>
        </p:spPr>
        <p:txBody>
          <a:bodyPr wrap="square" rtlCol="0">
            <a:spAutoFit/>
          </a:bodyPr>
          <a:lstStyle/>
          <a:p>
            <a:pPr algn="ctr"/>
            <a:r>
              <a:rPr lang="en-AE" sz="4000" b="1" dirty="0">
                <a:solidFill>
                  <a:srgbClr val="004E8E"/>
                </a:solidFill>
              </a:rPr>
              <a:t>The ASHRAE Board at Work </a:t>
            </a:r>
          </a:p>
        </p:txBody>
      </p:sp>
      <p:pic>
        <p:nvPicPr>
          <p:cNvPr id="6" name="Picture 5" descr="A person wearing glasses&#10;&#10;Description automatically generated with medium confidence">
            <a:extLst>
              <a:ext uri="{FF2B5EF4-FFF2-40B4-BE49-F238E27FC236}">
                <a16:creationId xmlns:a16="http://schemas.microsoft.com/office/drawing/2014/main" id="{C07D464E-2D0D-467B-C78C-40365E8EF7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568" y="1897395"/>
            <a:ext cx="2882144" cy="360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erson wearing a suit and tie&#10;&#10;Description automatically generated with medium confidence">
            <a:extLst>
              <a:ext uri="{FF2B5EF4-FFF2-40B4-BE49-F238E27FC236}">
                <a16:creationId xmlns:a16="http://schemas.microsoft.com/office/drawing/2014/main" id="{7B93B837-7B87-1F7B-2A34-913A68C64B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5659" y="1933545"/>
            <a:ext cx="2377366" cy="3566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erson smiling for the camera&#10;&#10;Description automatically generated with low confidence">
            <a:extLst>
              <a:ext uri="{FF2B5EF4-FFF2-40B4-BE49-F238E27FC236}">
                <a16:creationId xmlns:a16="http://schemas.microsoft.com/office/drawing/2014/main" id="{BE50ADB5-3A8F-96B8-66A8-B709E44F7C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7428" y="1933545"/>
            <a:ext cx="2377144" cy="3566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70769743-726B-4688-FAB4-3D54C21708EC}"/>
              </a:ext>
            </a:extLst>
          </p:cNvPr>
          <p:cNvSpPr txBox="1"/>
          <p:nvPr/>
        </p:nvSpPr>
        <p:spPr>
          <a:xfrm>
            <a:off x="332882" y="5683108"/>
            <a:ext cx="3467016" cy="646331"/>
          </a:xfrm>
          <a:prstGeom prst="rect">
            <a:avLst/>
          </a:prstGeom>
          <a:noFill/>
        </p:spPr>
        <p:txBody>
          <a:bodyPr wrap="square" rtlCol="0">
            <a:spAutoFit/>
          </a:bodyPr>
          <a:lstStyle/>
          <a:p>
            <a:pPr algn="ctr"/>
            <a:r>
              <a:rPr lang="en-US" b="1" dirty="0"/>
              <a:t>Dennis Knight, ASHRAE Treasurer</a:t>
            </a:r>
          </a:p>
          <a:p>
            <a:pPr algn="ctr"/>
            <a:r>
              <a:rPr lang="en-US" b="1" dirty="0"/>
              <a:t>Fiscal Focus Subcommittee</a:t>
            </a:r>
          </a:p>
        </p:txBody>
      </p:sp>
      <p:sp>
        <p:nvSpPr>
          <p:cNvPr id="12" name="TextBox 11">
            <a:extLst>
              <a:ext uri="{FF2B5EF4-FFF2-40B4-BE49-F238E27FC236}">
                <a16:creationId xmlns:a16="http://schemas.microsoft.com/office/drawing/2014/main" id="{442E3E39-5DC5-6817-DDCF-08B46E594D1F}"/>
              </a:ext>
            </a:extLst>
          </p:cNvPr>
          <p:cNvSpPr txBox="1"/>
          <p:nvPr/>
        </p:nvSpPr>
        <p:spPr>
          <a:xfrm>
            <a:off x="7696200" y="5648024"/>
            <a:ext cx="4464523" cy="646331"/>
          </a:xfrm>
          <a:prstGeom prst="rect">
            <a:avLst/>
          </a:prstGeom>
          <a:noFill/>
        </p:spPr>
        <p:txBody>
          <a:bodyPr wrap="square" rtlCol="0">
            <a:spAutoFit/>
          </a:bodyPr>
          <a:lstStyle/>
          <a:p>
            <a:pPr algn="ctr"/>
            <a:r>
              <a:rPr lang="en-US" b="1" dirty="0"/>
              <a:t>Dunstan </a:t>
            </a:r>
            <a:r>
              <a:rPr lang="en-US" b="1" dirty="0" err="1"/>
              <a:t>MacCauley</a:t>
            </a:r>
            <a:r>
              <a:rPr lang="en-US" b="1" dirty="0"/>
              <a:t>, ASHRAE Vice President</a:t>
            </a:r>
          </a:p>
          <a:p>
            <a:pPr algn="ctr"/>
            <a:r>
              <a:rPr lang="en-US" b="1" dirty="0"/>
              <a:t>Products/Services Subcommittee</a:t>
            </a:r>
          </a:p>
        </p:txBody>
      </p:sp>
      <p:sp>
        <p:nvSpPr>
          <p:cNvPr id="13" name="TextBox 12">
            <a:extLst>
              <a:ext uri="{FF2B5EF4-FFF2-40B4-BE49-F238E27FC236}">
                <a16:creationId xmlns:a16="http://schemas.microsoft.com/office/drawing/2014/main" id="{BFEAAC1D-83A4-F710-6324-6ED018A28660}"/>
              </a:ext>
            </a:extLst>
          </p:cNvPr>
          <p:cNvSpPr txBox="1"/>
          <p:nvPr/>
        </p:nvSpPr>
        <p:spPr>
          <a:xfrm>
            <a:off x="3884148" y="5686584"/>
            <a:ext cx="4040372" cy="646331"/>
          </a:xfrm>
          <a:prstGeom prst="rect">
            <a:avLst/>
          </a:prstGeom>
          <a:noFill/>
        </p:spPr>
        <p:txBody>
          <a:bodyPr wrap="square" rtlCol="0">
            <a:spAutoFit/>
          </a:bodyPr>
          <a:lstStyle/>
          <a:p>
            <a:pPr algn="ctr"/>
            <a:r>
              <a:rPr lang="en-US" b="1" dirty="0"/>
              <a:t>Sarah Maston, ASHRAE Vice President</a:t>
            </a:r>
          </a:p>
          <a:p>
            <a:pPr algn="ctr"/>
            <a:r>
              <a:rPr lang="en-US" b="1" dirty="0"/>
              <a:t>Streamlining Subcommittee</a:t>
            </a:r>
          </a:p>
        </p:txBody>
      </p:sp>
    </p:spTree>
    <p:extLst>
      <p:ext uri="{BB962C8B-B14F-4D97-AF65-F5344CB8AC3E}">
        <p14:creationId xmlns:p14="http://schemas.microsoft.com/office/powerpoint/2010/main" val="42939115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37CA53-3E7F-E8D8-3EAF-14B487B456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209" b="96791" l="741" r="97778">
                        <a14:foregroundMark x1="38148" y1="51337" x2="38148" y2="51337"/>
                        <a14:foregroundMark x1="21852" y1="51872" x2="21852" y2="51872"/>
                        <a14:foregroundMark x1="6296" y1="59893" x2="6296" y2="59893"/>
                        <a14:foregroundMark x1="1481" y1="58824" x2="1481" y2="58824"/>
                        <a14:foregroundMark x1="34074" y1="21925" x2="34074" y2="21925"/>
                        <a14:foregroundMark x1="36296" y1="13369" x2="36296" y2="13369"/>
                        <a14:foregroundMark x1="38519" y1="10695" x2="38519" y2="10695"/>
                        <a14:foregroundMark x1="41852" y1="3743" x2="41852" y2="3743"/>
                        <a14:foregroundMark x1="47407" y1="4278" x2="47407" y2="4278"/>
                        <a14:foregroundMark x1="55556" y1="4278" x2="55556" y2="4278"/>
                        <a14:foregroundMark x1="64815" y1="4278" x2="64815" y2="4278"/>
                        <a14:foregroundMark x1="74815" y1="4278" x2="74815" y2="4278"/>
                        <a14:foregroundMark x1="80370" y1="6952" x2="80370" y2="6952"/>
                        <a14:foregroundMark x1="83333" y1="15508" x2="83333" y2="15508"/>
                        <a14:foregroundMark x1="87407" y1="27807" x2="87407" y2="27807"/>
                        <a14:foregroundMark x1="91111" y1="33690" x2="91111" y2="33690"/>
                        <a14:foregroundMark x1="91111" y1="33690" x2="91111" y2="33690"/>
                        <a14:foregroundMark x1="92593" y1="40107" x2="92593" y2="40107"/>
                        <a14:foregroundMark x1="95185" y1="44385" x2="95185" y2="44385"/>
                        <a14:foregroundMark x1="98148" y1="50267" x2="98148" y2="50267"/>
                        <a14:foregroundMark x1="78889" y1="96791" x2="78889" y2="96791"/>
                        <a14:foregroundMark x1="72222" y1="62567" x2="72222" y2="62567"/>
                        <a14:foregroundMark x1="61111" y1="56684" x2="61111" y2="56684"/>
                        <a14:foregroundMark x1="61481" y1="56150" x2="61481" y2="56150"/>
                      </a14:backgroundRemoval>
                    </a14:imgEffect>
                  </a14:imgLayer>
                </a14:imgProps>
              </a:ext>
              <a:ext uri="{28A0092B-C50C-407E-A947-70E740481C1C}">
                <a14:useLocalDpi xmlns:a14="http://schemas.microsoft.com/office/drawing/2010/main" val="0"/>
              </a:ext>
            </a:extLst>
          </a:blip>
          <a:srcRect/>
          <a:stretch>
            <a:fillRect/>
          </a:stretch>
        </p:blipFill>
        <p:spPr bwMode="auto">
          <a:xfrm>
            <a:off x="319163" y="271940"/>
            <a:ext cx="1293787" cy="892267"/>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181;p118">
            <a:extLst>
              <a:ext uri="{FF2B5EF4-FFF2-40B4-BE49-F238E27FC236}">
                <a16:creationId xmlns:a16="http://schemas.microsoft.com/office/drawing/2014/main" id="{B3E5CFFC-70A5-50CC-E872-895F8F973EF0}"/>
              </a:ext>
            </a:extLst>
          </p:cNvPr>
          <p:cNvSpPr txBox="1"/>
          <p:nvPr/>
        </p:nvSpPr>
        <p:spPr>
          <a:xfrm>
            <a:off x="427722" y="1514614"/>
            <a:ext cx="11193350" cy="1122632"/>
          </a:xfrm>
          <a:prstGeom prst="rect">
            <a:avLst/>
          </a:prstGeom>
          <a:noFill/>
          <a:ln>
            <a:noFill/>
          </a:ln>
        </p:spPr>
        <p:txBody>
          <a:bodyPr spcFirstLastPara="1" wrap="square" lIns="121900" tIns="121900" rIns="121900" bIns="121900" anchor="t" anchorCtr="0">
            <a:noAutofit/>
          </a:bodyPr>
          <a:lstStyle/>
          <a:p>
            <a:pPr algn="ctr"/>
            <a:r>
              <a:rPr lang="en-US" sz="2400" dirty="0">
                <a:latin typeface="Calibri" panose="020F0502020204030204" pitchFamily="34" charset="0"/>
                <a:ea typeface="Roboto Condensed Light"/>
                <a:cs typeface="Calibri" panose="020F0502020204030204" pitchFamily="34" charset="0"/>
                <a:sym typeface="Roboto Condensed Light"/>
              </a:rPr>
              <a:t>You’re invited! ASHRAE Board meeting details including links to participate is available at </a:t>
            </a:r>
            <a:r>
              <a:rPr lang="en-US" sz="2800" b="1" dirty="0">
                <a:solidFill>
                  <a:srgbClr val="004E8E"/>
                </a:solidFill>
                <a:latin typeface="Calibri" panose="020F0502020204030204" pitchFamily="34" charset="0"/>
                <a:ea typeface="Roboto Condensed Light"/>
                <a:cs typeface="Calibri" panose="020F0502020204030204" pitchFamily="34" charset="0"/>
                <a:sym typeface="Roboto Condensed Light"/>
              </a:rPr>
              <a:t>ashrae.org/bod</a:t>
            </a:r>
            <a:endParaRPr lang="en-US" sz="2400" b="1" dirty="0">
              <a:solidFill>
                <a:srgbClr val="004E8E"/>
              </a:solidFill>
              <a:latin typeface="Calibri" panose="020F0502020204030204" pitchFamily="34" charset="0"/>
              <a:ea typeface="Roboto Condensed Light"/>
              <a:cs typeface="Calibri" panose="020F0502020204030204" pitchFamily="34" charset="0"/>
              <a:sym typeface="Roboto Condensed Light"/>
            </a:endParaRPr>
          </a:p>
        </p:txBody>
      </p:sp>
      <p:pic>
        <p:nvPicPr>
          <p:cNvPr id="6" name="Picture 5" descr="Graphical user interface, application&#10;&#10;Description automatically generated">
            <a:extLst>
              <a:ext uri="{FF2B5EF4-FFF2-40B4-BE49-F238E27FC236}">
                <a16:creationId xmlns:a16="http://schemas.microsoft.com/office/drawing/2014/main" id="{0556AF87-6EEF-C692-DD9F-A11D7D6ABF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1238" y="3017843"/>
            <a:ext cx="4821275" cy="3548066"/>
          </a:xfrm>
          <a:prstGeom prst="rect">
            <a:avLst/>
          </a:prstGeom>
          <a:solidFill>
            <a:srgbClr val="FFFFFF">
              <a:shade val="85000"/>
            </a:srgbClr>
          </a:solidFill>
          <a:ln w="57150" cap="sq">
            <a:solidFill>
              <a:srgbClr val="FFFFFF"/>
            </a:solidFill>
            <a:miter lim="800000"/>
          </a:ln>
          <a:effectLst>
            <a:outerShdw blurRad="50800" dist="38100" dir="8100000" algn="tr" rotWithShape="0">
              <a:prstClr val="black">
                <a:alpha val="40000"/>
              </a:prstClr>
            </a:outerShdw>
          </a:effectLst>
          <a:scene3d>
            <a:camera prst="orthographicFront"/>
            <a:lightRig rig="twoPt" dir="t">
              <a:rot lat="0" lon="0" rev="0"/>
            </a:lightRig>
          </a:scene3d>
          <a:sp3d>
            <a:bevelT w="0" h="0"/>
            <a:contourClr>
              <a:srgbClr val="FFFFFF"/>
            </a:contourClr>
          </a:sp3d>
        </p:spPr>
      </p:pic>
      <p:pic>
        <p:nvPicPr>
          <p:cNvPr id="7" name="Picture 6" descr="A collage of people&#10;&#10;Description automatically generated with low confidence">
            <a:extLst>
              <a:ext uri="{FF2B5EF4-FFF2-40B4-BE49-F238E27FC236}">
                <a16:creationId xmlns:a16="http://schemas.microsoft.com/office/drawing/2014/main" id="{5B28EB83-F78C-7E32-025C-BA5C29FF85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722" y="2992443"/>
            <a:ext cx="6056205" cy="3568217"/>
          </a:xfrm>
          <a:prstGeom prst="rect">
            <a:avLst/>
          </a:prstGeom>
          <a:solidFill>
            <a:srgbClr val="FFFFFF">
              <a:shade val="85000"/>
            </a:srgbClr>
          </a:solidFill>
          <a:ln w="57150" cap="sq">
            <a:solidFill>
              <a:srgbClr val="FFFFFF"/>
            </a:solidFill>
            <a:miter lim="800000"/>
          </a:ln>
          <a:effectLst>
            <a:outerShdw blurRad="50800" dist="38100" dir="8100000" algn="tr" rotWithShape="0">
              <a:prstClr val="black">
                <a:alpha val="40000"/>
              </a:prstClr>
            </a:outerShdw>
          </a:effectLst>
          <a:scene3d>
            <a:camera prst="orthographicFront"/>
            <a:lightRig rig="twoPt" dir="t">
              <a:rot lat="0" lon="0" rev="0"/>
            </a:lightRig>
          </a:scene3d>
          <a:sp3d>
            <a:bevelT w="0" h="0"/>
            <a:contourClr>
              <a:srgbClr val="FFFFFF"/>
            </a:contourClr>
          </a:sp3d>
        </p:spPr>
      </p:pic>
      <p:sp>
        <p:nvSpPr>
          <p:cNvPr id="8" name="TextBox 7">
            <a:extLst>
              <a:ext uri="{FF2B5EF4-FFF2-40B4-BE49-F238E27FC236}">
                <a16:creationId xmlns:a16="http://schemas.microsoft.com/office/drawing/2014/main" id="{CC995BC6-687D-E6D2-9763-B3F8191D092A}"/>
              </a:ext>
            </a:extLst>
          </p:cNvPr>
          <p:cNvSpPr txBox="1"/>
          <p:nvPr/>
        </p:nvSpPr>
        <p:spPr>
          <a:xfrm>
            <a:off x="1" y="391982"/>
            <a:ext cx="12192000" cy="707886"/>
          </a:xfrm>
          <a:prstGeom prst="rect">
            <a:avLst/>
          </a:prstGeom>
          <a:noFill/>
        </p:spPr>
        <p:txBody>
          <a:bodyPr wrap="square">
            <a:spAutoFit/>
          </a:bodyPr>
          <a:lstStyle/>
          <a:p>
            <a:pPr algn="ctr"/>
            <a:r>
              <a:rPr lang="en-US" sz="4000" b="1" dirty="0">
                <a:solidFill>
                  <a:srgbClr val="004782"/>
                </a:solidFill>
                <a:latin typeface="Calibri" panose="020F0502020204030204" pitchFamily="34" charset="0"/>
                <a:cs typeface="Calibri" panose="020F0502020204030204" pitchFamily="34" charset="0"/>
                <a:sym typeface="Squada One"/>
              </a:rPr>
              <a:t>Making ASHRAE Transparent</a:t>
            </a:r>
          </a:p>
        </p:txBody>
      </p:sp>
    </p:spTree>
    <p:extLst>
      <p:ext uri="{BB962C8B-B14F-4D97-AF65-F5344CB8AC3E}">
        <p14:creationId xmlns:p14="http://schemas.microsoft.com/office/powerpoint/2010/main" val="4075939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172FD9-CC1D-C355-ADBD-DF32344B8F5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209" b="96791" l="741" r="97778">
                        <a14:foregroundMark x1="38148" y1="51337" x2="38148" y2="51337"/>
                        <a14:foregroundMark x1="21852" y1="51872" x2="21852" y2="51872"/>
                        <a14:foregroundMark x1="6296" y1="59893" x2="6296" y2="59893"/>
                        <a14:foregroundMark x1="1481" y1="58824" x2="1481" y2="58824"/>
                        <a14:foregroundMark x1="34074" y1="21925" x2="34074" y2="21925"/>
                        <a14:foregroundMark x1="36296" y1="13369" x2="36296" y2="13369"/>
                        <a14:foregroundMark x1="38519" y1="10695" x2="38519" y2="10695"/>
                        <a14:foregroundMark x1="41852" y1="3743" x2="41852" y2="3743"/>
                        <a14:foregroundMark x1="47407" y1="4278" x2="47407" y2="4278"/>
                        <a14:foregroundMark x1="55556" y1="4278" x2="55556" y2="4278"/>
                        <a14:foregroundMark x1="64815" y1="4278" x2="64815" y2="4278"/>
                        <a14:foregroundMark x1="74815" y1="4278" x2="74815" y2="4278"/>
                        <a14:foregroundMark x1="80370" y1="6952" x2="80370" y2="6952"/>
                        <a14:foregroundMark x1="83333" y1="15508" x2="83333" y2="15508"/>
                        <a14:foregroundMark x1="87407" y1="27807" x2="87407" y2="27807"/>
                        <a14:foregroundMark x1="91111" y1="33690" x2="91111" y2="33690"/>
                        <a14:foregroundMark x1="91111" y1="33690" x2="91111" y2="33690"/>
                        <a14:foregroundMark x1="92593" y1="40107" x2="92593" y2="40107"/>
                        <a14:foregroundMark x1="95185" y1="44385" x2="95185" y2="44385"/>
                        <a14:foregroundMark x1="98148" y1="50267" x2="98148" y2="50267"/>
                        <a14:foregroundMark x1="78889" y1="96791" x2="78889" y2="96791"/>
                        <a14:foregroundMark x1="72222" y1="62567" x2="72222" y2="62567"/>
                        <a14:foregroundMark x1="61111" y1="56684" x2="61111" y2="56684"/>
                        <a14:foregroundMark x1="61481" y1="56150" x2="61481" y2="56150"/>
                      </a14:backgroundRemoval>
                    </a14:imgEffect>
                  </a14:imgLayer>
                </a14:imgProps>
              </a:ext>
              <a:ext uri="{28A0092B-C50C-407E-A947-70E740481C1C}">
                <a14:useLocalDpi xmlns:a14="http://schemas.microsoft.com/office/drawing/2010/main" val="0"/>
              </a:ext>
            </a:extLst>
          </a:blip>
          <a:srcRect/>
          <a:stretch>
            <a:fillRect/>
          </a:stretch>
        </p:blipFill>
        <p:spPr bwMode="auto">
          <a:xfrm>
            <a:off x="401886" y="243544"/>
            <a:ext cx="1293787" cy="8922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97A095E-A105-1CF7-7E30-6180F761E7C6}"/>
              </a:ext>
            </a:extLst>
          </p:cNvPr>
          <p:cNvSpPr txBox="1"/>
          <p:nvPr/>
        </p:nvSpPr>
        <p:spPr>
          <a:xfrm>
            <a:off x="0" y="325319"/>
            <a:ext cx="12192000" cy="707886"/>
          </a:xfrm>
          <a:prstGeom prst="rect">
            <a:avLst/>
          </a:prstGeom>
          <a:noFill/>
        </p:spPr>
        <p:txBody>
          <a:bodyPr wrap="square" rtlCol="0">
            <a:spAutoFit/>
            <a:scene3d>
              <a:camera prst="orthographicFront"/>
              <a:lightRig rig="threePt" dir="t"/>
            </a:scene3d>
            <a:sp3d prstMaterial="softEdge">
              <a:bevelT w="0" h="0"/>
            </a:sp3d>
          </a:bodyPr>
          <a:lstStyle>
            <a:defPPr>
              <a:defRPr lang="en-US"/>
            </a:defPPr>
            <a:lvl1pPr algn="ctr">
              <a:buClr>
                <a:schemeClr val="dk1"/>
              </a:buClr>
              <a:buSzPts val="1100"/>
              <a:defRPr sz="4000" b="1">
                <a:latin typeface="Squada One"/>
              </a:defRPr>
            </a:lvl1pPr>
          </a:lstStyle>
          <a:p>
            <a:r>
              <a:rPr lang="en-US" dirty="0">
                <a:solidFill>
                  <a:srgbClr val="004782"/>
                </a:solidFill>
                <a:latin typeface="Calibri" panose="020F0502020204030204" pitchFamily="34" charset="0"/>
                <a:cs typeface="Calibri" panose="020F0502020204030204" pitchFamily="34" charset="0"/>
                <a:sym typeface="Squada One"/>
              </a:rPr>
              <a:t>Encourage Participation</a:t>
            </a:r>
          </a:p>
        </p:txBody>
      </p:sp>
      <p:pic>
        <p:nvPicPr>
          <p:cNvPr id="6" name="Picture 5">
            <a:extLst>
              <a:ext uri="{FF2B5EF4-FFF2-40B4-BE49-F238E27FC236}">
                <a16:creationId xmlns:a16="http://schemas.microsoft.com/office/drawing/2014/main" id="{70BF5A61-F42D-4C71-810F-464E72FD545E}"/>
              </a:ext>
            </a:extLst>
          </p:cNvPr>
          <p:cNvPicPr>
            <a:picLocks noChangeAspect="1"/>
          </p:cNvPicPr>
          <p:nvPr/>
        </p:nvPicPr>
        <p:blipFill>
          <a:blip r:embed="rId5">
            <a:extLst>
              <a:ext uri="{28A0092B-C50C-407E-A947-70E740481C1C}">
                <a14:useLocalDpi xmlns:a14="http://schemas.microsoft.com/office/drawing/2010/main" val="0"/>
              </a:ext>
            </a:extLst>
          </a:blip>
          <a:srcRect l="9810" r="9810"/>
          <a:stretch/>
        </p:blipFill>
        <p:spPr>
          <a:xfrm>
            <a:off x="8245297" y="2816984"/>
            <a:ext cx="3380682" cy="2804263"/>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0"/>
            </a:lightRig>
          </a:scene3d>
          <a:sp3d>
            <a:bevelT w="0" h="0"/>
            <a:contourClr>
              <a:srgbClr val="FFFFFF"/>
            </a:contourClr>
          </a:sp3d>
        </p:spPr>
      </p:pic>
      <p:pic>
        <p:nvPicPr>
          <p:cNvPr id="7" name="Picture 6">
            <a:extLst>
              <a:ext uri="{FF2B5EF4-FFF2-40B4-BE49-F238E27FC236}">
                <a16:creationId xmlns:a16="http://schemas.microsoft.com/office/drawing/2014/main" id="{A88CE746-290D-4CE2-A65D-1B4D1441F0A7}"/>
              </a:ext>
            </a:extLst>
          </p:cNvPr>
          <p:cNvPicPr>
            <a:picLocks noChangeAspect="1"/>
          </p:cNvPicPr>
          <p:nvPr/>
        </p:nvPicPr>
        <p:blipFill>
          <a:blip r:embed="rId6">
            <a:extLst>
              <a:ext uri="{28A0092B-C50C-407E-A947-70E740481C1C}">
                <a14:useLocalDpi xmlns:a14="http://schemas.microsoft.com/office/drawing/2010/main" val="0"/>
              </a:ext>
            </a:extLst>
          </a:blip>
          <a:srcRect l="4792" r="4792"/>
          <a:stretch/>
        </p:blipFill>
        <p:spPr>
          <a:xfrm>
            <a:off x="430063" y="2839213"/>
            <a:ext cx="3380683" cy="2804264"/>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0"/>
            </a:lightRig>
          </a:scene3d>
          <a:sp3d>
            <a:bevelT w="0" h="0"/>
            <a:contourClr>
              <a:srgbClr val="FFFFFF"/>
            </a:contourClr>
          </a:sp3d>
        </p:spPr>
      </p:pic>
      <p:sp>
        <p:nvSpPr>
          <p:cNvPr id="2" name="TextBox 1">
            <a:extLst>
              <a:ext uri="{FF2B5EF4-FFF2-40B4-BE49-F238E27FC236}">
                <a16:creationId xmlns:a16="http://schemas.microsoft.com/office/drawing/2014/main" id="{0F67EF2D-EBC1-AB8E-A068-AB35246C0A48}"/>
              </a:ext>
            </a:extLst>
          </p:cNvPr>
          <p:cNvSpPr txBox="1"/>
          <p:nvPr/>
        </p:nvSpPr>
        <p:spPr>
          <a:xfrm>
            <a:off x="4256131" y="1616655"/>
            <a:ext cx="3543783" cy="830997"/>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New products and services in more languages</a:t>
            </a:r>
          </a:p>
        </p:txBody>
      </p:sp>
      <p:sp>
        <p:nvSpPr>
          <p:cNvPr id="8" name="TextBox 7">
            <a:extLst>
              <a:ext uri="{FF2B5EF4-FFF2-40B4-BE49-F238E27FC236}">
                <a16:creationId xmlns:a16="http://schemas.microsoft.com/office/drawing/2014/main" id="{E59CD6A3-0E8A-CE36-03F7-F8C712386AED}"/>
              </a:ext>
            </a:extLst>
          </p:cNvPr>
          <p:cNvSpPr txBox="1"/>
          <p:nvPr/>
        </p:nvSpPr>
        <p:spPr>
          <a:xfrm>
            <a:off x="826714" y="1667958"/>
            <a:ext cx="2859296" cy="830997"/>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Financial Training for Chapters</a:t>
            </a:r>
          </a:p>
        </p:txBody>
      </p:sp>
      <p:sp>
        <p:nvSpPr>
          <p:cNvPr id="10" name="TextBox 9">
            <a:extLst>
              <a:ext uri="{FF2B5EF4-FFF2-40B4-BE49-F238E27FC236}">
                <a16:creationId xmlns:a16="http://schemas.microsoft.com/office/drawing/2014/main" id="{23E1C087-DCFC-8D84-8D59-F731D7F33BD7}"/>
              </a:ext>
            </a:extLst>
          </p:cNvPr>
          <p:cNvSpPr txBox="1"/>
          <p:nvPr/>
        </p:nvSpPr>
        <p:spPr>
          <a:xfrm>
            <a:off x="7935868" y="1616655"/>
            <a:ext cx="3912552" cy="1200329"/>
          </a:xfrm>
          <a:prstGeom prst="rect">
            <a:avLst/>
          </a:prstGeom>
          <a:noFill/>
        </p:spPr>
        <p:txBody>
          <a:bodyPr wrap="square">
            <a:spAutoFit/>
          </a:bodyPr>
          <a:lstStyle/>
          <a:p>
            <a:pPr algn="ctr"/>
            <a:r>
              <a:rPr lang="en-US" sz="2400" dirty="0">
                <a:latin typeface="Calibri" panose="020F0502020204030204" pitchFamily="34" charset="0"/>
                <a:cs typeface="Calibri" panose="020F0502020204030204" pitchFamily="34" charset="0"/>
              </a:rPr>
              <a:t>Collaboration between Chapters and Technical Committees</a:t>
            </a:r>
          </a:p>
        </p:txBody>
      </p:sp>
      <p:pic>
        <p:nvPicPr>
          <p:cNvPr id="12" name="Picture 11" descr="A group of people posing for a photo&#10;&#10;Description automatically generated">
            <a:extLst>
              <a:ext uri="{FF2B5EF4-FFF2-40B4-BE49-F238E27FC236}">
                <a16:creationId xmlns:a16="http://schemas.microsoft.com/office/drawing/2014/main" id="{867963D6-5F50-0796-DFCD-8CEA08142E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8153" y="2839213"/>
            <a:ext cx="3679737" cy="27598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66597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5954E0-364D-11E9-D6A5-EF5C74C3A36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209" b="96791" l="741" r="97778">
                        <a14:foregroundMark x1="38148" y1="51337" x2="38148" y2="51337"/>
                        <a14:foregroundMark x1="21852" y1="51872" x2="21852" y2="51872"/>
                        <a14:foregroundMark x1="6296" y1="59893" x2="6296" y2="59893"/>
                        <a14:foregroundMark x1="1481" y1="58824" x2="1481" y2="58824"/>
                        <a14:foregroundMark x1="34074" y1="21925" x2="34074" y2="21925"/>
                        <a14:foregroundMark x1="36296" y1="13369" x2="36296" y2="13369"/>
                        <a14:foregroundMark x1="38519" y1="10695" x2="38519" y2="10695"/>
                        <a14:foregroundMark x1="41852" y1="3743" x2="41852" y2="3743"/>
                        <a14:foregroundMark x1="47407" y1="4278" x2="47407" y2="4278"/>
                        <a14:foregroundMark x1="55556" y1="4278" x2="55556" y2="4278"/>
                        <a14:foregroundMark x1="64815" y1="4278" x2="64815" y2="4278"/>
                        <a14:foregroundMark x1="74815" y1="4278" x2="74815" y2="4278"/>
                        <a14:foregroundMark x1="80370" y1="6952" x2="80370" y2="6952"/>
                        <a14:foregroundMark x1="83333" y1="15508" x2="83333" y2="15508"/>
                        <a14:foregroundMark x1="87407" y1="27807" x2="87407" y2="27807"/>
                        <a14:foregroundMark x1="91111" y1="33690" x2="91111" y2="33690"/>
                        <a14:foregroundMark x1="91111" y1="33690" x2="91111" y2="33690"/>
                        <a14:foregroundMark x1="92593" y1="40107" x2="92593" y2="40107"/>
                        <a14:foregroundMark x1="95185" y1="44385" x2="95185" y2="44385"/>
                        <a14:foregroundMark x1="98148" y1="50267" x2="98148" y2="50267"/>
                        <a14:foregroundMark x1="78889" y1="96791" x2="78889" y2="96791"/>
                        <a14:foregroundMark x1="72222" y1="62567" x2="72222" y2="62567"/>
                        <a14:foregroundMark x1="61111" y1="56684" x2="61111" y2="56684"/>
                        <a14:foregroundMark x1="61481" y1="56150" x2="61481" y2="56150"/>
                      </a14:backgroundRemoval>
                    </a14:imgEffect>
                  </a14:imgLayer>
                </a14:imgProps>
              </a:ext>
              <a:ext uri="{28A0092B-C50C-407E-A947-70E740481C1C}">
                <a14:useLocalDpi xmlns:a14="http://schemas.microsoft.com/office/drawing/2010/main" val="0"/>
              </a:ext>
            </a:extLst>
          </a:blip>
          <a:srcRect/>
          <a:stretch>
            <a:fillRect/>
          </a:stretch>
        </p:blipFill>
        <p:spPr bwMode="auto">
          <a:xfrm>
            <a:off x="253031" y="252208"/>
            <a:ext cx="1293787" cy="8922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9107F6-B474-6698-3D74-88B39E33E98D}"/>
              </a:ext>
            </a:extLst>
          </p:cNvPr>
          <p:cNvSpPr txBox="1"/>
          <p:nvPr/>
        </p:nvSpPr>
        <p:spPr>
          <a:xfrm>
            <a:off x="0" y="335735"/>
            <a:ext cx="12191999" cy="707886"/>
          </a:xfrm>
          <a:prstGeom prst="rect">
            <a:avLst/>
          </a:prstGeom>
          <a:noFill/>
        </p:spPr>
        <p:txBody>
          <a:bodyPr wrap="square" rtlCol="0">
            <a:spAutoFit/>
            <a:scene3d>
              <a:camera prst="orthographicFront"/>
              <a:lightRig rig="threePt" dir="t"/>
            </a:scene3d>
            <a:sp3d prstMaterial="softEdge">
              <a:bevelT w="0" h="0"/>
            </a:sp3d>
          </a:bodyPr>
          <a:lstStyle>
            <a:defPPr>
              <a:defRPr lang="en-US"/>
            </a:defPPr>
            <a:lvl1pPr algn="ctr">
              <a:buClr>
                <a:schemeClr val="dk1"/>
              </a:buClr>
              <a:buSzPts val="1100"/>
              <a:defRPr sz="4000" b="1">
                <a:latin typeface="Squada One"/>
              </a:defRPr>
            </a:lvl1pPr>
          </a:lstStyle>
          <a:p>
            <a:r>
              <a:rPr lang="en-US" dirty="0">
                <a:solidFill>
                  <a:srgbClr val="004782"/>
                </a:solidFill>
                <a:latin typeface="Calibri" panose="020F0502020204030204" pitchFamily="34" charset="0"/>
                <a:cs typeface="Calibri" panose="020F0502020204030204" pitchFamily="34" charset="0"/>
                <a:sym typeface="Squada One"/>
              </a:rPr>
              <a:t>Making ASHRAE Truly Diverse</a:t>
            </a:r>
          </a:p>
        </p:txBody>
      </p:sp>
      <p:pic>
        <p:nvPicPr>
          <p:cNvPr id="10" name="Picture 9">
            <a:extLst>
              <a:ext uri="{FF2B5EF4-FFF2-40B4-BE49-F238E27FC236}">
                <a16:creationId xmlns:a16="http://schemas.microsoft.com/office/drawing/2014/main" id="{EA1E190C-18BB-349F-D679-D891D220153A}"/>
              </a:ext>
            </a:extLst>
          </p:cNvPr>
          <p:cNvPicPr>
            <a:picLocks noChangeAspect="1"/>
          </p:cNvPicPr>
          <p:nvPr/>
        </p:nvPicPr>
        <p:blipFill>
          <a:blip r:embed="rId5"/>
          <a:stretch>
            <a:fillRect/>
          </a:stretch>
        </p:blipFill>
        <p:spPr>
          <a:xfrm>
            <a:off x="4974662" y="1600481"/>
            <a:ext cx="6702714" cy="3657037"/>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67328FBD-ED17-743A-86CF-60D0C42B9368}"/>
              </a:ext>
            </a:extLst>
          </p:cNvPr>
          <p:cNvSpPr txBox="1"/>
          <p:nvPr/>
        </p:nvSpPr>
        <p:spPr>
          <a:xfrm>
            <a:off x="4974662" y="5460435"/>
            <a:ext cx="6702715" cy="707886"/>
          </a:xfrm>
          <a:prstGeom prst="rect">
            <a:avLst/>
          </a:prstGeom>
          <a:noFill/>
        </p:spPr>
        <p:txBody>
          <a:bodyPr wrap="square">
            <a:spAutoFit/>
          </a:bodyPr>
          <a:lstStyle/>
          <a:p>
            <a:pPr algn="ctr"/>
            <a:r>
              <a:rPr lang="en-US" sz="2000" b="1" i="0" strike="noStrike" dirty="0">
                <a:effectLst/>
                <a:latin typeface="Calibri" panose="020F0502020204030204" pitchFamily="34" charset="0"/>
                <a:cs typeface="Calibri" panose="020F0502020204030204" pitchFamily="34" charset="0"/>
              </a:rPr>
              <a:t>Diversity in HVAC&amp;R—Driving Technology </a:t>
            </a:r>
          </a:p>
          <a:p>
            <a:pPr algn="ctr"/>
            <a:r>
              <a:rPr lang="en-US" sz="2000" b="1" i="0" strike="noStrike" dirty="0">
                <a:effectLst/>
                <a:latin typeface="Calibri" panose="020F0502020204030204" pitchFamily="34" charset="0"/>
                <a:cs typeface="Calibri" panose="020F0502020204030204" pitchFamily="34" charset="0"/>
              </a:rPr>
              <a:t>Through Workforce Development</a:t>
            </a:r>
            <a:endParaRPr lang="en-US" sz="2000" b="1" i="0" dirty="0">
              <a:effectLst/>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39772E8B-6E10-E2EE-54ED-A30F68606E76}"/>
              </a:ext>
            </a:extLst>
          </p:cNvPr>
          <p:cNvSpPr txBox="1"/>
          <p:nvPr/>
        </p:nvSpPr>
        <p:spPr>
          <a:xfrm>
            <a:off x="717824" y="1581445"/>
            <a:ext cx="3600176" cy="3785652"/>
          </a:xfrm>
          <a:prstGeom prst="rect">
            <a:avLst/>
          </a:prstGeom>
          <a:noFill/>
        </p:spPr>
        <p:txBody>
          <a:bodyPr wrap="square">
            <a:spAutoFit/>
          </a:bodyPr>
          <a:lstStyle/>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ü"/>
              <a:tabLst/>
              <a:defRPr/>
            </a:pPr>
            <a:r>
              <a:rPr lang="en-US" sz="2400" dirty="0">
                <a:latin typeface="Calibri" panose="020F0502020204030204" pitchFamily="34" charset="0"/>
                <a:ea typeface="Roboto Condensed Light"/>
                <a:cs typeface="Calibri" panose="020F0502020204030204" pitchFamily="34" charset="0"/>
                <a:sym typeface="Roboto Condensed Light"/>
              </a:rPr>
              <a:t>Creating DEI materials for ASHRAE Chapters</a:t>
            </a:r>
          </a:p>
          <a:p>
            <a:pPr marL="0" marR="0" lvl="0" indent="0" algn="l" defTabSz="914400" rtl="0" eaLnBrk="1" fontAlgn="auto" latinLnBrk="0" hangingPunct="1">
              <a:spcBef>
                <a:spcPts val="0"/>
              </a:spcBef>
              <a:spcAft>
                <a:spcPts val="0"/>
              </a:spcAft>
              <a:buClrTx/>
              <a:buSzTx/>
              <a:buFontTx/>
              <a:buNone/>
              <a:tabLst/>
              <a:defRPr/>
            </a:pPr>
            <a:endParaRPr lang="en-US" sz="2400" dirty="0">
              <a:latin typeface="Calibri" panose="020F0502020204030204" pitchFamily="34" charset="0"/>
              <a:ea typeface="Roboto Condensed Light"/>
              <a:cs typeface="Calibri" panose="020F0502020204030204" pitchFamily="34" charset="0"/>
              <a:sym typeface="Roboto Condensed Light"/>
            </a:endParaRP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ü"/>
              <a:tabLst/>
              <a:defRPr/>
            </a:pPr>
            <a:r>
              <a:rPr lang="en-US" sz="2400" dirty="0">
                <a:latin typeface="Calibri" panose="020F0502020204030204" pitchFamily="34" charset="0"/>
                <a:ea typeface="Roboto Condensed Light"/>
                <a:cs typeface="Calibri" panose="020F0502020204030204" pitchFamily="34" charset="0"/>
                <a:sym typeface="Roboto Condensed Light"/>
              </a:rPr>
              <a:t>Workshops at Annual and Winter Conferences, including today’s ASHRAE Cultural Mixer Forum</a:t>
            </a:r>
          </a:p>
          <a:p>
            <a:pPr marL="0" marR="0" lvl="0" indent="0" algn="l" defTabSz="914400" rtl="0" eaLnBrk="1" fontAlgn="auto" latinLnBrk="0" hangingPunct="1">
              <a:spcBef>
                <a:spcPts val="0"/>
              </a:spcBef>
              <a:spcAft>
                <a:spcPts val="0"/>
              </a:spcAft>
              <a:buClrTx/>
              <a:buSzTx/>
              <a:buFontTx/>
              <a:buNone/>
              <a:tabLst/>
              <a:defRPr/>
            </a:pPr>
            <a:endParaRPr lang="en-US" sz="2400" dirty="0">
              <a:latin typeface="Calibri" panose="020F0502020204030204" pitchFamily="34" charset="0"/>
              <a:ea typeface="Roboto Condensed Light"/>
              <a:cs typeface="Calibri" panose="020F0502020204030204" pitchFamily="34" charset="0"/>
              <a:sym typeface="Roboto Condensed Light"/>
            </a:endParaRP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ü"/>
              <a:tabLst/>
              <a:defRPr/>
            </a:pPr>
            <a:r>
              <a:rPr lang="en-US" sz="2400" dirty="0">
                <a:latin typeface="Calibri" panose="020F0502020204030204" pitchFamily="34" charset="0"/>
                <a:ea typeface="Roboto Condensed Light"/>
                <a:cs typeface="Calibri" panose="020F0502020204030204" pitchFamily="34" charset="0"/>
                <a:sym typeface="Roboto Condensed Light"/>
              </a:rPr>
              <a:t>ASHRAE Journal Podcast </a:t>
            </a:r>
          </a:p>
        </p:txBody>
      </p:sp>
    </p:spTree>
    <p:extLst>
      <p:ext uri="{BB962C8B-B14F-4D97-AF65-F5344CB8AC3E}">
        <p14:creationId xmlns:p14="http://schemas.microsoft.com/office/powerpoint/2010/main" val="5207945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ch Startup by Slidesgo">
  <a:themeElements>
    <a:clrScheme name="Custom 2">
      <a:dk1>
        <a:srgbClr val="000000"/>
      </a:dk1>
      <a:lt1>
        <a:srgbClr val="FFFFFF"/>
      </a:lt1>
      <a:dk2>
        <a:srgbClr val="595959"/>
      </a:dk2>
      <a:lt2>
        <a:srgbClr val="EEEEEE"/>
      </a:lt2>
      <a:accent1>
        <a:srgbClr val="8DC2D3"/>
      </a:accent1>
      <a:accent2>
        <a:srgbClr val="423864"/>
      </a:accent2>
      <a:accent3>
        <a:srgbClr val="78909C"/>
      </a:accent3>
      <a:accent4>
        <a:srgbClr val="00B8E7"/>
      </a:accent4>
      <a:accent5>
        <a:srgbClr val="00C767"/>
      </a:accent5>
      <a:accent6>
        <a:srgbClr val="423864"/>
      </a:accent6>
      <a:hlink>
        <a:srgbClr val="FFFFFF"/>
      </a:hlink>
      <a:folHlink>
        <a:srgbClr val="0080E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
    <a:dk1>
      <a:srgbClr val="000000"/>
    </a:dk1>
    <a:lt1>
      <a:srgbClr val="FFFFFF"/>
    </a:lt1>
    <a:dk2>
      <a:srgbClr val="595959"/>
    </a:dk2>
    <a:lt2>
      <a:srgbClr val="EEEEEE"/>
    </a:lt2>
    <a:accent1>
      <a:srgbClr val="8DC2D3"/>
    </a:accent1>
    <a:accent2>
      <a:srgbClr val="423864"/>
    </a:accent2>
    <a:accent3>
      <a:srgbClr val="78909C"/>
    </a:accent3>
    <a:accent4>
      <a:srgbClr val="00B8E7"/>
    </a:accent4>
    <a:accent5>
      <a:srgbClr val="00C767"/>
    </a:accent5>
    <a:accent6>
      <a:srgbClr val="423864"/>
    </a:accent6>
    <a:hlink>
      <a:srgbClr val="FFFFFF"/>
    </a:hlink>
    <a:folHlink>
      <a:srgbClr val="0080E1"/>
    </a:folHlink>
  </a:clrScheme>
</a:themeOverride>
</file>

<file path=docProps/app.xml><?xml version="1.0" encoding="utf-8"?>
<Properties xmlns="http://schemas.openxmlformats.org/officeDocument/2006/extended-properties" xmlns:vt="http://schemas.openxmlformats.org/officeDocument/2006/docPropsVTypes">
  <TotalTime>6705</TotalTime>
  <Words>2757</Words>
  <Application>Microsoft Office PowerPoint</Application>
  <PresentationFormat>Widescreen</PresentationFormat>
  <Paragraphs>224</Paragraphs>
  <Slides>19</Slides>
  <Notes>19</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19</vt:i4>
      </vt:variant>
    </vt:vector>
  </HeadingPairs>
  <TitlesOfParts>
    <vt:vector size="34" baseType="lpstr">
      <vt:lpstr>Arial</vt:lpstr>
      <vt:lpstr>Arial Narrow</vt:lpstr>
      <vt:lpstr>Calibri</vt:lpstr>
      <vt:lpstr>Calibri Light</vt:lpstr>
      <vt:lpstr>Courier</vt:lpstr>
      <vt:lpstr>Fira Sans Extra Condensed Medium</vt:lpstr>
      <vt:lpstr>Livvic</vt:lpstr>
      <vt:lpstr>Roboto</vt:lpstr>
      <vt:lpstr>Roboto Condensed Light</vt:lpstr>
      <vt:lpstr>Squada One</vt:lpstr>
      <vt:lpstr>Symbol</vt:lpstr>
      <vt:lpstr>Wingdings</vt:lpstr>
      <vt:lpstr>Office Theme</vt:lpstr>
      <vt:lpstr>Tech Startup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1971</dc:title>
  <dc:creator>Wilson, Anne</dc:creator>
  <cp:lastModifiedBy>Buckley Washington, Karen</cp:lastModifiedBy>
  <cp:revision>59</cp:revision>
  <dcterms:created xsi:type="dcterms:W3CDTF">2022-03-03T18:36:37Z</dcterms:created>
  <dcterms:modified xsi:type="dcterms:W3CDTF">2023-02-09T13:55:04Z</dcterms:modified>
</cp:coreProperties>
</file>