
<file path=[Content_Types].xml><?xml version="1.0" encoding="utf-8"?>
<Types xmlns="http://schemas.openxmlformats.org/package/2006/content-types">
  <Default Extension="fntdata" ContentType="application/x-fontdata"/>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37"/>
  </p:notesMasterIdLst>
  <p:sldIdLst>
    <p:sldId id="256" r:id="rId5"/>
    <p:sldId id="257" r:id="rId6"/>
    <p:sldId id="309" r:id="rId7"/>
    <p:sldId id="258" r:id="rId8"/>
    <p:sldId id="259" r:id="rId9"/>
    <p:sldId id="310" r:id="rId10"/>
    <p:sldId id="260" r:id="rId11"/>
    <p:sldId id="261" r:id="rId12"/>
    <p:sldId id="308" r:id="rId13"/>
    <p:sldId id="269" r:id="rId14"/>
    <p:sldId id="263" r:id="rId15"/>
    <p:sldId id="295" r:id="rId16"/>
    <p:sldId id="271" r:id="rId17"/>
    <p:sldId id="270" r:id="rId18"/>
    <p:sldId id="311" r:id="rId19"/>
    <p:sldId id="290" r:id="rId20"/>
    <p:sldId id="301" r:id="rId21"/>
    <p:sldId id="265" r:id="rId22"/>
    <p:sldId id="273" r:id="rId23"/>
    <p:sldId id="287" r:id="rId24"/>
    <p:sldId id="293" r:id="rId25"/>
    <p:sldId id="288" r:id="rId26"/>
    <p:sldId id="302" r:id="rId27"/>
    <p:sldId id="289" r:id="rId28"/>
    <p:sldId id="281" r:id="rId29"/>
    <p:sldId id="305" r:id="rId30"/>
    <p:sldId id="278" r:id="rId31"/>
    <p:sldId id="299" r:id="rId32"/>
    <p:sldId id="300" r:id="rId33"/>
    <p:sldId id="298" r:id="rId34"/>
    <p:sldId id="292" r:id="rId35"/>
    <p:sldId id="291" r:id="rId36"/>
  </p:sldIdLst>
  <p:sldSz cx="18288000" cy="10287000"/>
  <p:notesSz cx="6858000" cy="9144000"/>
  <p:embeddedFontLst>
    <p:embeddedFont>
      <p:font typeface="Arial Black" panose="020B0A04020102020204" pitchFamily="34" charset="0"/>
      <p:bold r:id="rId38"/>
    </p:embeddedFont>
    <p:embeddedFont>
      <p:font typeface="Arial Nova" panose="020B0504020202020204" pitchFamily="34" charset="0"/>
      <p:regular r:id="rId39"/>
      <p:bold r:id="rId40"/>
      <p:italic r:id="rId41"/>
      <p:boldItalic r:id="rId42"/>
    </p:embeddedFont>
    <p:embeddedFont>
      <p:font typeface="Arial Nova Cond" panose="020B0506020202020204" pitchFamily="34" charset="0"/>
      <p:regular r:id="rId43"/>
      <p:bold r:id="rId44"/>
      <p:italic r:id="rId45"/>
      <p:boldItalic r:id="rId46"/>
    </p:embeddedFont>
    <p:embeddedFont>
      <p:font typeface="Saira Bold" panose="020B0604020202020204" charset="0"/>
      <p:regular r:id="rId47"/>
      <p:bold r:id="rId4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49B"/>
    <a:srgbClr val="006EB6"/>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816" autoAdjust="0"/>
    <p:restoredTop sz="58192" autoAdjust="0"/>
  </p:normalViewPr>
  <p:slideViewPr>
    <p:cSldViewPr>
      <p:cViewPr varScale="1">
        <p:scale>
          <a:sx n="43" d="100"/>
          <a:sy n="43" d="100"/>
        </p:scale>
        <p:origin x="2208" y="-132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2.fntdata"/><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font" Target="fonts/font5.fntdata"/><Relationship Id="rId47" Type="http://schemas.openxmlformats.org/officeDocument/2006/relationships/font" Target="fonts/font10.fntdata"/><Relationship Id="rId50"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font" Target="fonts/font3.fntdata"/><Relationship Id="rId45" Type="http://schemas.openxmlformats.org/officeDocument/2006/relationships/font" Target="fonts/font8.fntdata"/><Relationship Id="rId53" Type="http://schemas.microsoft.com/office/2016/11/relationships/changesInfo" Target="changesInfos/changesInfo1.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font" Target="fonts/font7.fntdata"/><Relationship Id="rId52"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font" Target="fonts/font6.fntdata"/><Relationship Id="rId48" Type="http://schemas.openxmlformats.org/officeDocument/2006/relationships/font" Target="fonts/font11.fntdata"/><Relationship Id="rId8" Type="http://schemas.openxmlformats.org/officeDocument/2006/relationships/slide" Target="slides/slide4.xml"/><Relationship Id="rId51"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font" Target="fonts/font1.fntdata"/><Relationship Id="rId46" Type="http://schemas.openxmlformats.org/officeDocument/2006/relationships/font" Target="fonts/font9.fntdata"/><Relationship Id="rId20" Type="http://schemas.openxmlformats.org/officeDocument/2006/relationships/slide" Target="slides/slide16.xml"/><Relationship Id="rId41" Type="http://schemas.openxmlformats.org/officeDocument/2006/relationships/font" Target="fonts/font4.fntdata"/><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drés Sepulveda" userId="47fc95f8-c3d0-4958-8e94-d54012e38a9f" providerId="ADAL" clId="{3A076128-9D86-463E-B9FF-6BC73078E0C6}"/>
    <pc:docChg chg="modSld">
      <pc:chgData name="Andrés Sepulveda" userId="47fc95f8-c3d0-4958-8e94-d54012e38a9f" providerId="ADAL" clId="{3A076128-9D86-463E-B9FF-6BC73078E0C6}" dt="2026-07-13T06:53:25.285" v="80" actId="1076"/>
      <pc:docMkLst>
        <pc:docMk/>
      </pc:docMkLst>
      <pc:sldChg chg="modNotesTx">
        <pc:chgData name="Andrés Sepulveda" userId="47fc95f8-c3d0-4958-8e94-d54012e38a9f" providerId="ADAL" clId="{3A076128-9D86-463E-B9FF-6BC73078E0C6}" dt="2026-07-13T06:14:42.352" v="10" actId="20577"/>
        <pc:sldMkLst>
          <pc:docMk/>
          <pc:sldMk cId="0" sldId="261"/>
        </pc:sldMkLst>
      </pc:sldChg>
      <pc:sldChg chg="modNotesTx">
        <pc:chgData name="Andrés Sepulveda" userId="47fc95f8-c3d0-4958-8e94-d54012e38a9f" providerId="ADAL" clId="{3A076128-9D86-463E-B9FF-6BC73078E0C6}" dt="2026-07-13T06:44:00.900" v="46" actId="6549"/>
        <pc:sldMkLst>
          <pc:docMk/>
          <pc:sldMk cId="3642996426" sldId="288"/>
        </pc:sldMkLst>
      </pc:sldChg>
      <pc:sldChg chg="modSp mod">
        <pc:chgData name="Andrés Sepulveda" userId="47fc95f8-c3d0-4958-8e94-d54012e38a9f" providerId="ADAL" clId="{3A076128-9D86-463E-B9FF-6BC73078E0C6}" dt="2026-07-13T06:53:25.285" v="80" actId="1076"/>
        <pc:sldMkLst>
          <pc:docMk/>
          <pc:sldMk cId="1651151989" sldId="292"/>
        </pc:sldMkLst>
        <pc:picChg chg="mod">
          <ac:chgData name="Andrés Sepulveda" userId="47fc95f8-c3d0-4958-8e94-d54012e38a9f" providerId="ADAL" clId="{3A076128-9D86-463E-B9FF-6BC73078E0C6}" dt="2026-07-13T06:53:25.285" v="80" actId="1076"/>
          <ac:picMkLst>
            <pc:docMk/>
            <pc:sldMk cId="1651151989" sldId="292"/>
            <ac:picMk id="4" creationId="{74CEE5F4-84FD-0C82-E1C4-CC226EE28DFD}"/>
          </ac:picMkLst>
        </pc:picChg>
      </pc:sldChg>
      <pc:sldChg chg="modNotesTx">
        <pc:chgData name="Andrés Sepulveda" userId="47fc95f8-c3d0-4958-8e94-d54012e38a9f" providerId="ADAL" clId="{3A076128-9D86-463E-B9FF-6BC73078E0C6}" dt="2026-07-13T06:51:58.485" v="79" actId="6549"/>
        <pc:sldMkLst>
          <pc:docMk/>
          <pc:sldMk cId="3137968362" sldId="300"/>
        </pc:sldMkLst>
      </pc:sldChg>
      <pc:sldChg chg="modNotesTx">
        <pc:chgData name="Andrés Sepulveda" userId="47fc95f8-c3d0-4958-8e94-d54012e38a9f" providerId="ADAL" clId="{3A076128-9D86-463E-B9FF-6BC73078E0C6}" dt="2026-07-13T06:37:27.440" v="41" actId="20577"/>
        <pc:sldMkLst>
          <pc:docMk/>
          <pc:sldMk cId="385187758" sldId="301"/>
        </pc:sldMkLst>
      </pc:sldChg>
      <pc:sldChg chg="modNotesTx">
        <pc:chgData name="Andrés Sepulveda" userId="47fc95f8-c3d0-4958-8e94-d54012e38a9f" providerId="ADAL" clId="{3A076128-9D86-463E-B9FF-6BC73078E0C6}" dt="2026-07-13T06:47:15.017" v="68" actId="20577"/>
        <pc:sldMkLst>
          <pc:docMk/>
          <pc:sldMk cId="2299574239" sldId="302"/>
        </pc:sldMkLst>
      </pc:sldChg>
      <pc:sldChg chg="modNotesTx">
        <pc:chgData name="Andrés Sepulveda" userId="47fc95f8-c3d0-4958-8e94-d54012e38a9f" providerId="ADAL" clId="{3A076128-9D86-463E-B9FF-6BC73078E0C6}" dt="2026-07-13T06:50:39.835" v="78" actId="20577"/>
        <pc:sldMkLst>
          <pc:docMk/>
          <pc:sldMk cId="2195708543" sldId="305"/>
        </pc:sldMkLst>
      </pc:sldChg>
      <pc:sldChg chg="modSp mod modNotesTx">
        <pc:chgData name="Andrés Sepulveda" userId="47fc95f8-c3d0-4958-8e94-d54012e38a9f" providerId="ADAL" clId="{3A076128-9D86-463E-B9FF-6BC73078E0C6}" dt="2026-07-13T06:22:15.128" v="29" actId="6549"/>
        <pc:sldMkLst>
          <pc:docMk/>
          <pc:sldMk cId="792907472" sldId="308"/>
        </pc:sldMkLst>
        <pc:spChg chg="mod">
          <ac:chgData name="Andrés Sepulveda" userId="47fc95f8-c3d0-4958-8e94-d54012e38a9f" providerId="ADAL" clId="{3A076128-9D86-463E-B9FF-6BC73078E0C6}" dt="2026-07-13T06:19:30.930" v="12" actId="20577"/>
          <ac:spMkLst>
            <pc:docMk/>
            <pc:sldMk cId="792907472" sldId="308"/>
            <ac:spMk id="3" creationId="{55EDB18A-A479-6DB8-346D-44AA8A528222}"/>
          </ac:spMkLst>
        </pc:spChg>
      </pc:sldChg>
      <pc:sldChg chg="modNotesTx">
        <pc:chgData name="Andrés Sepulveda" userId="47fc95f8-c3d0-4958-8e94-d54012e38a9f" providerId="ADAL" clId="{3A076128-9D86-463E-B9FF-6BC73078E0C6}" dt="2026-07-13T06:28:43.461" v="32" actId="20577"/>
        <pc:sldMkLst>
          <pc:docMk/>
          <pc:sldMk cId="2434951806" sldId="311"/>
        </pc:sldMkLst>
      </pc:sldChg>
    </pc:docChg>
  </pc:docChgLst>
  <pc:docChgLst>
    <pc:chgData name="Andrés Sepulveda" userId="47fc95f8-c3d0-4958-8e94-d54012e38a9f" providerId="ADAL" clId="{68CA2008-53CC-48E3-818E-D1D0F6D3A918}"/>
    <pc:docChg chg="undo redo custSel modSld">
      <pc:chgData name="Andrés Sepulveda" userId="47fc95f8-c3d0-4958-8e94-d54012e38a9f" providerId="ADAL" clId="{68CA2008-53CC-48E3-818E-D1D0F6D3A918}" dt="2026-08-06T15:27:29.395" v="1511" actId="20577"/>
      <pc:docMkLst>
        <pc:docMk/>
      </pc:docMkLst>
      <pc:sldChg chg="modSp mod">
        <pc:chgData name="Andrés Sepulveda" userId="47fc95f8-c3d0-4958-8e94-d54012e38a9f" providerId="ADAL" clId="{68CA2008-53CC-48E3-818E-D1D0F6D3A918}" dt="2026-07-11T15:43:51.898" v="452" actId="255"/>
        <pc:sldMkLst>
          <pc:docMk/>
          <pc:sldMk cId="0" sldId="256"/>
        </pc:sldMkLst>
        <pc:spChg chg="mod">
          <ac:chgData name="Andrés Sepulveda" userId="47fc95f8-c3d0-4958-8e94-d54012e38a9f" providerId="ADAL" clId="{68CA2008-53CC-48E3-818E-D1D0F6D3A918}" dt="2026-07-11T15:43:51.898" v="452" actId="255"/>
          <ac:spMkLst>
            <pc:docMk/>
            <pc:sldMk cId="0" sldId="256"/>
            <ac:spMk id="3" creationId="{69857B2C-EAEF-3525-C1B9-AEC26CA2816B}"/>
          </ac:spMkLst>
        </pc:spChg>
        <pc:spChg chg="mod">
          <ac:chgData name="Andrés Sepulveda" userId="47fc95f8-c3d0-4958-8e94-d54012e38a9f" providerId="ADAL" clId="{68CA2008-53CC-48E3-818E-D1D0F6D3A918}" dt="2026-07-11T14:50:52.066" v="31" actId="6549"/>
          <ac:spMkLst>
            <pc:docMk/>
            <pc:sldMk cId="0" sldId="256"/>
            <ac:spMk id="8" creationId="{00000000-0000-0000-0000-000000000000}"/>
          </ac:spMkLst>
        </pc:spChg>
        <pc:spChg chg="mod">
          <ac:chgData name="Andrés Sepulveda" userId="47fc95f8-c3d0-4958-8e94-d54012e38a9f" providerId="ADAL" clId="{68CA2008-53CC-48E3-818E-D1D0F6D3A918}" dt="2026-07-11T14:52:24.264" v="79" actId="6549"/>
          <ac:spMkLst>
            <pc:docMk/>
            <pc:sldMk cId="0" sldId="256"/>
            <ac:spMk id="11" creationId="{00000000-0000-0000-0000-000000000000}"/>
          </ac:spMkLst>
        </pc:spChg>
      </pc:sldChg>
      <pc:sldChg chg="modSp mod modNotesTx">
        <pc:chgData name="Andrés Sepulveda" userId="47fc95f8-c3d0-4958-8e94-d54012e38a9f" providerId="ADAL" clId="{68CA2008-53CC-48E3-818E-D1D0F6D3A918}" dt="2026-07-11T14:53:57.627" v="83" actId="20577"/>
        <pc:sldMkLst>
          <pc:docMk/>
          <pc:sldMk cId="0" sldId="257"/>
        </pc:sldMkLst>
        <pc:spChg chg="mod">
          <ac:chgData name="Andrés Sepulveda" userId="47fc95f8-c3d0-4958-8e94-d54012e38a9f" providerId="ADAL" clId="{68CA2008-53CC-48E3-818E-D1D0F6D3A918}" dt="2026-07-11T14:53:57.627" v="83" actId="20577"/>
          <ac:spMkLst>
            <pc:docMk/>
            <pc:sldMk cId="0" sldId="257"/>
            <ac:spMk id="13" creationId="{A002594E-33DC-7A7E-B8DD-3E2FE67B0F27}"/>
          </ac:spMkLst>
        </pc:spChg>
      </pc:sldChg>
      <pc:sldChg chg="modNotesTx">
        <pc:chgData name="Andrés Sepulveda" userId="47fc95f8-c3d0-4958-8e94-d54012e38a9f" providerId="ADAL" clId="{68CA2008-53CC-48E3-818E-D1D0F6D3A918}" dt="2026-07-11T14:56:38.948" v="85"/>
        <pc:sldMkLst>
          <pc:docMk/>
          <pc:sldMk cId="0" sldId="258"/>
        </pc:sldMkLst>
      </pc:sldChg>
      <pc:sldChg chg="modSp mod modNotesTx">
        <pc:chgData name="Andrés Sepulveda" userId="47fc95f8-c3d0-4958-8e94-d54012e38a9f" providerId="ADAL" clId="{68CA2008-53CC-48E3-818E-D1D0F6D3A918}" dt="2026-07-11T15:02:04.770" v="135" actId="1076"/>
        <pc:sldMkLst>
          <pc:docMk/>
          <pc:sldMk cId="0" sldId="259"/>
        </pc:sldMkLst>
        <pc:spChg chg="mod">
          <ac:chgData name="Andrés Sepulveda" userId="47fc95f8-c3d0-4958-8e94-d54012e38a9f" providerId="ADAL" clId="{68CA2008-53CC-48E3-818E-D1D0F6D3A918}" dt="2026-07-11T15:00:59.085" v="129" actId="14100"/>
          <ac:spMkLst>
            <pc:docMk/>
            <pc:sldMk cId="0" sldId="259"/>
            <ac:spMk id="13" creationId="{00000000-0000-0000-0000-000000000000}"/>
          </ac:spMkLst>
        </pc:spChg>
        <pc:spChg chg="mod">
          <ac:chgData name="Andrés Sepulveda" userId="47fc95f8-c3d0-4958-8e94-d54012e38a9f" providerId="ADAL" clId="{68CA2008-53CC-48E3-818E-D1D0F6D3A918}" dt="2026-07-11T15:02:04.770" v="135" actId="1076"/>
          <ac:spMkLst>
            <pc:docMk/>
            <pc:sldMk cId="0" sldId="259"/>
            <ac:spMk id="22" creationId="{953405C1-CE8B-3D52-3933-4DE965C5D369}"/>
          </ac:spMkLst>
        </pc:spChg>
      </pc:sldChg>
      <pc:sldChg chg="modSp mod modNotesTx">
        <pc:chgData name="Andrés Sepulveda" userId="47fc95f8-c3d0-4958-8e94-d54012e38a9f" providerId="ADAL" clId="{68CA2008-53CC-48E3-818E-D1D0F6D3A918}" dt="2026-07-11T21:25:20.006" v="1408" actId="20577"/>
        <pc:sldMkLst>
          <pc:docMk/>
          <pc:sldMk cId="0" sldId="260"/>
        </pc:sldMkLst>
        <pc:spChg chg="mod">
          <ac:chgData name="Andrés Sepulveda" userId="47fc95f8-c3d0-4958-8e94-d54012e38a9f" providerId="ADAL" clId="{68CA2008-53CC-48E3-818E-D1D0F6D3A918}" dt="2026-07-11T15:10:25.718" v="156" actId="20577"/>
          <ac:spMkLst>
            <pc:docMk/>
            <pc:sldMk cId="0" sldId="260"/>
            <ac:spMk id="22" creationId="{00000000-0000-0000-0000-000000000000}"/>
          </ac:spMkLst>
        </pc:spChg>
        <pc:spChg chg="mod">
          <ac:chgData name="Andrés Sepulveda" userId="47fc95f8-c3d0-4958-8e94-d54012e38a9f" providerId="ADAL" clId="{68CA2008-53CC-48E3-818E-D1D0F6D3A918}" dt="2026-07-11T15:10:14.543" v="151"/>
          <ac:spMkLst>
            <pc:docMk/>
            <pc:sldMk cId="0" sldId="260"/>
            <ac:spMk id="32" creationId="{00000000-0000-0000-0000-000000000000}"/>
          </ac:spMkLst>
        </pc:spChg>
        <pc:spChg chg="mod">
          <ac:chgData name="Andrés Sepulveda" userId="47fc95f8-c3d0-4958-8e94-d54012e38a9f" providerId="ADAL" clId="{68CA2008-53CC-48E3-818E-D1D0F6D3A918}" dt="2026-07-11T15:11:11.592" v="159" actId="1076"/>
          <ac:spMkLst>
            <pc:docMk/>
            <pc:sldMk cId="0" sldId="260"/>
            <ac:spMk id="33" creationId="{00000000-0000-0000-0000-000000000000}"/>
          </ac:spMkLst>
        </pc:spChg>
        <pc:spChg chg="mod">
          <ac:chgData name="Andrés Sepulveda" userId="47fc95f8-c3d0-4958-8e94-d54012e38a9f" providerId="ADAL" clId="{68CA2008-53CC-48E3-818E-D1D0F6D3A918}" dt="2026-07-11T21:24:36.550" v="1396" actId="20577"/>
          <ac:spMkLst>
            <pc:docMk/>
            <pc:sldMk cId="0" sldId="260"/>
            <ac:spMk id="34" creationId="{00000000-0000-0000-0000-000000000000}"/>
          </ac:spMkLst>
        </pc:spChg>
      </pc:sldChg>
      <pc:sldChg chg="modSp mod modNotesTx">
        <pc:chgData name="Andrés Sepulveda" userId="47fc95f8-c3d0-4958-8e94-d54012e38a9f" providerId="ADAL" clId="{68CA2008-53CC-48E3-818E-D1D0F6D3A918}" dt="2026-08-06T15:21:43.950" v="1500" actId="20577"/>
        <pc:sldMkLst>
          <pc:docMk/>
          <pc:sldMk cId="0" sldId="261"/>
        </pc:sldMkLst>
        <pc:spChg chg="mod">
          <ac:chgData name="Andrés Sepulveda" userId="47fc95f8-c3d0-4958-8e94-d54012e38a9f" providerId="ADAL" clId="{68CA2008-53CC-48E3-818E-D1D0F6D3A918}" dt="2026-07-11T15:13:56.988" v="162"/>
          <ac:spMkLst>
            <pc:docMk/>
            <pc:sldMk cId="0" sldId="261"/>
            <ac:spMk id="45" creationId="{F2136DD9-E7C9-EBDF-77F8-D6331DCBF8DF}"/>
          </ac:spMkLst>
        </pc:spChg>
        <pc:spChg chg="mod">
          <ac:chgData name="Andrés Sepulveda" userId="47fc95f8-c3d0-4958-8e94-d54012e38a9f" providerId="ADAL" clId="{68CA2008-53CC-48E3-818E-D1D0F6D3A918}" dt="2026-07-11T15:15:38.173" v="177" actId="5793"/>
          <ac:spMkLst>
            <pc:docMk/>
            <pc:sldMk cId="0" sldId="261"/>
            <ac:spMk id="46" creationId="{3B008EC7-38FB-B0C2-A95C-82C83738CA67}"/>
          </ac:spMkLst>
        </pc:spChg>
      </pc:sldChg>
      <pc:sldChg chg="modSp mod modNotesTx">
        <pc:chgData name="Andrés Sepulveda" userId="47fc95f8-c3d0-4958-8e94-d54012e38a9f" providerId="ADAL" clId="{68CA2008-53CC-48E3-818E-D1D0F6D3A918}" dt="2026-07-11T15:30:48.308" v="278" actId="6549"/>
        <pc:sldMkLst>
          <pc:docMk/>
          <pc:sldMk cId="0" sldId="263"/>
        </pc:sldMkLst>
        <pc:spChg chg="mod">
          <ac:chgData name="Andrés Sepulveda" userId="47fc95f8-c3d0-4958-8e94-d54012e38a9f" providerId="ADAL" clId="{68CA2008-53CC-48E3-818E-D1D0F6D3A918}" dt="2026-07-11T15:30:48.308" v="278" actId="6549"/>
          <ac:spMkLst>
            <pc:docMk/>
            <pc:sldMk cId="0" sldId="263"/>
            <ac:spMk id="4" creationId="{737B2696-250F-EC03-81FE-2A3D6EC0D895}"/>
          </ac:spMkLst>
        </pc:spChg>
      </pc:sldChg>
      <pc:sldChg chg="modSp mod modNotesTx">
        <pc:chgData name="Andrés Sepulveda" userId="47fc95f8-c3d0-4958-8e94-d54012e38a9f" providerId="ADAL" clId="{68CA2008-53CC-48E3-818E-D1D0F6D3A918}" dt="2026-07-11T17:01:27.086" v="623" actId="6549"/>
        <pc:sldMkLst>
          <pc:docMk/>
          <pc:sldMk cId="0" sldId="265"/>
        </pc:sldMkLst>
        <pc:spChg chg="mod">
          <ac:chgData name="Andrés Sepulveda" userId="47fc95f8-c3d0-4958-8e94-d54012e38a9f" providerId="ADAL" clId="{68CA2008-53CC-48E3-818E-D1D0F6D3A918}" dt="2026-07-11T16:59:48.314" v="569" actId="20577"/>
          <ac:spMkLst>
            <pc:docMk/>
            <pc:sldMk cId="0" sldId="265"/>
            <ac:spMk id="2" creationId="{14045389-648D-BA30-1C70-B34F16500BFD}"/>
          </ac:spMkLst>
        </pc:spChg>
        <pc:spChg chg="mod">
          <ac:chgData name="Andrés Sepulveda" userId="47fc95f8-c3d0-4958-8e94-d54012e38a9f" providerId="ADAL" clId="{68CA2008-53CC-48E3-818E-D1D0F6D3A918}" dt="2026-07-11T16:59:57.090" v="572" actId="20577"/>
          <ac:spMkLst>
            <pc:docMk/>
            <pc:sldMk cId="0" sldId="265"/>
            <ac:spMk id="12" creationId="{DC18DC17-F92E-EDE5-23A0-F992D3C15CD7}"/>
          </ac:spMkLst>
        </pc:spChg>
        <pc:spChg chg="mod">
          <ac:chgData name="Andrés Sepulveda" userId="47fc95f8-c3d0-4958-8e94-d54012e38a9f" providerId="ADAL" clId="{68CA2008-53CC-48E3-818E-D1D0F6D3A918}" dt="2026-07-11T17:00:05.740" v="575" actId="20577"/>
          <ac:spMkLst>
            <pc:docMk/>
            <pc:sldMk cId="0" sldId="265"/>
            <ac:spMk id="13" creationId="{BFEFAE5D-4553-FCE9-E2C7-1FE535270EDB}"/>
          </ac:spMkLst>
        </pc:spChg>
        <pc:spChg chg="mod">
          <ac:chgData name="Andrés Sepulveda" userId="47fc95f8-c3d0-4958-8e94-d54012e38a9f" providerId="ADAL" clId="{68CA2008-53CC-48E3-818E-D1D0F6D3A918}" dt="2026-07-11T17:01:27.086" v="623" actId="6549"/>
          <ac:spMkLst>
            <pc:docMk/>
            <pc:sldMk cId="0" sldId="265"/>
            <ac:spMk id="21" creationId="{00000000-0000-0000-0000-000000000000}"/>
          </ac:spMkLst>
        </pc:spChg>
      </pc:sldChg>
      <pc:sldChg chg="modSp mod modNotesTx">
        <pc:chgData name="Andrés Sepulveda" userId="47fc95f8-c3d0-4958-8e94-d54012e38a9f" providerId="ADAL" clId="{68CA2008-53CC-48E3-818E-D1D0F6D3A918}" dt="2026-07-11T15:27:54.793" v="265" actId="20577"/>
        <pc:sldMkLst>
          <pc:docMk/>
          <pc:sldMk cId="3375462331" sldId="269"/>
        </pc:sldMkLst>
        <pc:spChg chg="mod">
          <ac:chgData name="Andrés Sepulveda" userId="47fc95f8-c3d0-4958-8e94-d54012e38a9f" providerId="ADAL" clId="{68CA2008-53CC-48E3-818E-D1D0F6D3A918}" dt="2026-07-11T15:27:54.793" v="265" actId="20577"/>
          <ac:spMkLst>
            <pc:docMk/>
            <pc:sldMk cId="3375462331" sldId="269"/>
            <ac:spMk id="8" creationId="{4D0C71EE-1DAA-5239-0E04-0C920803F205}"/>
          </ac:spMkLst>
        </pc:spChg>
      </pc:sldChg>
      <pc:sldChg chg="modSp mod modNotesTx">
        <pc:chgData name="Andrés Sepulveda" userId="47fc95f8-c3d0-4958-8e94-d54012e38a9f" providerId="ADAL" clId="{68CA2008-53CC-48E3-818E-D1D0F6D3A918}" dt="2026-07-11T15:37:30.060" v="321" actId="20577"/>
        <pc:sldMkLst>
          <pc:docMk/>
          <pc:sldMk cId="2617459704" sldId="270"/>
        </pc:sldMkLst>
        <pc:spChg chg="mod">
          <ac:chgData name="Andrés Sepulveda" userId="47fc95f8-c3d0-4958-8e94-d54012e38a9f" providerId="ADAL" clId="{68CA2008-53CC-48E3-818E-D1D0F6D3A918}" dt="2026-07-11T15:35:42.566" v="283"/>
          <ac:spMkLst>
            <pc:docMk/>
            <pc:sldMk cId="2617459704" sldId="270"/>
            <ac:spMk id="12" creationId="{94322739-ED75-CCC6-01C8-D8EA24DF19B0}"/>
          </ac:spMkLst>
        </pc:spChg>
        <pc:spChg chg="mod">
          <ac:chgData name="Andrés Sepulveda" userId="47fc95f8-c3d0-4958-8e94-d54012e38a9f" providerId="ADAL" clId="{68CA2008-53CC-48E3-818E-D1D0F6D3A918}" dt="2026-07-11T15:36:43.475" v="289" actId="20577"/>
          <ac:spMkLst>
            <pc:docMk/>
            <pc:sldMk cId="2617459704" sldId="270"/>
            <ac:spMk id="13" creationId="{95216874-9CD0-CAD5-C78C-040422975A05}"/>
          </ac:spMkLst>
        </pc:spChg>
        <pc:spChg chg="mod">
          <ac:chgData name="Andrés Sepulveda" userId="47fc95f8-c3d0-4958-8e94-d54012e38a9f" providerId="ADAL" clId="{68CA2008-53CC-48E3-818E-D1D0F6D3A918}" dt="2026-07-11T15:37:30.060" v="321" actId="20577"/>
          <ac:spMkLst>
            <pc:docMk/>
            <pc:sldMk cId="2617459704" sldId="270"/>
            <ac:spMk id="14" creationId="{524AFAA4-A3C8-E6A7-A4D2-370C2A65B599}"/>
          </ac:spMkLst>
        </pc:spChg>
      </pc:sldChg>
      <pc:sldChg chg="modNotesTx">
        <pc:chgData name="Andrés Sepulveda" userId="47fc95f8-c3d0-4958-8e94-d54012e38a9f" providerId="ADAL" clId="{68CA2008-53CC-48E3-818E-D1D0F6D3A918}" dt="2026-07-11T15:33:40.415" v="281"/>
        <pc:sldMkLst>
          <pc:docMk/>
          <pc:sldMk cId="996395026" sldId="271"/>
        </pc:sldMkLst>
      </pc:sldChg>
      <pc:sldChg chg="modSp mod modNotesTx">
        <pc:chgData name="Andrés Sepulveda" userId="47fc95f8-c3d0-4958-8e94-d54012e38a9f" providerId="ADAL" clId="{68CA2008-53CC-48E3-818E-D1D0F6D3A918}" dt="2026-07-11T17:04:34.402" v="660" actId="20577"/>
        <pc:sldMkLst>
          <pc:docMk/>
          <pc:sldMk cId="0" sldId="273"/>
        </pc:sldMkLst>
        <pc:spChg chg="mod">
          <ac:chgData name="Andrés Sepulveda" userId="47fc95f8-c3d0-4958-8e94-d54012e38a9f" providerId="ADAL" clId="{68CA2008-53CC-48E3-818E-D1D0F6D3A918}" dt="2026-07-11T17:03:20.632" v="646" actId="20577"/>
          <ac:spMkLst>
            <pc:docMk/>
            <pc:sldMk cId="0" sldId="273"/>
            <ac:spMk id="3" creationId="{BAC6073A-4178-2AAA-15CC-4688B9ED13A4}"/>
          </ac:spMkLst>
        </pc:spChg>
        <pc:spChg chg="mod">
          <ac:chgData name="Andrés Sepulveda" userId="47fc95f8-c3d0-4958-8e94-d54012e38a9f" providerId="ADAL" clId="{68CA2008-53CC-48E3-818E-D1D0F6D3A918}" dt="2026-07-11T17:03:04.906" v="632" actId="20577"/>
          <ac:spMkLst>
            <pc:docMk/>
            <pc:sldMk cId="0" sldId="273"/>
            <ac:spMk id="8" creationId="{00000000-0000-0000-0000-000000000000}"/>
          </ac:spMkLst>
        </pc:spChg>
        <pc:spChg chg="mod">
          <ac:chgData name="Andrés Sepulveda" userId="47fc95f8-c3d0-4958-8e94-d54012e38a9f" providerId="ADAL" clId="{68CA2008-53CC-48E3-818E-D1D0F6D3A918}" dt="2026-07-11T17:03:26.682" v="649" actId="20577"/>
          <ac:spMkLst>
            <pc:docMk/>
            <pc:sldMk cId="0" sldId="273"/>
            <ac:spMk id="9" creationId="{00000000-0000-0000-0000-000000000000}"/>
          </ac:spMkLst>
        </pc:spChg>
        <pc:spChg chg="mod">
          <ac:chgData name="Andrés Sepulveda" userId="47fc95f8-c3d0-4958-8e94-d54012e38a9f" providerId="ADAL" clId="{68CA2008-53CC-48E3-818E-D1D0F6D3A918}" dt="2026-07-11T17:04:34.402" v="660" actId="20577"/>
          <ac:spMkLst>
            <pc:docMk/>
            <pc:sldMk cId="0" sldId="273"/>
            <ac:spMk id="13" creationId="{D36D9B23-F0A2-E71E-CAC6-E24C241E7C40}"/>
          </ac:spMkLst>
        </pc:spChg>
      </pc:sldChg>
      <pc:sldChg chg="modSp mod modNotesTx">
        <pc:chgData name="Andrés Sepulveda" userId="47fc95f8-c3d0-4958-8e94-d54012e38a9f" providerId="ADAL" clId="{68CA2008-53CC-48E3-818E-D1D0F6D3A918}" dt="2026-08-06T15:26:57.850" v="1507" actId="14100"/>
        <pc:sldMkLst>
          <pc:docMk/>
          <pc:sldMk cId="3933321121" sldId="278"/>
        </pc:sldMkLst>
        <pc:spChg chg="mod">
          <ac:chgData name="Andrés Sepulveda" userId="47fc95f8-c3d0-4958-8e94-d54012e38a9f" providerId="ADAL" clId="{68CA2008-53CC-48E3-818E-D1D0F6D3A918}" dt="2026-08-06T15:26:57.850" v="1507" actId="14100"/>
          <ac:spMkLst>
            <pc:docMk/>
            <pc:sldMk cId="3933321121" sldId="278"/>
            <ac:spMk id="2" creationId="{4A4BF953-FCB1-7B00-84C1-E828772D6330}"/>
          </ac:spMkLst>
        </pc:spChg>
      </pc:sldChg>
      <pc:sldChg chg="modNotesTx">
        <pc:chgData name="Andrés Sepulveda" userId="47fc95f8-c3d0-4958-8e94-d54012e38a9f" providerId="ADAL" clId="{68CA2008-53CC-48E3-818E-D1D0F6D3A918}" dt="2026-07-11T21:52:16.139" v="1490" actId="20577"/>
        <pc:sldMkLst>
          <pc:docMk/>
          <pc:sldMk cId="322279896" sldId="281"/>
        </pc:sldMkLst>
      </pc:sldChg>
      <pc:sldChg chg="modSp mod modNotesTx">
        <pc:chgData name="Andrés Sepulveda" userId="47fc95f8-c3d0-4958-8e94-d54012e38a9f" providerId="ADAL" clId="{68CA2008-53CC-48E3-818E-D1D0F6D3A918}" dt="2026-07-11T21:41:28.459" v="1467" actId="6549"/>
        <pc:sldMkLst>
          <pc:docMk/>
          <pc:sldMk cId="3777126414" sldId="287"/>
        </pc:sldMkLst>
        <pc:spChg chg="mod">
          <ac:chgData name="Andrés Sepulveda" userId="47fc95f8-c3d0-4958-8e94-d54012e38a9f" providerId="ADAL" clId="{68CA2008-53CC-48E3-818E-D1D0F6D3A918}" dt="2026-07-11T17:48:08.905" v="726" actId="1076"/>
          <ac:spMkLst>
            <pc:docMk/>
            <pc:sldMk cId="3777126414" sldId="287"/>
            <ac:spMk id="3" creationId="{174E693F-46AD-59F3-45DF-74524A2B31B7}"/>
          </ac:spMkLst>
        </pc:spChg>
        <pc:spChg chg="mod">
          <ac:chgData name="Andrés Sepulveda" userId="47fc95f8-c3d0-4958-8e94-d54012e38a9f" providerId="ADAL" clId="{68CA2008-53CC-48E3-818E-D1D0F6D3A918}" dt="2026-07-11T17:46:01.020" v="722" actId="6549"/>
          <ac:spMkLst>
            <pc:docMk/>
            <pc:sldMk cId="3777126414" sldId="287"/>
            <ac:spMk id="4" creationId="{86C24398-37D0-9252-323B-3870AF30D4D9}"/>
          </ac:spMkLst>
        </pc:spChg>
        <pc:spChg chg="mod">
          <ac:chgData name="Andrés Sepulveda" userId="47fc95f8-c3d0-4958-8e94-d54012e38a9f" providerId="ADAL" clId="{68CA2008-53CC-48E3-818E-D1D0F6D3A918}" dt="2026-07-11T17:04:46.010" v="663" actId="20577"/>
          <ac:spMkLst>
            <pc:docMk/>
            <pc:sldMk cId="3777126414" sldId="287"/>
            <ac:spMk id="47" creationId="{B26AB9D2-8202-B7A8-8073-1862A99474DA}"/>
          </ac:spMkLst>
        </pc:spChg>
        <pc:spChg chg="mod">
          <ac:chgData name="Andrés Sepulveda" userId="47fc95f8-c3d0-4958-8e94-d54012e38a9f" providerId="ADAL" clId="{68CA2008-53CC-48E3-818E-D1D0F6D3A918}" dt="2026-07-11T17:47:55.175" v="725"/>
          <ac:spMkLst>
            <pc:docMk/>
            <pc:sldMk cId="3777126414" sldId="287"/>
            <ac:spMk id="48" creationId="{E551B616-2F35-DE0B-55AD-6287BF5CF190}"/>
          </ac:spMkLst>
        </pc:spChg>
        <pc:spChg chg="mod">
          <ac:chgData name="Andrés Sepulveda" userId="47fc95f8-c3d0-4958-8e94-d54012e38a9f" providerId="ADAL" clId="{68CA2008-53CC-48E3-818E-D1D0F6D3A918}" dt="2026-07-11T17:47:14.186" v="724" actId="14100"/>
          <ac:spMkLst>
            <pc:docMk/>
            <pc:sldMk cId="3777126414" sldId="287"/>
            <ac:spMk id="51" creationId="{743964D4-30C7-336A-93D5-6255FE011783}"/>
          </ac:spMkLst>
        </pc:spChg>
      </pc:sldChg>
      <pc:sldChg chg="modSp mod modNotesTx">
        <pc:chgData name="Andrés Sepulveda" userId="47fc95f8-c3d0-4958-8e94-d54012e38a9f" providerId="ADAL" clId="{68CA2008-53CC-48E3-818E-D1D0F6D3A918}" dt="2026-07-11T17:58:38.315" v="906" actId="20577"/>
        <pc:sldMkLst>
          <pc:docMk/>
          <pc:sldMk cId="3642996426" sldId="288"/>
        </pc:sldMkLst>
        <pc:spChg chg="mod">
          <ac:chgData name="Andrés Sepulveda" userId="47fc95f8-c3d0-4958-8e94-d54012e38a9f" providerId="ADAL" clId="{68CA2008-53CC-48E3-818E-D1D0F6D3A918}" dt="2026-07-11T17:55:06.075" v="864" actId="20577"/>
          <ac:spMkLst>
            <pc:docMk/>
            <pc:sldMk cId="3642996426" sldId="288"/>
            <ac:spMk id="8" creationId="{77441A65-2930-0074-7D7F-12E02D97BB7A}"/>
          </ac:spMkLst>
        </pc:spChg>
        <pc:spChg chg="mod">
          <ac:chgData name="Andrés Sepulveda" userId="47fc95f8-c3d0-4958-8e94-d54012e38a9f" providerId="ADAL" clId="{68CA2008-53CC-48E3-818E-D1D0F6D3A918}" dt="2026-07-11T17:52:35.782" v="789"/>
          <ac:spMkLst>
            <pc:docMk/>
            <pc:sldMk cId="3642996426" sldId="288"/>
            <ac:spMk id="9" creationId="{4A458DA9-00FD-531C-49D3-2EA5AC6897D3}"/>
          </ac:spMkLst>
        </pc:spChg>
        <pc:spChg chg="mod">
          <ac:chgData name="Andrés Sepulveda" userId="47fc95f8-c3d0-4958-8e94-d54012e38a9f" providerId="ADAL" clId="{68CA2008-53CC-48E3-818E-D1D0F6D3A918}" dt="2026-07-11T17:54:36.094" v="850" actId="1076"/>
          <ac:spMkLst>
            <pc:docMk/>
            <pc:sldMk cId="3642996426" sldId="288"/>
            <ac:spMk id="10" creationId="{5C4D7D04-7DDC-7020-38DB-87FC70D978F4}"/>
          </ac:spMkLst>
        </pc:spChg>
        <pc:spChg chg="mod">
          <ac:chgData name="Andrés Sepulveda" userId="47fc95f8-c3d0-4958-8e94-d54012e38a9f" providerId="ADAL" clId="{68CA2008-53CC-48E3-818E-D1D0F6D3A918}" dt="2026-07-11T17:58:03.066" v="880" actId="20577"/>
          <ac:spMkLst>
            <pc:docMk/>
            <pc:sldMk cId="3642996426" sldId="288"/>
            <ac:spMk id="11" creationId="{9B5847A0-4B06-35FB-5B83-70A8441957FE}"/>
          </ac:spMkLst>
        </pc:spChg>
        <pc:spChg chg="mod">
          <ac:chgData name="Andrés Sepulveda" userId="47fc95f8-c3d0-4958-8e94-d54012e38a9f" providerId="ADAL" clId="{68CA2008-53CC-48E3-818E-D1D0F6D3A918}" dt="2026-07-11T17:51:58.580" v="788" actId="20577"/>
          <ac:spMkLst>
            <pc:docMk/>
            <pc:sldMk cId="3642996426" sldId="288"/>
            <ac:spMk id="47" creationId="{95D7B2CE-FA26-02FA-94F0-1735C0272E80}"/>
          </ac:spMkLst>
        </pc:spChg>
      </pc:sldChg>
      <pc:sldChg chg="modSp mod modNotesTx">
        <pc:chgData name="Andrés Sepulveda" userId="47fc95f8-c3d0-4958-8e94-d54012e38a9f" providerId="ADAL" clId="{68CA2008-53CC-48E3-818E-D1D0F6D3A918}" dt="2026-07-11T21:51:03.256" v="1481" actId="20577"/>
        <pc:sldMkLst>
          <pc:docMk/>
          <pc:sldMk cId="1833490283" sldId="289"/>
        </pc:sldMkLst>
        <pc:spChg chg="mod">
          <ac:chgData name="Andrés Sepulveda" userId="47fc95f8-c3d0-4958-8e94-d54012e38a9f" providerId="ADAL" clId="{68CA2008-53CC-48E3-818E-D1D0F6D3A918}" dt="2026-07-11T18:03:20.208" v="971" actId="20577"/>
          <ac:spMkLst>
            <pc:docMk/>
            <pc:sldMk cId="1833490283" sldId="289"/>
            <ac:spMk id="3" creationId="{ED59B397-499E-9FA7-FB34-42EEBD3F5308}"/>
          </ac:spMkLst>
        </pc:spChg>
        <pc:spChg chg="mod">
          <ac:chgData name="Andrés Sepulveda" userId="47fc95f8-c3d0-4958-8e94-d54012e38a9f" providerId="ADAL" clId="{68CA2008-53CC-48E3-818E-D1D0F6D3A918}" dt="2026-07-11T18:04:21.441" v="1010" actId="6549"/>
          <ac:spMkLst>
            <pc:docMk/>
            <pc:sldMk cId="1833490283" sldId="289"/>
            <ac:spMk id="4" creationId="{49D6D099-46E6-2013-49BE-E32ACB71DC1A}"/>
          </ac:spMkLst>
        </pc:spChg>
        <pc:spChg chg="mod">
          <ac:chgData name="Andrés Sepulveda" userId="47fc95f8-c3d0-4958-8e94-d54012e38a9f" providerId="ADAL" clId="{68CA2008-53CC-48E3-818E-D1D0F6D3A918}" dt="2026-07-11T18:03:27.372" v="977" actId="20577"/>
          <ac:spMkLst>
            <pc:docMk/>
            <pc:sldMk cId="1833490283" sldId="289"/>
            <ac:spMk id="47" creationId="{E09ECF8A-C08A-B9D8-AD0A-C361A12121D9}"/>
          </ac:spMkLst>
        </pc:spChg>
        <pc:spChg chg="mod">
          <ac:chgData name="Andrés Sepulveda" userId="47fc95f8-c3d0-4958-8e94-d54012e38a9f" providerId="ADAL" clId="{68CA2008-53CC-48E3-818E-D1D0F6D3A918}" dt="2026-07-11T18:06:43.882" v="1097" actId="1076"/>
          <ac:spMkLst>
            <pc:docMk/>
            <pc:sldMk cId="1833490283" sldId="289"/>
            <ac:spMk id="48" creationId="{4314B1F4-E86D-92E5-0EF6-B6D29BD699F0}"/>
          </ac:spMkLst>
        </pc:spChg>
        <pc:spChg chg="mod">
          <ac:chgData name="Andrés Sepulveda" userId="47fc95f8-c3d0-4958-8e94-d54012e38a9f" providerId="ADAL" clId="{68CA2008-53CC-48E3-818E-D1D0F6D3A918}" dt="2026-07-11T21:51:03.256" v="1481" actId="20577"/>
          <ac:spMkLst>
            <pc:docMk/>
            <pc:sldMk cId="1833490283" sldId="289"/>
            <ac:spMk id="51" creationId="{7CEB712C-8E6B-FF0F-563F-A8F898F9AAB6}"/>
          </ac:spMkLst>
        </pc:spChg>
      </pc:sldChg>
      <pc:sldChg chg="modSp mod modNotesTx">
        <pc:chgData name="Andrés Sepulveda" userId="47fc95f8-c3d0-4958-8e94-d54012e38a9f" providerId="ADAL" clId="{68CA2008-53CC-48E3-818E-D1D0F6D3A918}" dt="2026-07-11T16:57:34.252" v="562" actId="20577"/>
        <pc:sldMkLst>
          <pc:docMk/>
          <pc:sldMk cId="2401378919" sldId="290"/>
        </pc:sldMkLst>
        <pc:spChg chg="mod">
          <ac:chgData name="Andrés Sepulveda" userId="47fc95f8-c3d0-4958-8e94-d54012e38a9f" providerId="ADAL" clId="{68CA2008-53CC-48E3-818E-D1D0F6D3A918}" dt="2026-07-11T16:57:19.545" v="550" actId="6549"/>
          <ac:spMkLst>
            <pc:docMk/>
            <pc:sldMk cId="2401378919" sldId="290"/>
            <ac:spMk id="2" creationId="{4E7663E8-0A68-17A9-0B6C-A21D7E755460}"/>
          </ac:spMkLst>
        </pc:spChg>
        <pc:spChg chg="mod">
          <ac:chgData name="Andrés Sepulveda" userId="47fc95f8-c3d0-4958-8e94-d54012e38a9f" providerId="ADAL" clId="{68CA2008-53CC-48E3-818E-D1D0F6D3A918}" dt="2026-07-11T16:54:07.848" v="504" actId="1076"/>
          <ac:spMkLst>
            <pc:docMk/>
            <pc:sldMk cId="2401378919" sldId="290"/>
            <ac:spMk id="17" creationId="{4D7DA8E7-D94F-47E1-DD2A-601D7F54AEE7}"/>
          </ac:spMkLst>
        </pc:spChg>
        <pc:picChg chg="mod">
          <ac:chgData name="Andrés Sepulveda" userId="47fc95f8-c3d0-4958-8e94-d54012e38a9f" providerId="ADAL" clId="{68CA2008-53CC-48E3-818E-D1D0F6D3A918}" dt="2026-07-11T16:54:03.887" v="503" actId="1076"/>
          <ac:picMkLst>
            <pc:docMk/>
            <pc:sldMk cId="2401378919" sldId="290"/>
            <ac:picMk id="7" creationId="{CFFE80FD-55D6-1CC9-C44E-8CC2EDF1471C}"/>
          </ac:picMkLst>
        </pc:picChg>
      </pc:sldChg>
      <pc:sldChg chg="modSp mod modNotesTx">
        <pc:chgData name="Andrés Sepulveda" userId="47fc95f8-c3d0-4958-8e94-d54012e38a9f" providerId="ADAL" clId="{68CA2008-53CC-48E3-818E-D1D0F6D3A918}" dt="2026-08-06T15:27:29.395" v="1511" actId="20577"/>
        <pc:sldMkLst>
          <pc:docMk/>
          <pc:sldMk cId="2545200182" sldId="291"/>
        </pc:sldMkLst>
        <pc:spChg chg="mod">
          <ac:chgData name="Andrés Sepulveda" userId="47fc95f8-c3d0-4958-8e94-d54012e38a9f" providerId="ADAL" clId="{68CA2008-53CC-48E3-818E-D1D0F6D3A918}" dt="2026-08-06T15:27:23.854" v="1510" actId="20577"/>
          <ac:spMkLst>
            <pc:docMk/>
            <pc:sldMk cId="2545200182" sldId="291"/>
            <ac:spMk id="7" creationId="{08105598-7EFE-59DF-932D-D8EC1CC02574}"/>
          </ac:spMkLst>
        </pc:spChg>
      </pc:sldChg>
      <pc:sldChg chg="modSp mod modNotesTx">
        <pc:chgData name="Andrés Sepulveda" userId="47fc95f8-c3d0-4958-8e94-d54012e38a9f" providerId="ADAL" clId="{68CA2008-53CC-48E3-818E-D1D0F6D3A918}" dt="2026-07-11T21:18:36.973" v="1375" actId="20577"/>
        <pc:sldMkLst>
          <pc:docMk/>
          <pc:sldMk cId="1651151989" sldId="292"/>
        </pc:sldMkLst>
        <pc:spChg chg="mod">
          <ac:chgData name="Andrés Sepulveda" userId="47fc95f8-c3d0-4958-8e94-d54012e38a9f" providerId="ADAL" clId="{68CA2008-53CC-48E3-818E-D1D0F6D3A918}" dt="2026-07-11T21:18:36.973" v="1375" actId="20577"/>
          <ac:spMkLst>
            <pc:docMk/>
            <pc:sldMk cId="1651151989" sldId="292"/>
            <ac:spMk id="2" creationId="{95E7AC39-6A39-4E5F-C6BF-F9A29A304491}"/>
          </ac:spMkLst>
        </pc:spChg>
      </pc:sldChg>
      <pc:sldChg chg="modSp mod modNotesTx">
        <pc:chgData name="Andrés Sepulveda" userId="47fc95f8-c3d0-4958-8e94-d54012e38a9f" providerId="ADAL" clId="{68CA2008-53CC-48E3-818E-D1D0F6D3A918}" dt="2026-07-11T17:51:46.107" v="782" actId="20577"/>
        <pc:sldMkLst>
          <pc:docMk/>
          <pc:sldMk cId="2520156905" sldId="293"/>
        </pc:sldMkLst>
        <pc:spChg chg="mod">
          <ac:chgData name="Andrés Sepulveda" userId="47fc95f8-c3d0-4958-8e94-d54012e38a9f" providerId="ADAL" clId="{68CA2008-53CC-48E3-818E-D1D0F6D3A918}" dt="2026-07-11T17:51:18.446" v="759"/>
          <ac:spMkLst>
            <pc:docMk/>
            <pc:sldMk cId="2520156905" sldId="293"/>
            <ac:spMk id="9" creationId="{E8012737-C1E7-D523-1666-50182F110A78}"/>
          </ac:spMkLst>
        </pc:spChg>
        <pc:spChg chg="mod">
          <ac:chgData name="Andrés Sepulveda" userId="47fc95f8-c3d0-4958-8e94-d54012e38a9f" providerId="ADAL" clId="{68CA2008-53CC-48E3-818E-D1D0F6D3A918}" dt="2026-07-11T17:51:46.107" v="782" actId="20577"/>
          <ac:spMkLst>
            <pc:docMk/>
            <pc:sldMk cId="2520156905" sldId="293"/>
            <ac:spMk id="10" creationId="{E5B648E7-A663-C282-E14A-9A99B552D75E}"/>
          </ac:spMkLst>
        </pc:spChg>
      </pc:sldChg>
      <pc:sldChg chg="modSp mod modNotesTx">
        <pc:chgData name="Andrés Sepulveda" userId="47fc95f8-c3d0-4958-8e94-d54012e38a9f" providerId="ADAL" clId="{68CA2008-53CC-48E3-818E-D1D0F6D3A918}" dt="2026-07-11T15:32:48.994" v="280"/>
        <pc:sldMkLst>
          <pc:docMk/>
          <pc:sldMk cId="1509836668" sldId="295"/>
        </pc:sldMkLst>
        <pc:spChg chg="mod">
          <ac:chgData name="Andrés Sepulveda" userId="47fc95f8-c3d0-4958-8e94-d54012e38a9f" providerId="ADAL" clId="{68CA2008-53CC-48E3-818E-D1D0F6D3A918}" dt="2026-07-11T15:32:48.994" v="280"/>
          <ac:spMkLst>
            <pc:docMk/>
            <pc:sldMk cId="1509836668" sldId="295"/>
            <ac:spMk id="5" creationId="{4992D3A5-04F8-23E2-1CEB-73D435045877}"/>
          </ac:spMkLst>
        </pc:spChg>
      </pc:sldChg>
      <pc:sldChg chg="modSp mod modNotesTx">
        <pc:chgData name="Andrés Sepulveda" userId="47fc95f8-c3d0-4958-8e94-d54012e38a9f" providerId="ADAL" clId="{68CA2008-53CC-48E3-818E-D1D0F6D3A918}" dt="2026-07-11T21:16:38.934" v="1364" actId="20577"/>
        <pc:sldMkLst>
          <pc:docMk/>
          <pc:sldMk cId="4258505436" sldId="298"/>
        </pc:sldMkLst>
        <pc:spChg chg="mod">
          <ac:chgData name="Andrés Sepulveda" userId="47fc95f8-c3d0-4958-8e94-d54012e38a9f" providerId="ADAL" clId="{68CA2008-53CC-48E3-818E-D1D0F6D3A918}" dt="2026-07-11T21:16:38.934" v="1364" actId="20577"/>
          <ac:spMkLst>
            <pc:docMk/>
            <pc:sldMk cId="4258505436" sldId="298"/>
            <ac:spMk id="6" creationId="{6C6063D4-36EC-E83E-6969-A01265CF68EB}"/>
          </ac:spMkLst>
        </pc:spChg>
        <pc:picChg chg="mod">
          <ac:chgData name="Andrés Sepulveda" userId="47fc95f8-c3d0-4958-8e94-d54012e38a9f" providerId="ADAL" clId="{68CA2008-53CC-48E3-818E-D1D0F6D3A918}" dt="2026-07-11T21:16:31.506" v="1363" actId="14100"/>
          <ac:picMkLst>
            <pc:docMk/>
            <pc:sldMk cId="4258505436" sldId="298"/>
            <ac:picMk id="4" creationId="{F7E48500-F41E-DD4D-C57C-506DA27E51CA}"/>
          </ac:picMkLst>
        </pc:picChg>
      </pc:sldChg>
      <pc:sldChg chg="modSp mod modNotesTx">
        <pc:chgData name="Andrés Sepulveda" userId="47fc95f8-c3d0-4958-8e94-d54012e38a9f" providerId="ADAL" clId="{68CA2008-53CC-48E3-818E-D1D0F6D3A918}" dt="2026-08-06T15:27:08.542" v="1508" actId="20577"/>
        <pc:sldMkLst>
          <pc:docMk/>
          <pc:sldMk cId="3060174637" sldId="299"/>
        </pc:sldMkLst>
        <pc:spChg chg="mod">
          <ac:chgData name="Andrés Sepulveda" userId="47fc95f8-c3d0-4958-8e94-d54012e38a9f" providerId="ADAL" clId="{68CA2008-53CC-48E3-818E-D1D0F6D3A918}" dt="2026-08-06T15:27:08.542" v="1508" actId="20577"/>
          <ac:spMkLst>
            <pc:docMk/>
            <pc:sldMk cId="3060174637" sldId="299"/>
            <ac:spMk id="2" creationId="{1DDF06B8-325F-69AF-871D-9A0D2CD5AFEE}"/>
          </ac:spMkLst>
        </pc:spChg>
        <pc:picChg chg="mod">
          <ac:chgData name="Andrés Sepulveda" userId="47fc95f8-c3d0-4958-8e94-d54012e38a9f" providerId="ADAL" clId="{68CA2008-53CC-48E3-818E-D1D0F6D3A918}" dt="2026-07-11T18:38:04.823" v="1302" actId="1076"/>
          <ac:picMkLst>
            <pc:docMk/>
            <pc:sldMk cId="3060174637" sldId="299"/>
            <ac:picMk id="4" creationId="{B6086B49-263C-E1DF-FBFB-11739FD9CFF6}"/>
          </ac:picMkLst>
        </pc:picChg>
      </pc:sldChg>
      <pc:sldChg chg="modSp mod modNotesTx">
        <pc:chgData name="Andrés Sepulveda" userId="47fc95f8-c3d0-4958-8e94-d54012e38a9f" providerId="ADAL" clId="{68CA2008-53CC-48E3-818E-D1D0F6D3A918}" dt="2026-08-06T15:27:16.101" v="1509" actId="20577"/>
        <pc:sldMkLst>
          <pc:docMk/>
          <pc:sldMk cId="3137968362" sldId="300"/>
        </pc:sldMkLst>
        <pc:spChg chg="mod">
          <ac:chgData name="Andrés Sepulveda" userId="47fc95f8-c3d0-4958-8e94-d54012e38a9f" providerId="ADAL" clId="{68CA2008-53CC-48E3-818E-D1D0F6D3A918}" dt="2026-08-06T15:27:16.101" v="1509" actId="20577"/>
          <ac:spMkLst>
            <pc:docMk/>
            <pc:sldMk cId="3137968362" sldId="300"/>
            <ac:spMk id="3" creationId="{5091CEDC-D3C5-1F37-7757-BF9CCAAB1DE0}"/>
          </ac:spMkLst>
        </pc:spChg>
        <pc:picChg chg="mod">
          <ac:chgData name="Andrés Sepulveda" userId="47fc95f8-c3d0-4958-8e94-d54012e38a9f" providerId="ADAL" clId="{68CA2008-53CC-48E3-818E-D1D0F6D3A918}" dt="2026-07-11T18:43:47.814" v="1357" actId="1076"/>
          <ac:picMkLst>
            <pc:docMk/>
            <pc:sldMk cId="3137968362" sldId="300"/>
            <ac:picMk id="4" creationId="{400FD0C5-CAA8-70C6-CB27-C3C0E1878E00}"/>
          </ac:picMkLst>
        </pc:picChg>
      </pc:sldChg>
      <pc:sldChg chg="modSp mod modNotesTx">
        <pc:chgData name="Andrés Sepulveda" userId="47fc95f8-c3d0-4958-8e94-d54012e38a9f" providerId="ADAL" clId="{68CA2008-53CC-48E3-818E-D1D0F6D3A918}" dt="2026-08-06T15:24:45.510" v="1502" actId="20577"/>
        <pc:sldMkLst>
          <pc:docMk/>
          <pc:sldMk cId="385187758" sldId="301"/>
        </pc:sldMkLst>
        <pc:spChg chg="mod">
          <ac:chgData name="Andrés Sepulveda" userId="47fc95f8-c3d0-4958-8e94-d54012e38a9f" providerId="ADAL" clId="{68CA2008-53CC-48E3-818E-D1D0F6D3A918}" dt="2026-07-11T16:56:56.692" v="536" actId="20577"/>
          <ac:spMkLst>
            <pc:docMk/>
            <pc:sldMk cId="385187758" sldId="301"/>
            <ac:spMk id="2" creationId="{2DC1E9EC-0603-603B-4B0A-00AC8EE8F944}"/>
          </ac:spMkLst>
        </pc:spChg>
        <pc:spChg chg="mod">
          <ac:chgData name="Andrés Sepulveda" userId="47fc95f8-c3d0-4958-8e94-d54012e38a9f" providerId="ADAL" clId="{68CA2008-53CC-48E3-818E-D1D0F6D3A918}" dt="2026-07-11T21:36:09.342" v="1455" actId="6549"/>
          <ac:spMkLst>
            <pc:docMk/>
            <pc:sldMk cId="385187758" sldId="301"/>
            <ac:spMk id="17" creationId="{4561F34B-CB5F-FA5A-414B-9360B05C176B}"/>
          </ac:spMkLst>
        </pc:spChg>
      </pc:sldChg>
      <pc:sldChg chg="addSp delSp modSp mod modNotesTx">
        <pc:chgData name="Andrés Sepulveda" userId="47fc95f8-c3d0-4958-8e94-d54012e38a9f" providerId="ADAL" clId="{68CA2008-53CC-48E3-818E-D1D0F6D3A918}" dt="2026-07-11T21:49:30.520" v="1471" actId="14100"/>
        <pc:sldMkLst>
          <pc:docMk/>
          <pc:sldMk cId="2299574239" sldId="302"/>
        </pc:sldMkLst>
        <pc:spChg chg="mod">
          <ac:chgData name="Andrés Sepulveda" userId="47fc95f8-c3d0-4958-8e94-d54012e38a9f" providerId="ADAL" clId="{68CA2008-53CC-48E3-818E-D1D0F6D3A918}" dt="2026-07-11T18:03:04.916" v="968" actId="20577"/>
          <ac:spMkLst>
            <pc:docMk/>
            <pc:sldMk cId="2299574239" sldId="302"/>
            <ac:spMk id="5" creationId="{943F090B-73F7-A5C4-8FE0-C99E7DD41472}"/>
          </ac:spMkLst>
        </pc:spChg>
        <pc:spChg chg="mod">
          <ac:chgData name="Andrés Sepulveda" userId="47fc95f8-c3d0-4958-8e94-d54012e38a9f" providerId="ADAL" clId="{68CA2008-53CC-48E3-818E-D1D0F6D3A918}" dt="2026-07-11T18:01:02.127" v="942" actId="1076"/>
          <ac:spMkLst>
            <pc:docMk/>
            <pc:sldMk cId="2299574239" sldId="302"/>
            <ac:spMk id="10" creationId="{34EDBFA1-DE77-A9EC-ED79-D3DF6C7356C2}"/>
          </ac:spMkLst>
        </pc:spChg>
        <pc:picChg chg="add mod">
          <ac:chgData name="Andrés Sepulveda" userId="47fc95f8-c3d0-4958-8e94-d54012e38a9f" providerId="ADAL" clId="{68CA2008-53CC-48E3-818E-D1D0F6D3A918}" dt="2026-07-11T21:49:30.520" v="1471" actId="14100"/>
          <ac:picMkLst>
            <pc:docMk/>
            <pc:sldMk cId="2299574239" sldId="302"/>
            <ac:picMk id="4" creationId="{2F228907-A59B-5961-3B0B-F46839C188C5}"/>
          </ac:picMkLst>
        </pc:picChg>
      </pc:sldChg>
      <pc:sldChg chg="modSp mod modNotesTx">
        <pc:chgData name="Andrés Sepulveda" userId="47fc95f8-c3d0-4958-8e94-d54012e38a9f" providerId="ADAL" clId="{68CA2008-53CC-48E3-818E-D1D0F6D3A918}" dt="2026-07-11T21:52:52.186" v="1496" actId="20577"/>
        <pc:sldMkLst>
          <pc:docMk/>
          <pc:sldMk cId="2195708543" sldId="305"/>
        </pc:sldMkLst>
        <pc:spChg chg="mod">
          <ac:chgData name="Andrés Sepulveda" userId="47fc95f8-c3d0-4958-8e94-d54012e38a9f" providerId="ADAL" clId="{68CA2008-53CC-48E3-818E-D1D0F6D3A918}" dt="2026-07-11T18:12:15.413" v="1166" actId="20577"/>
          <ac:spMkLst>
            <pc:docMk/>
            <pc:sldMk cId="2195708543" sldId="305"/>
            <ac:spMk id="3" creationId="{3AB5D1A3-4DF2-F51D-6CEA-CB8674BB3354}"/>
          </ac:spMkLst>
        </pc:spChg>
        <pc:spChg chg="mod">
          <ac:chgData name="Andrés Sepulveda" userId="47fc95f8-c3d0-4958-8e94-d54012e38a9f" providerId="ADAL" clId="{68CA2008-53CC-48E3-818E-D1D0F6D3A918}" dt="2026-07-11T21:52:52.186" v="1496" actId="20577"/>
          <ac:spMkLst>
            <pc:docMk/>
            <pc:sldMk cId="2195708543" sldId="305"/>
            <ac:spMk id="5" creationId="{76613A02-5D9B-7DED-A87C-6BAC75F434A5}"/>
          </ac:spMkLst>
        </pc:spChg>
        <pc:spChg chg="mod">
          <ac:chgData name="Andrés Sepulveda" userId="47fc95f8-c3d0-4958-8e94-d54012e38a9f" providerId="ADAL" clId="{68CA2008-53CC-48E3-818E-D1D0F6D3A918}" dt="2026-07-11T18:13:43.065" v="1174" actId="6549"/>
          <ac:spMkLst>
            <pc:docMk/>
            <pc:sldMk cId="2195708543" sldId="305"/>
            <ac:spMk id="17" creationId="{41C8FF90-84C0-C6A4-CB71-B9C627ABF0F7}"/>
          </ac:spMkLst>
        </pc:spChg>
      </pc:sldChg>
      <pc:sldChg chg="modSp mod modNotesTx">
        <pc:chgData name="Andrés Sepulveda" userId="47fc95f8-c3d0-4958-8e94-d54012e38a9f" providerId="ADAL" clId="{68CA2008-53CC-48E3-818E-D1D0F6D3A918}" dt="2026-07-12T20:01:29.315" v="1499" actId="113"/>
        <pc:sldMkLst>
          <pc:docMk/>
          <pc:sldMk cId="792907472" sldId="308"/>
        </pc:sldMkLst>
        <pc:spChg chg="mod">
          <ac:chgData name="Andrés Sepulveda" userId="47fc95f8-c3d0-4958-8e94-d54012e38a9f" providerId="ADAL" clId="{68CA2008-53CC-48E3-818E-D1D0F6D3A918}" dt="2026-07-11T21:27:50.776" v="1442" actId="20577"/>
          <ac:spMkLst>
            <pc:docMk/>
            <pc:sldMk cId="792907472" sldId="308"/>
            <ac:spMk id="3" creationId="{55EDB18A-A479-6DB8-346D-44AA8A528222}"/>
          </ac:spMkLst>
        </pc:spChg>
      </pc:sldChg>
      <pc:sldChg chg="modNotesTx">
        <pc:chgData name="Andrés Sepulveda" userId="47fc95f8-c3d0-4958-8e94-d54012e38a9f" providerId="ADAL" clId="{68CA2008-53CC-48E3-818E-D1D0F6D3A918}" dt="2026-07-11T14:54:52.069" v="84"/>
        <pc:sldMkLst>
          <pc:docMk/>
          <pc:sldMk cId="3944332951" sldId="309"/>
        </pc:sldMkLst>
      </pc:sldChg>
      <pc:sldChg chg="modSp mod modNotesTx">
        <pc:chgData name="Andrés Sepulveda" userId="47fc95f8-c3d0-4958-8e94-d54012e38a9f" providerId="ADAL" clId="{68CA2008-53CC-48E3-818E-D1D0F6D3A918}" dt="2026-07-11T15:04:45.950" v="137"/>
        <pc:sldMkLst>
          <pc:docMk/>
          <pc:sldMk cId="2664943549" sldId="310"/>
        </pc:sldMkLst>
        <pc:spChg chg="mod">
          <ac:chgData name="Andrés Sepulveda" userId="47fc95f8-c3d0-4958-8e94-d54012e38a9f" providerId="ADAL" clId="{68CA2008-53CC-48E3-818E-D1D0F6D3A918}" dt="2026-07-11T15:04:45.950" v="137"/>
          <ac:spMkLst>
            <pc:docMk/>
            <pc:sldMk cId="2664943549" sldId="310"/>
            <ac:spMk id="26" creationId="{FD8F5E46-891C-E768-5624-1D3A654ECBF6}"/>
          </ac:spMkLst>
        </pc:spChg>
      </pc:sldChg>
      <pc:sldChg chg="modSp mod modNotesTx">
        <pc:chgData name="Andrés Sepulveda" userId="47fc95f8-c3d0-4958-8e94-d54012e38a9f" providerId="ADAL" clId="{68CA2008-53CC-48E3-818E-D1D0F6D3A918}" dt="2026-07-11T21:33:44.791" v="1451" actId="20577"/>
        <pc:sldMkLst>
          <pc:docMk/>
          <pc:sldMk cId="2434951806" sldId="311"/>
        </pc:sldMkLst>
        <pc:spChg chg="mod">
          <ac:chgData name="Andrés Sepulveda" userId="47fc95f8-c3d0-4958-8e94-d54012e38a9f" providerId="ADAL" clId="{68CA2008-53CC-48E3-818E-D1D0F6D3A918}" dt="2026-07-11T15:38:06.990" v="322"/>
          <ac:spMkLst>
            <pc:docMk/>
            <pc:sldMk cId="2434951806" sldId="311"/>
            <ac:spMk id="12" creationId="{E7BFD5A0-B23E-7B53-A71A-F23D2E64B64D}"/>
          </ac:spMkLst>
        </pc:spChg>
        <pc:spChg chg="mod">
          <ac:chgData name="Andrés Sepulveda" userId="47fc95f8-c3d0-4958-8e94-d54012e38a9f" providerId="ADAL" clId="{68CA2008-53CC-48E3-818E-D1D0F6D3A918}" dt="2026-07-11T15:42:27.752" v="448" actId="20577"/>
          <ac:spMkLst>
            <pc:docMk/>
            <pc:sldMk cId="2434951806" sldId="311"/>
            <ac:spMk id="14" creationId="{4222B90B-81E0-BE1A-72BF-7720FD9B15EE}"/>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A97415F-E422-416A-8870-68B6EE69DBBD}" type="datetimeFigureOut">
              <a:rPr lang="en-US" smtClean="0"/>
              <a:t>8/7/2026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371CF1-408D-4C23-89DF-AAAEB781147D}" type="slidenum">
              <a:rPr lang="en-US" smtClean="0"/>
              <a:t>‹#›</a:t>
            </a:fld>
            <a:endParaRPr lang="en-US"/>
          </a:p>
        </p:txBody>
      </p:sp>
    </p:spTree>
    <p:extLst>
      <p:ext uri="{BB962C8B-B14F-4D97-AF65-F5344CB8AC3E}">
        <p14:creationId xmlns:p14="http://schemas.microsoft.com/office/powerpoint/2010/main" val="8396551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6371CF1-408D-4C23-89DF-AAAEB781147D}" type="slidenum">
              <a:rPr lang="en-US" smtClean="0"/>
              <a:t>1</a:t>
            </a:fld>
            <a:endParaRPr lang="en-US"/>
          </a:p>
        </p:txBody>
      </p:sp>
    </p:spTree>
    <p:extLst>
      <p:ext uri="{BB962C8B-B14F-4D97-AF65-F5344CB8AC3E}">
        <p14:creationId xmlns:p14="http://schemas.microsoft.com/office/powerpoint/2010/main" val="32579842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fr-FR" sz="1200" kern="1200" dirty="0">
                <a:solidFill>
                  <a:schemeClr val="tx1"/>
                </a:solidFill>
                <a:effectLst/>
                <a:latin typeface="+mn-lt"/>
                <a:ea typeface="+mn-ea"/>
                <a:cs typeface="+mn-cs"/>
              </a:rPr>
              <a:t>Travail d’équipe : construire le bon plan de jeu</a:t>
            </a:r>
          </a:p>
          <a:p>
            <a:r>
              <a:rPr lang="fr-FR" sz="1200" kern="1200" dirty="0">
                <a:solidFill>
                  <a:schemeClr val="tx1"/>
                </a:solidFill>
                <a:effectLst/>
                <a:latin typeface="+mn-lt"/>
                <a:ea typeface="+mn-ea"/>
                <a:cs typeface="+mn-cs"/>
              </a:rPr>
              <a:t>Lorsque je suis confrontée à un défi dans ma vie professionnelle, par exemple lorsque je prends en charge un projet entièrement nouveau pour moi, je me tourne vers d’autres membres de mon équipe à l’ASHRAE qui sont spécialistes de différents domaines. Je les appelle, je leur pose des questions et j’apprends auprès d’eux. Personne ne peut être expert en tout, mais, ensemble, nous pouvons mettre en commun et compléter nos connaissances. </a:t>
            </a:r>
          </a:p>
          <a:p>
            <a:r>
              <a:rPr lang="fr-FR" sz="1200" kern="1200" dirty="0">
                <a:solidFill>
                  <a:schemeClr val="tx1"/>
                </a:solidFill>
                <a:effectLst/>
                <a:latin typeface="+mn-lt"/>
                <a:ea typeface="+mn-ea"/>
                <a:cs typeface="+mn-cs"/>
              </a:rPr>
              <a:t>Nous pouvons analyser les défis, cerner les problèmes et trouver des solutions collectivement.</a:t>
            </a:r>
          </a:p>
          <a:p>
            <a:endParaRPr lang="fr-FR"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06371CF1-408D-4C23-89DF-AAAEB781147D}" type="slidenum">
              <a:rPr lang="en-US" smtClean="0"/>
              <a:t>10</a:t>
            </a:fld>
            <a:endParaRPr lang="en-US"/>
          </a:p>
        </p:txBody>
      </p:sp>
    </p:spTree>
    <p:extLst>
      <p:ext uri="{BB962C8B-B14F-4D97-AF65-F5344CB8AC3E}">
        <p14:creationId xmlns:p14="http://schemas.microsoft.com/office/powerpoint/2010/main" val="25354197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fr-FR" sz="1200" kern="1200" dirty="0">
                <a:solidFill>
                  <a:schemeClr val="tx1"/>
                </a:solidFill>
                <a:effectLst/>
                <a:latin typeface="+mn-lt"/>
                <a:ea typeface="+mn-ea"/>
                <a:cs typeface="+mn-cs"/>
              </a:rPr>
              <a:t>Lorsque je pense au travail d’équipe, je pense au fait de faire partie de quelque chose de plus grand que moi. Je pense au sentiment d’appartenance. Ma famille a déménagé plusieurs fois pendant mon enfance. Et être « la nouvelle » n’a jamais été facile. Mais le football m’offrait toujours, dès le premier jour, un endroit où je pouvais avoir le sentiment de faire partie de quelque chose.</a:t>
            </a:r>
          </a:p>
          <a:p>
            <a:r>
              <a:rPr lang="fr-FR" sz="1200" kern="1200" dirty="0">
                <a:solidFill>
                  <a:schemeClr val="tx1"/>
                </a:solidFill>
                <a:effectLst/>
                <a:latin typeface="+mn-lt"/>
                <a:ea typeface="+mn-ea"/>
                <a:cs typeface="+mn-cs"/>
              </a:rPr>
              <a:t>Pour moi, le plus difficile est arrivé lors de ma première année de lycée, lorsque nous avons quitté la banlieue de Chicago pour Lancaster, en Pennsylvanie : deux cultures complètement différentes. Je redoutais ce déménagement pour de nombreuses raisons, mais surtout parce qu’aucune équipe de football ne m’y attendait. Je me souviens parfaitement de la difficulté que j’ai éprouvée en apprenant que le lycée que j’allais fréquenter ne disposait pas d’une équipe féminine de football. Soudain, j’ai eu l’impression d’avoir perdu l’espace où je créais le plus facilement des liens avec les autres.</a:t>
            </a:r>
          </a:p>
          <a:p>
            <a:endParaRPr lang="en-US" dirty="0"/>
          </a:p>
        </p:txBody>
      </p:sp>
      <p:sp>
        <p:nvSpPr>
          <p:cNvPr id="4" name="Slide Number Placeholder 3"/>
          <p:cNvSpPr>
            <a:spLocks noGrp="1"/>
          </p:cNvSpPr>
          <p:nvPr>
            <p:ph type="sldNum" sz="quarter" idx="5"/>
          </p:nvPr>
        </p:nvSpPr>
        <p:spPr/>
        <p:txBody>
          <a:bodyPr/>
          <a:lstStyle/>
          <a:p>
            <a:fld id="{06371CF1-408D-4C23-89DF-AAAEB781147D}" type="slidenum">
              <a:rPr lang="en-US" smtClean="0"/>
              <a:t>11</a:t>
            </a:fld>
            <a:endParaRPr lang="en-US"/>
          </a:p>
        </p:txBody>
      </p:sp>
    </p:spTree>
    <p:extLst>
      <p:ext uri="{BB962C8B-B14F-4D97-AF65-F5344CB8AC3E}">
        <p14:creationId xmlns:p14="http://schemas.microsoft.com/office/powerpoint/2010/main" val="3580648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F81A61-F1D7-B1C6-0C61-7CB1B0CA6E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A473BA-E2B7-56FC-8689-A54B43F9DAE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A9F5A61-4DD2-0B22-0FC5-827DA8DAB5B4}"/>
              </a:ext>
            </a:extLst>
          </p:cNvPr>
          <p:cNvSpPr>
            <a:spLocks noGrp="1"/>
          </p:cNvSpPr>
          <p:nvPr>
            <p:ph type="body" idx="1"/>
          </p:nvPr>
        </p:nvSpPr>
        <p:spPr/>
        <p:txBody>
          <a:bodyPr/>
          <a:lstStyle/>
          <a:p>
            <a:r>
              <a:rPr lang="fr-FR" sz="1200" kern="1200" dirty="0">
                <a:solidFill>
                  <a:schemeClr val="tx1"/>
                </a:solidFill>
                <a:effectLst/>
                <a:latin typeface="+mn-lt"/>
                <a:ea typeface="+mn-ea"/>
                <a:cs typeface="+mn-cs"/>
              </a:rPr>
              <a:t>Heureusement, à peine un mois après notre arrivée, la création d’une nouvelle équipe féminine de football a été approuvée. J’ai passé les sélections, j’ai intégré l’équipe et j’ai retrouvé ma place, cette fois au poste de libéro.</a:t>
            </a:r>
          </a:p>
          <a:p>
            <a:r>
              <a:rPr lang="fr-FR" sz="1200" kern="1200" dirty="0">
                <a:solidFill>
                  <a:schemeClr val="tx1"/>
                </a:solidFill>
                <a:effectLst/>
                <a:latin typeface="+mn-lt"/>
                <a:ea typeface="+mn-ea"/>
                <a:cs typeface="+mn-cs"/>
              </a:rPr>
              <a:t>J’étais heureuse de pouvoir à nouveau pratiquer le sport qui me passionnait tant. Les premières années ont été difficiles : nous affrontions des équipes plus fortes et beaucoup plus expérimentées, et nous perdions bien plus de matchs que nous n’en gagnions. Mais nous avons continué à progresser. Nous avons appris à communiquer, à nous faire confiance et à jouer véritablement comme une équipe.</a:t>
            </a:r>
          </a:p>
          <a:p>
            <a:endParaRPr lang="en-US" dirty="0"/>
          </a:p>
        </p:txBody>
      </p:sp>
      <p:sp>
        <p:nvSpPr>
          <p:cNvPr id="4" name="Slide Number Placeholder 3">
            <a:extLst>
              <a:ext uri="{FF2B5EF4-FFF2-40B4-BE49-F238E27FC236}">
                <a16:creationId xmlns:a16="http://schemas.microsoft.com/office/drawing/2014/main" id="{97D32223-80B5-F36B-F3B3-E48D02FA9267}"/>
              </a:ext>
            </a:extLst>
          </p:cNvPr>
          <p:cNvSpPr>
            <a:spLocks noGrp="1"/>
          </p:cNvSpPr>
          <p:nvPr>
            <p:ph type="sldNum" sz="quarter" idx="5"/>
          </p:nvPr>
        </p:nvSpPr>
        <p:spPr/>
        <p:txBody>
          <a:bodyPr/>
          <a:lstStyle/>
          <a:p>
            <a:fld id="{06371CF1-408D-4C23-89DF-AAAEB781147D}" type="slidenum">
              <a:rPr lang="en-US" smtClean="0"/>
              <a:t>12</a:t>
            </a:fld>
            <a:endParaRPr lang="en-US"/>
          </a:p>
        </p:txBody>
      </p:sp>
    </p:spTree>
    <p:extLst>
      <p:ext uri="{BB962C8B-B14F-4D97-AF65-F5344CB8AC3E}">
        <p14:creationId xmlns:p14="http://schemas.microsoft.com/office/powerpoint/2010/main" val="2519968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fr-FR" sz="1200" kern="1200" dirty="0">
                <a:solidFill>
                  <a:schemeClr val="tx1"/>
                </a:solidFill>
                <a:effectLst/>
                <a:latin typeface="+mn-lt"/>
                <a:ea typeface="+mn-ea"/>
                <a:cs typeface="+mn-cs"/>
              </a:rPr>
              <a:t>Lors de ma dernière année de lycée, nous avons terminé la saison invaincues et non seulement remporté notre championnat, mais une coéquipière et moi avons également été sélectionnées dans l’équipe féminine de football de l’État de Pennsylvanie. Ce qui avait changé, ce n’était pas seulement notre niveau de jeu, mais aussi la manière dont nous nous comprenions sur le terrain et collaborions les unes avec les autres.</a:t>
            </a:r>
          </a:p>
          <a:p>
            <a:r>
              <a:rPr lang="fr-FR" sz="1200" kern="1200" dirty="0">
                <a:solidFill>
                  <a:schemeClr val="tx1"/>
                </a:solidFill>
                <a:effectLst/>
                <a:latin typeface="+mn-lt"/>
                <a:ea typeface="+mn-ea"/>
                <a:cs typeface="+mn-cs"/>
              </a:rPr>
              <a:t>Il en va de même pour les bâtiments.</a:t>
            </a:r>
          </a:p>
          <a:p>
            <a:endParaRPr lang="en-US" dirty="0"/>
          </a:p>
        </p:txBody>
      </p:sp>
      <p:sp>
        <p:nvSpPr>
          <p:cNvPr id="4" name="Slide Number Placeholder 3"/>
          <p:cNvSpPr>
            <a:spLocks noGrp="1"/>
          </p:cNvSpPr>
          <p:nvPr>
            <p:ph type="sldNum" sz="quarter" idx="5"/>
          </p:nvPr>
        </p:nvSpPr>
        <p:spPr/>
        <p:txBody>
          <a:bodyPr/>
          <a:lstStyle/>
          <a:p>
            <a:fld id="{06371CF1-408D-4C23-89DF-AAAEB781147D}" type="slidenum">
              <a:rPr lang="en-US" smtClean="0"/>
              <a:t>13</a:t>
            </a:fld>
            <a:endParaRPr lang="en-US"/>
          </a:p>
        </p:txBody>
      </p:sp>
    </p:spTree>
    <p:extLst>
      <p:ext uri="{BB962C8B-B14F-4D97-AF65-F5344CB8AC3E}">
        <p14:creationId xmlns:p14="http://schemas.microsoft.com/office/powerpoint/2010/main" val="1478855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30BD71-B809-E9C6-0FA3-25FD014E9EA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9CB4F1-FBD6-7443-2CB6-B1D25F6B283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7ACE861-2965-B621-DD39-7F75A3F3A351}"/>
              </a:ext>
            </a:extLst>
          </p:cNvPr>
          <p:cNvSpPr>
            <a:spLocks noGrp="1"/>
          </p:cNvSpPr>
          <p:nvPr>
            <p:ph type="body" idx="1"/>
          </p:nvPr>
        </p:nvSpPr>
        <p:spPr/>
        <p:txBody>
          <a:bodyPr/>
          <a:lstStyle/>
          <a:p>
            <a:r>
              <a:rPr lang="fr-FR" sz="1200" kern="1200" dirty="0">
                <a:solidFill>
                  <a:schemeClr val="tx1"/>
                </a:solidFill>
                <a:effectLst/>
                <a:latin typeface="+mn-lt"/>
                <a:ea typeface="+mn-ea"/>
                <a:cs typeface="+mn-cs"/>
              </a:rPr>
              <a:t>Dans la plupart des sports, l’entraîneur élabore un plan de jeu ou une stratégie avant chaque match, généralement en s’appuyant sur les forces de son équipe. Toutefois, si le match se déroule mal, il revoit cette stratégie à la mi-temps en fonction de la manière dont joue l’adversaire. Les matchs ne se gagnent pas uniquement grâce au talent. La stratégie est essentielle. Et c’est la capacité d’une équipe à anticiper les défis et à s’y adapter qui mène au succès.</a:t>
            </a:r>
          </a:p>
          <a:p>
            <a:r>
              <a:rPr lang="fr-FR" sz="1200" kern="1200" dirty="0">
                <a:solidFill>
                  <a:schemeClr val="tx1"/>
                </a:solidFill>
                <a:effectLst/>
                <a:latin typeface="+mn-lt"/>
                <a:ea typeface="+mn-ea"/>
                <a:cs typeface="+mn-cs"/>
              </a:rPr>
              <a:t>Il n’existe ni solution unique ni plan d’action universel pour la rénovation ou la modernisation des bâtiments. Chaque bâtiment présente ses propres contraintes : installations mécaniques, budgets et besoins opérationnels. En outre, des facteurs tels que les contraintes financières ou l’infrastructure énergétique disponible influencent également la stratégie de résilience qui peut être mise en œuvre.</a:t>
            </a:r>
          </a:p>
          <a:p>
            <a:r>
              <a:rPr lang="fr-FR" sz="1200" kern="1200" dirty="0">
                <a:solidFill>
                  <a:schemeClr val="tx1"/>
                </a:solidFill>
                <a:effectLst/>
                <a:latin typeface="+mn-lt"/>
                <a:ea typeface="+mn-ea"/>
                <a:cs typeface="+mn-cs"/>
              </a:rPr>
              <a:t>C’est pourquoi le travail d’équipe est absolument fondamental.</a:t>
            </a:r>
          </a:p>
          <a:p>
            <a:pPr rtl="0" fontAlgn="base"/>
            <a:endParaRPr lang="en-US" sz="1200" b="0" i="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35272DAD-467D-56A3-03C7-8C30DAA2F778}"/>
              </a:ext>
            </a:extLst>
          </p:cNvPr>
          <p:cNvSpPr>
            <a:spLocks noGrp="1"/>
          </p:cNvSpPr>
          <p:nvPr>
            <p:ph type="sldNum" sz="quarter" idx="5"/>
          </p:nvPr>
        </p:nvSpPr>
        <p:spPr/>
        <p:txBody>
          <a:bodyPr/>
          <a:lstStyle/>
          <a:p>
            <a:fld id="{06371CF1-408D-4C23-89DF-AAAEB781147D}" type="slidenum">
              <a:rPr lang="en-US" smtClean="0"/>
              <a:t>14</a:t>
            </a:fld>
            <a:endParaRPr lang="en-US"/>
          </a:p>
        </p:txBody>
      </p:sp>
    </p:spTree>
    <p:extLst>
      <p:ext uri="{BB962C8B-B14F-4D97-AF65-F5344CB8AC3E}">
        <p14:creationId xmlns:p14="http://schemas.microsoft.com/office/powerpoint/2010/main" val="35886958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8C40CE-32AB-A9BC-FC8A-5F8A626BB8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6B0DDF-F061-A1A2-9ABC-C76EFF880C75}"/>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D4DE08A-F6AE-B915-659D-43C3EFBCEBE5}"/>
              </a:ext>
            </a:extLst>
          </p:cNvPr>
          <p:cNvSpPr>
            <a:spLocks noGrp="1"/>
          </p:cNvSpPr>
          <p:nvPr>
            <p:ph type="body" idx="1"/>
          </p:nvPr>
        </p:nvSpPr>
        <p:spPr/>
        <p:txBody>
          <a:bodyPr/>
          <a:lstStyle/>
          <a:p>
            <a:r>
              <a:rPr lang="fr-FR" sz="1200" kern="1200" dirty="0">
                <a:solidFill>
                  <a:schemeClr val="tx1"/>
                </a:solidFill>
                <a:effectLst/>
                <a:latin typeface="+mn-lt"/>
                <a:ea typeface="+mn-ea"/>
                <a:cs typeface="+mn-cs"/>
              </a:rPr>
              <a:t>Propriétaires, exploitants et responsables de la maintenance, architectes, ingénieurs, fabricants, fournisseurs d’énergie, organismes financiers et responsables de l’application des codes et réglementations : tous ont un rôle essentiel à jouer. Et c’est précisément leur collaboration qui permet de bâtir une stratégie solide.</a:t>
            </a:r>
          </a:p>
          <a:p>
            <a:r>
              <a:rPr lang="fr-FR" sz="1200" kern="1200" dirty="0">
                <a:solidFill>
                  <a:schemeClr val="tx1"/>
                </a:solidFill>
                <a:effectLst/>
                <a:latin typeface="+mn-lt"/>
                <a:ea typeface="+mn-ea"/>
                <a:cs typeface="+mn-cs"/>
              </a:rPr>
              <a:t>La mise en œuvre du commissionnement des bâtiments existants est l’un des outils les plus efficaces pour y parvenir :</a:t>
            </a:r>
          </a:p>
          <a:p>
            <a:pPr marL="628650" lvl="1" indent="-171450">
              <a:buFont typeface="Arial" panose="020B0604020202020204" pitchFamily="34" charset="0"/>
              <a:buChar char="•"/>
            </a:pPr>
            <a:r>
              <a:rPr lang="fr-FR" sz="1200" kern="1200" dirty="0">
                <a:solidFill>
                  <a:schemeClr val="tx1"/>
                </a:solidFill>
                <a:effectLst/>
                <a:latin typeface="+mn-lt"/>
                <a:ea typeface="+mn-ea"/>
                <a:cs typeface="+mn-cs"/>
              </a:rPr>
              <a:t>Évaluer les conditions actuelles</a:t>
            </a:r>
          </a:p>
          <a:p>
            <a:pPr marL="628650" lvl="1" indent="-171450">
              <a:buFont typeface="Arial" panose="020B0604020202020204" pitchFamily="34" charset="0"/>
              <a:buChar char="•"/>
            </a:pPr>
            <a:r>
              <a:rPr lang="fr-FR" sz="1200" kern="1200" dirty="0">
                <a:solidFill>
                  <a:schemeClr val="tx1"/>
                </a:solidFill>
                <a:effectLst/>
                <a:latin typeface="+mn-lt"/>
                <a:ea typeface="+mn-ea"/>
                <a:cs typeface="+mn-cs"/>
              </a:rPr>
              <a:t>Constituer l’équipe adéquate</a:t>
            </a:r>
          </a:p>
          <a:p>
            <a:pPr marL="628650" lvl="1" indent="-171450">
              <a:buFont typeface="Arial" panose="020B0604020202020204" pitchFamily="34" charset="0"/>
              <a:buChar char="•"/>
            </a:pPr>
            <a:r>
              <a:rPr lang="fr-FR" sz="1200" kern="1200" dirty="0">
                <a:solidFill>
                  <a:schemeClr val="tx1"/>
                </a:solidFill>
                <a:effectLst/>
                <a:latin typeface="+mn-lt"/>
                <a:ea typeface="+mn-ea"/>
                <a:cs typeface="+mn-cs"/>
              </a:rPr>
              <a:t>Mettre en œuvre des améliorations</a:t>
            </a:r>
          </a:p>
          <a:p>
            <a:pPr marL="628650" lvl="1" indent="-171450">
              <a:buFont typeface="Arial" panose="020B0604020202020204" pitchFamily="34" charset="0"/>
              <a:buChar char="•"/>
            </a:pPr>
            <a:r>
              <a:rPr lang="fr-FR" sz="1200" kern="1200" dirty="0">
                <a:solidFill>
                  <a:schemeClr val="tx1"/>
                </a:solidFill>
                <a:effectLst/>
                <a:latin typeface="+mn-lt"/>
                <a:ea typeface="+mn-ea"/>
                <a:cs typeface="+mn-cs"/>
              </a:rPr>
              <a:t>Surveiller et ajuster en continu</a:t>
            </a:r>
          </a:p>
          <a:p>
            <a:r>
              <a:rPr lang="fr-FR" sz="1200" kern="1200" dirty="0">
                <a:solidFill>
                  <a:schemeClr val="tx1"/>
                </a:solidFill>
                <a:effectLst/>
                <a:latin typeface="+mn-lt"/>
                <a:ea typeface="+mn-ea"/>
                <a:cs typeface="+mn-cs"/>
              </a:rPr>
              <a:t>Car, comme dans le sport, le succès ne dépend pas uniquement du talent, mais aussi de la stratégie, de la capacité d’adaptation et de la collaboration.</a:t>
            </a:r>
          </a:p>
          <a:p>
            <a:endParaRPr lang="en-US" dirty="0"/>
          </a:p>
        </p:txBody>
      </p:sp>
      <p:sp>
        <p:nvSpPr>
          <p:cNvPr id="4" name="Slide Number Placeholder 3">
            <a:extLst>
              <a:ext uri="{FF2B5EF4-FFF2-40B4-BE49-F238E27FC236}">
                <a16:creationId xmlns:a16="http://schemas.microsoft.com/office/drawing/2014/main" id="{63D5B7C2-43AB-C5AD-46C1-1F0A754F6BC2}"/>
              </a:ext>
            </a:extLst>
          </p:cNvPr>
          <p:cNvSpPr>
            <a:spLocks noGrp="1"/>
          </p:cNvSpPr>
          <p:nvPr>
            <p:ph type="sldNum" sz="quarter" idx="5"/>
          </p:nvPr>
        </p:nvSpPr>
        <p:spPr/>
        <p:txBody>
          <a:bodyPr/>
          <a:lstStyle/>
          <a:p>
            <a:fld id="{06371CF1-408D-4C23-89DF-AAAEB781147D}" type="slidenum">
              <a:rPr lang="en-US" smtClean="0"/>
              <a:t>15</a:t>
            </a:fld>
            <a:endParaRPr lang="en-US"/>
          </a:p>
        </p:txBody>
      </p:sp>
    </p:spTree>
    <p:extLst>
      <p:ext uri="{BB962C8B-B14F-4D97-AF65-F5344CB8AC3E}">
        <p14:creationId xmlns:p14="http://schemas.microsoft.com/office/powerpoint/2010/main" val="2029996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D5CB03-61B5-4FFC-D9BF-EF81EA1513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618241-F58B-F199-3C7A-6FDC587DF16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2EF1B5AA-196A-6E40-A2E6-8C8062356E1C}"/>
              </a:ext>
            </a:extLst>
          </p:cNvPr>
          <p:cNvSpPr>
            <a:spLocks noGrp="1"/>
          </p:cNvSpPr>
          <p:nvPr>
            <p:ph type="body" idx="1"/>
          </p:nvPr>
        </p:nvSpPr>
        <p:spPr/>
        <p:txBody>
          <a:bodyPr/>
          <a:lstStyle/>
          <a:p>
            <a:r>
              <a:rPr lang="fr-FR" sz="1200" kern="1200" dirty="0">
                <a:solidFill>
                  <a:schemeClr val="tx1"/>
                </a:solidFill>
                <a:effectLst/>
                <a:latin typeface="+mn-lt"/>
                <a:ea typeface="+mn-ea"/>
                <a:cs typeface="+mn-cs"/>
              </a:rPr>
              <a:t>Éducation : élargir notre banc grâce à la gamification</a:t>
            </a:r>
          </a:p>
          <a:p>
            <a:r>
              <a:rPr lang="fr-FR" sz="1200" kern="1200" dirty="0">
                <a:solidFill>
                  <a:schemeClr val="tx1"/>
                </a:solidFill>
                <a:effectLst/>
                <a:latin typeface="+mn-lt"/>
                <a:ea typeface="+mn-ea"/>
                <a:cs typeface="+mn-cs"/>
              </a:rPr>
              <a:t>Je travaille depuis près de 30 ans dans le secteur du bâtiment et, pendant tout ce temps, j’ai constaté que très peu de personnes avaient imaginé y faire carrière. La plupart ne savaient même pas ce que signifiait l’acronyme « HVAC » lorsqu’elles ont commencé leurs études.</a:t>
            </a:r>
          </a:p>
          <a:p>
            <a:r>
              <a:rPr lang="fr-FR" sz="1200" kern="1200" dirty="0">
                <a:solidFill>
                  <a:schemeClr val="tx1"/>
                </a:solidFill>
                <a:effectLst/>
                <a:latin typeface="+mn-lt"/>
                <a:ea typeface="+mn-ea"/>
                <a:cs typeface="+mn-cs"/>
              </a:rPr>
              <a:t>Moi non plus, je ne le savais pas. À l’université, j’ai choisi un cours de génie climatique (HVAC) en option parce que je suivais une spécialisation en systèmes énergétiques et que ce cours s’intégrait bien à mon emploi du temps. Cette simple décision a finalement changé le cours de ma carrière professionnelle.</a:t>
            </a:r>
          </a:p>
          <a:p>
            <a:r>
              <a:rPr lang="fr-FR" sz="1200" kern="1200" dirty="0">
                <a:solidFill>
                  <a:schemeClr val="tx1"/>
                </a:solidFill>
                <a:effectLst/>
                <a:latin typeface="+mn-lt"/>
                <a:ea typeface="+mn-ea"/>
                <a:cs typeface="+mn-cs"/>
              </a:rPr>
              <a:t>Le secteur du chauffage, de la ventilation, de la climatisation et de la réfrigération (HVAC&amp;R) ne m’a pas offert ma première opportunité professionnelle, mais la deuxième, et je l’ai acceptée parce que cet univers m’était familier. Certaines universités proposent des programmes spécialisés en HVAC&amp;R, mais beaucoup d’autres ne le font pas. De ce fait, moins d’ingénieurs découvrent que le monde du bâtiment peut offrir une carrière exigeante, passionnante et riche en possibilités.</a:t>
            </a:r>
          </a:p>
          <a:p>
            <a:r>
              <a:rPr lang="fr-FR" sz="1200" kern="1200" dirty="0">
                <a:solidFill>
                  <a:schemeClr val="tx1"/>
                </a:solidFill>
                <a:effectLst/>
                <a:latin typeface="+mn-lt"/>
                <a:ea typeface="+mn-ea"/>
                <a:cs typeface="+mn-cs"/>
              </a:rPr>
              <a:t>Aujourd’hui, nous sommes confrontés à un défi croissant :</a:t>
            </a:r>
          </a:p>
          <a:p>
            <a:pPr marL="628650" lvl="1" indent="-171450">
              <a:buFont typeface="Arial" panose="020B0604020202020204" pitchFamily="34" charset="0"/>
              <a:buChar char="•"/>
            </a:pPr>
            <a:r>
              <a:rPr lang="fr-FR" sz="1200" kern="1200" dirty="0">
                <a:solidFill>
                  <a:schemeClr val="tx1"/>
                </a:solidFill>
                <a:effectLst/>
                <a:latin typeface="+mn-lt"/>
                <a:ea typeface="+mn-ea"/>
                <a:cs typeface="+mn-cs"/>
              </a:rPr>
              <a:t>De moins en moins d’ingénieurs rejoignent le secteur,</a:t>
            </a:r>
          </a:p>
          <a:p>
            <a:pPr marL="628650" lvl="1" indent="-171450">
              <a:buFont typeface="Arial" panose="020B0604020202020204" pitchFamily="34" charset="0"/>
              <a:buChar char="•"/>
            </a:pPr>
            <a:r>
              <a:rPr lang="fr-FR" sz="1200" kern="1200" dirty="0">
                <a:solidFill>
                  <a:schemeClr val="tx1"/>
                </a:solidFill>
                <a:effectLst/>
                <a:latin typeface="+mn-lt"/>
                <a:ea typeface="+mn-ea"/>
                <a:cs typeface="+mn-cs"/>
              </a:rPr>
              <a:t>Une vague croissante de départs à la retraite, et</a:t>
            </a:r>
          </a:p>
          <a:p>
            <a:pPr marL="628650" lvl="1" indent="-171450">
              <a:buFont typeface="Arial" panose="020B0604020202020204" pitchFamily="34" charset="0"/>
              <a:buChar char="•"/>
            </a:pPr>
            <a:r>
              <a:rPr lang="fr-FR" sz="1200" kern="1200" dirty="0">
                <a:solidFill>
                  <a:schemeClr val="tx1"/>
                </a:solidFill>
                <a:effectLst/>
                <a:latin typeface="+mn-lt"/>
                <a:ea typeface="+mn-ea"/>
                <a:cs typeface="+mn-cs"/>
              </a:rPr>
              <a:t>Des bâtiments de plus en plus complexes</a:t>
            </a:r>
          </a:p>
        </p:txBody>
      </p:sp>
      <p:sp>
        <p:nvSpPr>
          <p:cNvPr id="4" name="Slide Number Placeholder 3">
            <a:extLst>
              <a:ext uri="{FF2B5EF4-FFF2-40B4-BE49-F238E27FC236}">
                <a16:creationId xmlns:a16="http://schemas.microsoft.com/office/drawing/2014/main" id="{0F421E4A-7F63-A2F5-06AE-1911246E88BA}"/>
              </a:ext>
            </a:extLst>
          </p:cNvPr>
          <p:cNvSpPr>
            <a:spLocks noGrp="1"/>
          </p:cNvSpPr>
          <p:nvPr>
            <p:ph type="sldNum" sz="quarter" idx="5"/>
          </p:nvPr>
        </p:nvSpPr>
        <p:spPr/>
        <p:txBody>
          <a:bodyPr/>
          <a:lstStyle/>
          <a:p>
            <a:fld id="{06371CF1-408D-4C23-89DF-AAAEB781147D}" type="slidenum">
              <a:rPr lang="en-US" smtClean="0"/>
              <a:t>16</a:t>
            </a:fld>
            <a:endParaRPr lang="en-US"/>
          </a:p>
        </p:txBody>
      </p:sp>
    </p:spTree>
    <p:extLst>
      <p:ext uri="{BB962C8B-B14F-4D97-AF65-F5344CB8AC3E}">
        <p14:creationId xmlns:p14="http://schemas.microsoft.com/office/powerpoint/2010/main" val="327377263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698D20-0D82-A811-931A-28047756BF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D6D09A-8498-E54C-DBF9-43385E0235E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3FCEAB1C-704D-F9C3-B086-B825B6FBD1DC}"/>
              </a:ext>
            </a:extLst>
          </p:cNvPr>
          <p:cNvSpPr>
            <a:spLocks noGrp="1"/>
          </p:cNvSpPr>
          <p:nvPr>
            <p:ph type="body" idx="1"/>
          </p:nvPr>
        </p:nvSpPr>
        <p:spPr/>
        <p:txBody>
          <a:bodyPr/>
          <a:lstStyle/>
          <a:p>
            <a:r>
              <a:rPr lang="fr-FR" sz="1200" kern="1200" dirty="0">
                <a:solidFill>
                  <a:schemeClr val="tx1"/>
                </a:solidFill>
                <a:effectLst/>
                <a:latin typeface="+mn-lt"/>
                <a:ea typeface="+mn-ea"/>
                <a:cs typeface="+mn-cs"/>
              </a:rPr>
              <a:t>À mesure que les bâtiments sont conçus pour être plus efficaces et progresser vers l’objectif de neutralité carbone, leur exploitation et leur maintenance deviennent également plus complexes. Cela exige des techniciens de plus en plus qualifiés, des profils qui, aujourd’hui, n’existent pas encore en nombre suffisant. Nous avons besoin de nouvelles façons d’attirer et de développer les talents.</a:t>
            </a:r>
          </a:p>
          <a:p>
            <a:r>
              <a:rPr lang="fr-FR" sz="1200" kern="1200" dirty="0">
                <a:solidFill>
                  <a:schemeClr val="tx1"/>
                </a:solidFill>
                <a:effectLst/>
                <a:latin typeface="+mn-lt"/>
                <a:ea typeface="+mn-ea"/>
                <a:cs typeface="+mn-cs"/>
              </a:rPr>
              <a:t>Il y a quelques années, j’ai lu un article expliquant comment, en 2017, la marine américaine avait remplacé les coûteuses commandes de type joystick de ses périscopes par des manettes Xbox. Pourquoi ? La première raison était évidente : le coût. Un système de commande à 38 000 dollars contre une manette de jeu vidéo à seulement 30 dollars.</a:t>
            </a:r>
          </a:p>
          <a:p>
            <a:r>
              <a:rPr lang="fr-FR" sz="1200" kern="1200" dirty="0">
                <a:solidFill>
                  <a:schemeClr val="tx1"/>
                </a:solidFill>
                <a:effectLst/>
                <a:latin typeface="+mn-lt"/>
                <a:ea typeface="+mn-ea"/>
                <a:cs typeface="+mn-cs"/>
              </a:rPr>
              <a:t>Mais il existait une deuxième raison, encore plus intéressante : la réduction du temps de formation. Le temps d’apprentissage est passé de plusieurs semaines à quelques minutes seulement, car le système utilisait une plateforme que les jeunes marins connaissaient déjà. De nouveaux concepts étaient introduits dans un environnement familier. Et cette idée m’est restée.</a:t>
            </a:r>
          </a:p>
          <a:p>
            <a:r>
              <a:rPr lang="fr-FR" sz="1200" kern="1200" dirty="0">
                <a:solidFill>
                  <a:schemeClr val="tx1"/>
                </a:solidFill>
                <a:effectLst/>
                <a:latin typeface="+mn-lt"/>
                <a:ea typeface="+mn-ea"/>
                <a:cs typeface="+mn-cs"/>
              </a:rPr>
              <a:t>C’est pourquoi, cette année, l’ASHRAE fait quelque chose de différent.</a:t>
            </a:r>
          </a:p>
          <a:p>
            <a:r>
              <a:rPr lang="fr-FR" sz="1200" kern="1200" dirty="0">
                <a:solidFill>
                  <a:schemeClr val="tx1"/>
                </a:solidFill>
                <a:effectLst/>
                <a:latin typeface="+mn-lt"/>
                <a:ea typeface="+mn-ea"/>
                <a:cs typeface="+mn-cs"/>
              </a:rPr>
              <a:t>Nous allons lancer une plateforme éducative interactive : un jeu vidéo.</a:t>
            </a:r>
          </a:p>
          <a:p>
            <a:r>
              <a:rPr lang="fr-FR" sz="1200" kern="1200" dirty="0">
                <a:solidFill>
                  <a:schemeClr val="tx1"/>
                </a:solidFill>
                <a:effectLst/>
                <a:latin typeface="+mn-lt"/>
                <a:ea typeface="+mn-ea"/>
                <a:cs typeface="+mn-cs"/>
              </a:rPr>
              <a:t>Les joueurs endosseront le rôle d’exploitants de bâtiments : ils répondront à des incidents de maintenance, amélioreront la performance des systèmes, réduiront la consommation d’énergie et diminueront les émissions de carbone. Et, tout en jouant, ils apprendront comment fonctionnent les bâtiments et comment s’appliquent les standards de l’ASHRAE.</a:t>
            </a:r>
          </a:p>
          <a:p>
            <a:r>
              <a:rPr lang="fr-FR" sz="1200" kern="1200" dirty="0">
                <a:solidFill>
                  <a:schemeClr val="tx1"/>
                </a:solidFill>
                <a:effectLst/>
                <a:latin typeface="+mn-lt"/>
                <a:ea typeface="+mn-ea"/>
                <a:cs typeface="+mn-cs"/>
              </a:rPr>
              <a:t>Il s’agit d’un outil attrayant, pratique et conçu pour toucher les nouvelles générations dans leur propre environnement.</a:t>
            </a:r>
          </a:p>
          <a:p>
            <a:pPr rtl="0" fontAlgn="base"/>
            <a:endParaRPr lang="en-US" sz="1200" b="0" i="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D777821B-4F64-5FAB-D41C-959C381FB433}"/>
              </a:ext>
            </a:extLst>
          </p:cNvPr>
          <p:cNvSpPr>
            <a:spLocks noGrp="1"/>
          </p:cNvSpPr>
          <p:nvPr>
            <p:ph type="sldNum" sz="quarter" idx="5"/>
          </p:nvPr>
        </p:nvSpPr>
        <p:spPr/>
        <p:txBody>
          <a:bodyPr/>
          <a:lstStyle/>
          <a:p>
            <a:fld id="{06371CF1-408D-4C23-89DF-AAAEB781147D}" type="slidenum">
              <a:rPr lang="en-US" smtClean="0"/>
              <a:t>17</a:t>
            </a:fld>
            <a:endParaRPr lang="en-US"/>
          </a:p>
        </p:txBody>
      </p:sp>
    </p:spTree>
    <p:extLst>
      <p:ext uri="{BB962C8B-B14F-4D97-AF65-F5344CB8AC3E}">
        <p14:creationId xmlns:p14="http://schemas.microsoft.com/office/powerpoint/2010/main" val="379967902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fr-FR" sz="1200" kern="1200" dirty="0">
                <a:solidFill>
                  <a:schemeClr val="tx1"/>
                </a:solidFill>
                <a:effectLst/>
                <a:latin typeface="+mn-lt"/>
                <a:ea typeface="+mn-ea"/>
                <a:cs typeface="+mn-cs"/>
              </a:rPr>
              <a:t>La pratique du sport tout au long de ma vie m’a appris de nombreuses leçons, mais celles qui m’ont véritablement marquée sont la discipline, la persévérance et le travail d’équipe.</a:t>
            </a:r>
          </a:p>
          <a:p>
            <a:r>
              <a:rPr lang="fr-FR" sz="1200" kern="1200" dirty="0">
                <a:solidFill>
                  <a:schemeClr val="tx1"/>
                </a:solidFill>
                <a:effectLst/>
                <a:latin typeface="+mn-lt"/>
                <a:ea typeface="+mn-ea"/>
                <a:cs typeface="+mn-cs"/>
              </a:rPr>
              <a:t>Apprendre à se relever après une chute.</a:t>
            </a:r>
          </a:p>
          <a:p>
            <a:r>
              <a:rPr lang="fr-FR" sz="1200" kern="1200" dirty="0">
                <a:solidFill>
                  <a:schemeClr val="tx1"/>
                </a:solidFill>
                <a:effectLst/>
                <a:latin typeface="+mn-lt"/>
                <a:ea typeface="+mn-ea"/>
                <a:cs typeface="+mn-cs"/>
              </a:rPr>
              <a:t>Travailler ensemble vers un objectif commun.</a:t>
            </a:r>
          </a:p>
          <a:p>
            <a:r>
              <a:rPr lang="fr-FR" sz="1200" kern="1200" dirty="0">
                <a:solidFill>
                  <a:schemeClr val="tx1"/>
                </a:solidFill>
                <a:effectLst/>
                <a:latin typeface="+mn-lt"/>
                <a:ea typeface="+mn-ea"/>
                <a:cs typeface="+mn-cs"/>
              </a:rPr>
              <a:t>Pratiquer une compétence encore et encore jusqu’à la maîtriser.</a:t>
            </a:r>
          </a:p>
          <a:p>
            <a:r>
              <a:rPr lang="fr-FR" sz="1200" kern="1200" dirty="0">
                <a:solidFill>
                  <a:schemeClr val="tx1"/>
                </a:solidFill>
                <a:effectLst/>
                <a:latin typeface="+mn-lt"/>
                <a:ea typeface="+mn-ea"/>
                <a:cs typeface="+mn-cs"/>
              </a:rPr>
              <a:t>Cette année, nous nous appuierons sur le travail déjà accompli par nos derniers présidents, nos coéquipiers, tout en continuant à faire progresser l’action de l’ASHRAE vers l’avenir.</a:t>
            </a:r>
          </a:p>
          <a:p>
            <a:r>
              <a:rPr lang="fr-FR" sz="1200" kern="1200" dirty="0">
                <a:solidFill>
                  <a:schemeClr val="tx1"/>
                </a:solidFill>
                <a:effectLst/>
                <a:latin typeface="+mn-lt"/>
                <a:ea typeface="+mn-ea"/>
                <a:cs typeface="+mn-cs"/>
              </a:rPr>
              <a:t>Au cours des trois dernières années :</a:t>
            </a:r>
          </a:p>
          <a:p>
            <a:r>
              <a:rPr lang="fr-FR" sz="1200" kern="1200" dirty="0">
                <a:solidFill>
                  <a:schemeClr val="tx1"/>
                </a:solidFill>
                <a:effectLst/>
                <a:latin typeface="+mn-lt"/>
                <a:ea typeface="+mn-ea"/>
                <a:cs typeface="+mn-cs"/>
              </a:rPr>
              <a:t>Ginger Scoggins nous a encouragés à relever le défi de la décarbonation, alors que nous continuons d’observer des phénomènes climatiques qui mettent notre résilience à l’épreuve.</a:t>
            </a:r>
          </a:p>
          <a:p>
            <a:r>
              <a:rPr lang="fr-FR" sz="1200" kern="1200" dirty="0">
                <a:solidFill>
                  <a:schemeClr val="tx1"/>
                </a:solidFill>
                <a:effectLst/>
                <a:latin typeface="+mn-lt"/>
                <a:ea typeface="+mn-ea"/>
                <a:cs typeface="+mn-cs"/>
              </a:rPr>
              <a:t>Dennis Knight a mis l’accent sur la manière de soutenir le développement des talents et de la main-d’œuvre, en réexaminant le type de formation technique que nous proposons ainsi que son contenu.</a:t>
            </a:r>
          </a:p>
          <a:p>
            <a:r>
              <a:rPr lang="fr-FR" sz="1200" kern="1200" dirty="0">
                <a:solidFill>
                  <a:schemeClr val="tx1"/>
                </a:solidFill>
                <a:effectLst/>
                <a:latin typeface="+mn-lt"/>
                <a:ea typeface="+mn-ea"/>
                <a:cs typeface="+mn-cs"/>
              </a:rPr>
              <a:t>Et, au cours de l’année écoulée, Bill McQuade a souligné l’importance de la qualité de l’environnement intérieur, nous rappelant que, tout en travaillant à rendre nos bâtiments plus résilients, nous ne devons pas oublier la nécessité de garantir à leurs occupants des espaces intérieurs sains et confortables.</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06371CF1-408D-4C23-89DF-AAAEB781147D}" type="slidenum">
              <a:rPr lang="en-US" smtClean="0"/>
              <a:t>18</a:t>
            </a:fld>
            <a:endParaRPr lang="en-US"/>
          </a:p>
        </p:txBody>
      </p:sp>
    </p:spTree>
    <p:extLst>
      <p:ext uri="{BB962C8B-B14F-4D97-AF65-F5344CB8AC3E}">
        <p14:creationId xmlns:p14="http://schemas.microsoft.com/office/powerpoint/2010/main" val="408181004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fr-FR" sz="1200" kern="1200" dirty="0">
                <a:solidFill>
                  <a:schemeClr val="tx1"/>
                </a:solidFill>
                <a:effectLst/>
                <a:latin typeface="+mn-lt"/>
                <a:ea typeface="+mn-ea"/>
                <a:cs typeface="+mn-cs"/>
              </a:rPr>
              <a:t>C’est maintenant à mon tour de mettre en pratique les leçons que nous avons apprises et de les appliquer aux défis auxquels sont aujourd’hui confrontés les propriétaires et gestionnaires de bâtiments. Nous devons comprendre comment l’équipe de l’ASHRAE, forte de son expérience, de ses connaissances et de ses ressources de formation, peut contribuer à concevoir une stratégie capable de rendre les bâtiments existants plus efficaces, plus sains et plus résilients. Cette année, nous concentrerons nos efforts sur les codes, les orientations techniques et la poursuite du développement de notre équipe. Parlons de nos initiatives:</a:t>
            </a:r>
          </a:p>
          <a:p>
            <a:endParaRPr lang="fr-FR"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06371CF1-408D-4C23-89DF-AAAEB781147D}" type="slidenum">
              <a:rPr lang="en-US" smtClean="0"/>
              <a:t>19</a:t>
            </a:fld>
            <a:endParaRPr lang="en-US"/>
          </a:p>
        </p:txBody>
      </p:sp>
    </p:spTree>
    <p:extLst>
      <p:ext uri="{BB962C8B-B14F-4D97-AF65-F5344CB8AC3E}">
        <p14:creationId xmlns:p14="http://schemas.microsoft.com/office/powerpoint/2010/main" val="28620579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fr-FR" sz="1200" kern="1200" dirty="0">
                <a:solidFill>
                  <a:schemeClr val="tx1"/>
                </a:solidFill>
                <a:effectLst/>
                <a:latin typeface="+mn-lt"/>
                <a:ea typeface="+mn-ea"/>
                <a:cs typeface="+mn-cs"/>
              </a:rPr>
              <a:t>BBBBBBBBBBBBBBUUUUUUUUUUUUUUUUUUUUTTTTTTTTTTTTTTTTT !!!!!</a:t>
            </a:r>
          </a:p>
          <a:p>
            <a:r>
              <a:rPr lang="fr-FR" sz="1200" kern="1200" dirty="0">
                <a:solidFill>
                  <a:schemeClr val="tx1"/>
                </a:solidFill>
                <a:effectLst/>
                <a:latin typeface="+mn-lt"/>
                <a:ea typeface="+mn-ea"/>
                <a:cs typeface="+mn-cs"/>
              </a:rPr>
              <a:t>Sport. Jeux. Équipes. Combien d’entre nous ont grandi en pratiquant un sport, que ce soit pour le plaisir ou par goût de la compétition ?</a:t>
            </a:r>
          </a:p>
          <a:p>
            <a:r>
              <a:rPr lang="fr-FR" sz="1200" kern="1200" dirty="0">
                <a:solidFill>
                  <a:schemeClr val="tx1"/>
                </a:solidFill>
                <a:effectLst/>
                <a:latin typeface="+mn-lt"/>
                <a:ea typeface="+mn-ea"/>
                <a:cs typeface="+mn-cs"/>
              </a:rPr>
              <a:t>Parmi mes meilleurs souvenirs d’enfance figurent les étés où ma famille vivait dans le Wisconsin. Les enfants de mon quartier adoraient jouer au basket sur le panier installé dans l’allée de nos maisons, au baseball dans la rue et au football dans le jardin. J’étais une enfant compétitive, et le sport était un moyen très efficace de canaliser toute cette énergie. J’aimais de nombreux sports, mais le football est rapidement devenu mon préféré. À seulement cinq ans, j’ai commencé à jouer dans une ligue locale et, avec le temps, j’ai découvert une véritable passion pour la compétition.</a:t>
            </a:r>
          </a:p>
          <a:p>
            <a:endParaRPr lang="en-US" dirty="0"/>
          </a:p>
        </p:txBody>
      </p:sp>
      <p:sp>
        <p:nvSpPr>
          <p:cNvPr id="4" name="Slide Number Placeholder 3"/>
          <p:cNvSpPr>
            <a:spLocks noGrp="1"/>
          </p:cNvSpPr>
          <p:nvPr>
            <p:ph type="sldNum" sz="quarter" idx="5"/>
          </p:nvPr>
        </p:nvSpPr>
        <p:spPr/>
        <p:txBody>
          <a:bodyPr/>
          <a:lstStyle/>
          <a:p>
            <a:fld id="{06371CF1-408D-4C23-89DF-AAAEB781147D}" type="slidenum">
              <a:rPr lang="en-US" smtClean="0"/>
              <a:t>2</a:t>
            </a:fld>
            <a:endParaRPr lang="en-US"/>
          </a:p>
        </p:txBody>
      </p:sp>
    </p:spTree>
    <p:extLst>
      <p:ext uri="{BB962C8B-B14F-4D97-AF65-F5344CB8AC3E}">
        <p14:creationId xmlns:p14="http://schemas.microsoft.com/office/powerpoint/2010/main" val="253629491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A48774-FDD0-DAFF-7045-B5238481B10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022701-3246-AC89-AA7B-9A7E3E492E9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9C023A2-DF52-0EAD-E183-9731426BDA35}"/>
              </a:ext>
            </a:extLst>
          </p:cNvPr>
          <p:cNvSpPr>
            <a:spLocks noGrp="1"/>
          </p:cNvSpPr>
          <p:nvPr>
            <p:ph type="body" idx="1"/>
          </p:nvPr>
        </p:nvSpPr>
        <p:spPr/>
        <p:txBody>
          <a:bodyPr/>
          <a:lstStyle/>
          <a:p>
            <a:r>
              <a:rPr lang="fr-FR" sz="1200" kern="1200" dirty="0">
                <a:solidFill>
                  <a:schemeClr val="tx1"/>
                </a:solidFill>
                <a:effectLst/>
                <a:latin typeface="+mn-lt"/>
                <a:ea typeface="+mn-ea"/>
                <a:cs typeface="+mn-cs"/>
              </a:rPr>
              <a:t>#1 Renforcer la résilience grâce à l’élaboration des codes et à la formation. Comme je l’ai indiqué précédemment, les codes sont complexes, mais ils sont également essentiels à la résilience. Cette année, nous élargirons notre collaboration avec les responsables de l’application des codes, les organismes de réglementation et les administrations publiques. Dans les régions où des codes existent déjà, nous aiderons à identifier les outils et les formations nécessaires pour faciliter leur mise en œuvre et encourager l’adoption de standards actualisés. Nous sommes également conscients que la rénovation des bâtiments peut entraîner des exigences réglementaires coûteuses. Une partie de cet effort consistera donc à aider les différentes parties prenantes à mieux relever ces défis.</a:t>
            </a:r>
          </a:p>
          <a:p>
            <a:r>
              <a:rPr lang="fr-FR" sz="1200" kern="1200" dirty="0">
                <a:solidFill>
                  <a:schemeClr val="tx1"/>
                </a:solidFill>
                <a:effectLst/>
                <a:latin typeface="+mn-lt"/>
                <a:ea typeface="+mn-ea"/>
                <a:cs typeface="+mn-cs"/>
              </a:rPr>
              <a:t>Dans les régions où les codes n’existent pas encore, nous travaillerons avec les gouvernements afin de comprendre les obstacles locaux et de soutenir l’élaboration de cadres réglementaires pratiques et efficaces, améliorant à la fois la résilience ainsi que la santé et le bien-être des occupants des bâtiments.</a:t>
            </a:r>
          </a:p>
        </p:txBody>
      </p:sp>
      <p:sp>
        <p:nvSpPr>
          <p:cNvPr id="4" name="Slide Number Placeholder 3">
            <a:extLst>
              <a:ext uri="{FF2B5EF4-FFF2-40B4-BE49-F238E27FC236}">
                <a16:creationId xmlns:a16="http://schemas.microsoft.com/office/drawing/2014/main" id="{4F71E17F-C4CF-6BE5-0728-EFC83078E692}"/>
              </a:ext>
            </a:extLst>
          </p:cNvPr>
          <p:cNvSpPr>
            <a:spLocks noGrp="1"/>
          </p:cNvSpPr>
          <p:nvPr>
            <p:ph type="sldNum" sz="quarter" idx="5"/>
          </p:nvPr>
        </p:nvSpPr>
        <p:spPr/>
        <p:txBody>
          <a:bodyPr/>
          <a:lstStyle/>
          <a:p>
            <a:fld id="{06371CF1-408D-4C23-89DF-AAAEB781147D}" type="slidenum">
              <a:rPr lang="en-US" smtClean="0"/>
              <a:t>20</a:t>
            </a:fld>
            <a:endParaRPr lang="en-US"/>
          </a:p>
        </p:txBody>
      </p:sp>
    </p:spTree>
    <p:extLst>
      <p:ext uri="{BB962C8B-B14F-4D97-AF65-F5344CB8AC3E}">
        <p14:creationId xmlns:p14="http://schemas.microsoft.com/office/powerpoint/2010/main" val="208490315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30EF57-51CD-7801-3EAF-777EEC18C6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72B1ECD-973B-E10A-6884-33E3C4F29761}"/>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45F8574-248C-5938-CEDA-69670CB6F817}"/>
              </a:ext>
            </a:extLst>
          </p:cNvPr>
          <p:cNvSpPr>
            <a:spLocks noGrp="1"/>
          </p:cNvSpPr>
          <p:nvPr>
            <p:ph type="body" idx="1"/>
          </p:nvPr>
        </p:nvSpPr>
        <p:spPr/>
        <p:txBody>
          <a:bodyPr/>
          <a:lstStyle/>
          <a:p>
            <a:r>
              <a:rPr lang="fr-FR" sz="1200" kern="1200" dirty="0">
                <a:solidFill>
                  <a:schemeClr val="tx1"/>
                </a:solidFill>
                <a:effectLst/>
                <a:latin typeface="+mn-lt"/>
                <a:ea typeface="+mn-ea"/>
                <a:cs typeface="+mn-cs"/>
              </a:rPr>
              <a:t>Pour soutenir ce travail, le Centre d’excellence de l’ASHRAE pour la décarbonation des bâtiments (CEBD) a développé le « Building Code </a:t>
            </a:r>
            <a:r>
              <a:rPr lang="fr-FR" sz="1200" kern="1200" dirty="0" err="1">
                <a:solidFill>
                  <a:schemeClr val="tx1"/>
                </a:solidFill>
                <a:effectLst/>
                <a:latin typeface="+mn-lt"/>
                <a:ea typeface="+mn-ea"/>
                <a:cs typeface="+mn-cs"/>
              </a:rPr>
              <a:t>Assessment</a:t>
            </a:r>
            <a:r>
              <a:rPr lang="fr-FR" sz="1200" kern="1200" dirty="0">
                <a:solidFill>
                  <a:schemeClr val="tx1"/>
                </a:solidFill>
                <a:effectLst/>
                <a:latin typeface="+mn-lt"/>
                <a:ea typeface="+mn-ea"/>
                <a:cs typeface="+mn-cs"/>
              </a:rPr>
              <a:t> Tool, BCAT ». Il s’agit d’un processus structuré qui aide les administrations et les autorités compétentes à évaluer les risques climatiques, les pratiques de construction, les capacités de la main-d’œuvre et les niveaux de conformité réglementaire, afin de définir ensuite une feuille de route réaliste et adaptée à chaque contexte local.</a:t>
            </a:r>
          </a:p>
          <a:p>
            <a:r>
              <a:rPr lang="fr-FR" sz="1200" kern="1200" dirty="0">
                <a:solidFill>
                  <a:schemeClr val="tx1"/>
                </a:solidFill>
                <a:effectLst/>
                <a:latin typeface="+mn-lt"/>
                <a:ea typeface="+mn-ea"/>
                <a:cs typeface="+mn-cs"/>
              </a:rPr>
              <a:t>L’outil BCAT produit déjà un impact réel, avec des ateliers pilotes au Kenya et au Liban, ainsi que de nouvelles initiatives en cours en Inde et au Brésil. Il est essentiel de disposer de responsables de l’application des codes bien formés et engagés. Ils sont des membres clés de l’équipe et sont indispensables à l’amélioration de la performance des bâtiments dans le monde entier.</a:t>
            </a:r>
            <a:endParaRPr lang="en-US" dirty="0"/>
          </a:p>
        </p:txBody>
      </p:sp>
      <p:sp>
        <p:nvSpPr>
          <p:cNvPr id="4" name="Slide Number Placeholder 3">
            <a:extLst>
              <a:ext uri="{FF2B5EF4-FFF2-40B4-BE49-F238E27FC236}">
                <a16:creationId xmlns:a16="http://schemas.microsoft.com/office/drawing/2014/main" id="{7D9C0413-2B6B-077E-CF3D-849D8E0874B4}"/>
              </a:ext>
            </a:extLst>
          </p:cNvPr>
          <p:cNvSpPr>
            <a:spLocks noGrp="1"/>
          </p:cNvSpPr>
          <p:nvPr>
            <p:ph type="sldNum" sz="quarter" idx="5"/>
          </p:nvPr>
        </p:nvSpPr>
        <p:spPr/>
        <p:txBody>
          <a:bodyPr/>
          <a:lstStyle/>
          <a:p>
            <a:fld id="{06371CF1-408D-4C23-89DF-AAAEB781147D}" type="slidenum">
              <a:rPr lang="en-US" smtClean="0"/>
              <a:t>21</a:t>
            </a:fld>
            <a:endParaRPr lang="en-US"/>
          </a:p>
        </p:txBody>
      </p:sp>
    </p:spTree>
    <p:extLst>
      <p:ext uri="{BB962C8B-B14F-4D97-AF65-F5344CB8AC3E}">
        <p14:creationId xmlns:p14="http://schemas.microsoft.com/office/powerpoint/2010/main" val="236861566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43304D-18D7-A9F2-9627-9AC700C9FA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AD2EFD-F80F-9D0B-A4FB-FC6259B91BE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241C5673-68B3-B654-26E4-FC1D552431B0}"/>
              </a:ext>
            </a:extLst>
          </p:cNvPr>
          <p:cNvSpPr>
            <a:spLocks noGrp="1"/>
          </p:cNvSpPr>
          <p:nvPr>
            <p:ph type="body" idx="1"/>
          </p:nvPr>
        </p:nvSpPr>
        <p:spPr/>
        <p:txBody>
          <a:bodyPr/>
          <a:lstStyle/>
          <a:p>
            <a:r>
              <a:rPr lang="fr-FR" sz="1200" kern="1200" dirty="0">
                <a:solidFill>
                  <a:schemeClr val="tx1"/>
                </a:solidFill>
                <a:effectLst/>
                <a:latin typeface="+mn-lt"/>
                <a:ea typeface="+mn-ea"/>
                <a:cs typeface="+mn-cs"/>
              </a:rPr>
              <a:t>#2 Stratégie et conseil technique en matière de résilience. Le commissionnement des bâtiments existants offre une approche pratique et globale pour optimiser et améliorer leur performance et leur fonctionnement. Tout commence par la compréhension de la situation de départ : évaluer l’état des équipements, l’entretien différé ainsi que les objectifs énergétiques et de réduction des émissions de carbone.</a:t>
            </a:r>
          </a:p>
          <a:p>
            <a:r>
              <a:rPr lang="fr-FR" sz="1200" kern="1200" dirty="0">
                <a:solidFill>
                  <a:schemeClr val="tx1"/>
                </a:solidFill>
                <a:effectLst/>
                <a:latin typeface="+mn-lt"/>
                <a:ea typeface="+mn-ea"/>
                <a:cs typeface="+mn-cs"/>
              </a:rPr>
              <a:t>Ensuite, il est essentiel de disposer de la bonne équipe et d’un banc solide, composé de propriétaires, d’ingénieurs concepteurs, d’exploitants, de fabricants, de fournisseurs d’énergie, d’organismes financiers et de responsables de l’application des codes et réglementations. Tous jouent un rôle fondamental dans la définition et l’atteinte des objectifs de résilience.</a:t>
            </a:r>
          </a:p>
          <a:p>
            <a:r>
              <a:rPr lang="fr-FR" sz="1200" kern="1200" dirty="0">
                <a:solidFill>
                  <a:schemeClr val="tx1"/>
                </a:solidFill>
                <a:effectLst/>
                <a:latin typeface="+mn-lt"/>
                <a:ea typeface="+mn-ea"/>
                <a:cs typeface="+mn-cs"/>
              </a:rPr>
              <a:t>Vient alors le moment de mettre le plan d’action en œuvre, d’évaluer la performance des installations, de vérifier les séquences de fonctionnement et de déployer un commissionnement fondé sur le suivi afin de recueillir des données et d’affiner la stratégie au fil du temps.</a:t>
            </a:r>
          </a:p>
        </p:txBody>
      </p:sp>
      <p:sp>
        <p:nvSpPr>
          <p:cNvPr id="4" name="Slide Number Placeholder 3">
            <a:extLst>
              <a:ext uri="{FF2B5EF4-FFF2-40B4-BE49-F238E27FC236}">
                <a16:creationId xmlns:a16="http://schemas.microsoft.com/office/drawing/2014/main" id="{D74D32B7-EA86-1A44-5BFE-E031E81001E3}"/>
              </a:ext>
            </a:extLst>
          </p:cNvPr>
          <p:cNvSpPr>
            <a:spLocks noGrp="1"/>
          </p:cNvSpPr>
          <p:nvPr>
            <p:ph type="sldNum" sz="quarter" idx="5"/>
          </p:nvPr>
        </p:nvSpPr>
        <p:spPr/>
        <p:txBody>
          <a:bodyPr/>
          <a:lstStyle/>
          <a:p>
            <a:fld id="{06371CF1-408D-4C23-89DF-AAAEB781147D}" type="slidenum">
              <a:rPr lang="en-US" smtClean="0"/>
              <a:t>22</a:t>
            </a:fld>
            <a:endParaRPr lang="en-US"/>
          </a:p>
        </p:txBody>
      </p:sp>
    </p:spTree>
    <p:extLst>
      <p:ext uri="{BB962C8B-B14F-4D97-AF65-F5344CB8AC3E}">
        <p14:creationId xmlns:p14="http://schemas.microsoft.com/office/powerpoint/2010/main" val="308268954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8C40CE-32AB-A9BC-FC8A-5F8A626BB8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6B0DDF-F061-A1A2-9ABC-C76EFF880C75}"/>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D4DE08A-F6AE-B915-659D-43C3EFBCEBE5}"/>
              </a:ext>
            </a:extLst>
          </p:cNvPr>
          <p:cNvSpPr>
            <a:spLocks noGrp="1"/>
          </p:cNvSpPr>
          <p:nvPr>
            <p:ph type="body" idx="1"/>
          </p:nvPr>
        </p:nvSpPr>
        <p:spPr/>
        <p:txBody>
          <a:bodyPr/>
          <a:lstStyle/>
          <a:p>
            <a:r>
              <a:rPr lang="fr-FR" sz="1200" kern="1200" dirty="0">
                <a:solidFill>
                  <a:schemeClr val="tx1"/>
                </a:solidFill>
                <a:effectLst/>
                <a:latin typeface="+mn-lt"/>
                <a:ea typeface="+mn-ea"/>
                <a:cs typeface="+mn-cs"/>
              </a:rPr>
              <a:t>L’ASHRAE dispose d’un grand nombre de documents techniques et de guides de référence de grande qualité. Cela représente à la fois une opportunité et un défi, car il n’est pas toujours facile de trouver l’information appropriée. C’est pourquoi nous développons une nouvelle page centralisée où les propriétaires, les exploitants, les ingénieurs-conseils et tous les membres de l’équipe d’appui pourront trouver, consulter et utiliser ces ressources techniques facilement et efficacement. Cette plateforme comprendra certaines des références les plus utilisées de l’ASHRAE, notamment les Guides 0.2, 1.2 et 1.3, ainsi que le Standard 100, entre autres.</a:t>
            </a:r>
          </a:p>
          <a:p>
            <a:r>
              <a:rPr lang="fr-FR" sz="1200" kern="1200" dirty="0">
                <a:solidFill>
                  <a:schemeClr val="tx1"/>
                </a:solidFill>
                <a:effectLst/>
                <a:latin typeface="+mn-lt"/>
                <a:ea typeface="+mn-ea"/>
                <a:cs typeface="+mn-cs"/>
              </a:rPr>
              <a:t>Une fois la documentation applicable examinée, l’étape suivante consistera à identifier et à mettre en œuvre des recommandations et des mesures d’amélioration dans les installations, en travaillant avec les différents partenaires afin d’optimiser la performance et de maximiser le retour sur investissement.</a:t>
            </a:r>
          </a:p>
          <a:p>
            <a:r>
              <a:rPr lang="fr-FR" sz="1200" kern="1200" dirty="0">
                <a:solidFill>
                  <a:schemeClr val="tx1"/>
                </a:solidFill>
                <a:effectLst/>
                <a:latin typeface="+mn-lt"/>
                <a:ea typeface="+mn-ea"/>
                <a:cs typeface="+mn-cs"/>
              </a:rPr>
              <a:t>Car la résilience n’est pas un effort ponctuel, mais une stratégie continue dans le temps.</a:t>
            </a:r>
          </a:p>
          <a:p>
            <a:endParaRPr lang="en-US" dirty="0"/>
          </a:p>
        </p:txBody>
      </p:sp>
      <p:sp>
        <p:nvSpPr>
          <p:cNvPr id="4" name="Slide Number Placeholder 3">
            <a:extLst>
              <a:ext uri="{FF2B5EF4-FFF2-40B4-BE49-F238E27FC236}">
                <a16:creationId xmlns:a16="http://schemas.microsoft.com/office/drawing/2014/main" id="{63D5B7C2-43AB-C5AD-46C1-1F0A754F6BC2}"/>
              </a:ext>
            </a:extLst>
          </p:cNvPr>
          <p:cNvSpPr>
            <a:spLocks noGrp="1"/>
          </p:cNvSpPr>
          <p:nvPr>
            <p:ph type="sldNum" sz="quarter" idx="5"/>
          </p:nvPr>
        </p:nvSpPr>
        <p:spPr/>
        <p:txBody>
          <a:bodyPr/>
          <a:lstStyle/>
          <a:p>
            <a:fld id="{06371CF1-408D-4C23-89DF-AAAEB781147D}" type="slidenum">
              <a:rPr lang="en-US" smtClean="0"/>
              <a:t>23</a:t>
            </a:fld>
            <a:endParaRPr lang="en-US"/>
          </a:p>
        </p:txBody>
      </p:sp>
    </p:spTree>
    <p:extLst>
      <p:ext uri="{BB962C8B-B14F-4D97-AF65-F5344CB8AC3E}">
        <p14:creationId xmlns:p14="http://schemas.microsoft.com/office/powerpoint/2010/main" val="20299961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920D3E-500A-BD88-7AFD-FE0F42AAEFA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AC0533-FC43-758A-37ED-E6A821AD705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C81F2186-8897-017C-C89A-DF4BBE80CC08}"/>
              </a:ext>
            </a:extLst>
          </p:cNvPr>
          <p:cNvSpPr>
            <a:spLocks noGrp="1"/>
          </p:cNvSpPr>
          <p:nvPr>
            <p:ph type="body" idx="1"/>
          </p:nvPr>
        </p:nvSpPr>
        <p:spPr/>
        <p:txBody>
          <a:bodyPr/>
          <a:lstStyle/>
          <a:p>
            <a:r>
              <a:rPr lang="fr-FR" sz="1200" kern="1200" dirty="0">
                <a:solidFill>
                  <a:schemeClr val="tx1"/>
                </a:solidFill>
                <a:effectLst/>
                <a:latin typeface="+mn-lt"/>
                <a:ea typeface="+mn-ea"/>
                <a:cs typeface="+mn-cs"/>
              </a:rPr>
              <a:t>#3 L’éducation par la gamification pour développer notre banc. J’ai entendu de nombreuses personnes dire qu’elles étaient arrivées dans le secteur du bâtiment presque par hasard. Et, en tant que secteur, nous sommes depuis des années confrontés au défi d’attirer et de former de nouveaux ingénieurs, tout en continuant à former les exploitants et les responsables de la maintenance aux pratiques d’efficacité énergétique. À cela s’ajoute un autre défi : la pénurie de professionnels qui comprennent réellement le fonctionnement des bâtiments. Alors, comment communiquons-nous le « plan de jeu » ? En le plaçant dans un contexte qui leur est familier. En expliquant clairement ce que l’on attend d’eux. En faisant en sorte que les exploitants se sentent membres de l’équipe et en les guidant, étape par étape, dans les actions à mener et les raisons de chaque décision. Depuis des décennies, l’ASHRAE développe des ressources techniques extraordinaires et d’une immense valeur. Cependant, historiquement, nous avons laissé la mise en œuvre et la diffusion de ces connaissances entre les mains de tiers, parfois même à notre propre détriment. Cette année, nous allons CHANGER LES RÈGLES DU JEU.</a:t>
            </a:r>
            <a:endParaRPr lang="en-US" dirty="0"/>
          </a:p>
        </p:txBody>
      </p:sp>
      <p:sp>
        <p:nvSpPr>
          <p:cNvPr id="4" name="Slide Number Placeholder 3">
            <a:extLst>
              <a:ext uri="{FF2B5EF4-FFF2-40B4-BE49-F238E27FC236}">
                <a16:creationId xmlns:a16="http://schemas.microsoft.com/office/drawing/2014/main" id="{FD5691F5-FD2E-B543-4AA7-54A09F083C31}"/>
              </a:ext>
            </a:extLst>
          </p:cNvPr>
          <p:cNvSpPr>
            <a:spLocks noGrp="1"/>
          </p:cNvSpPr>
          <p:nvPr>
            <p:ph type="sldNum" sz="quarter" idx="5"/>
          </p:nvPr>
        </p:nvSpPr>
        <p:spPr/>
        <p:txBody>
          <a:bodyPr/>
          <a:lstStyle/>
          <a:p>
            <a:fld id="{06371CF1-408D-4C23-89DF-AAAEB781147D}" type="slidenum">
              <a:rPr lang="en-US" smtClean="0"/>
              <a:t>24</a:t>
            </a:fld>
            <a:endParaRPr lang="en-US"/>
          </a:p>
        </p:txBody>
      </p:sp>
    </p:spTree>
    <p:extLst>
      <p:ext uri="{BB962C8B-B14F-4D97-AF65-F5344CB8AC3E}">
        <p14:creationId xmlns:p14="http://schemas.microsoft.com/office/powerpoint/2010/main" val="291353115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fr-FR" sz="1200" kern="1200" dirty="0">
                <a:solidFill>
                  <a:schemeClr val="tx1"/>
                </a:solidFill>
                <a:effectLst/>
                <a:latin typeface="+mn-lt"/>
                <a:ea typeface="+mn-ea"/>
                <a:cs typeface="+mn-cs"/>
              </a:rPr>
              <a:t>Nous avons développé un jeu vidéo à la fois divertissant et éducatif ! Vous y endosserez le rôle d’un gestionnaire d’installations, répondant à des incidents de maintenance tout en essayant de réduire la consommation d’énergie et l’empreinte carbone de votre bâtiment, avec l’aide des recommandations et des indices que </a:t>
            </a:r>
            <a:r>
              <a:rPr lang="fr-FR" sz="1200" kern="1200" dirty="0" err="1">
                <a:solidFill>
                  <a:schemeClr val="tx1"/>
                </a:solidFill>
                <a:effectLst/>
                <a:latin typeface="+mn-lt"/>
                <a:ea typeface="+mn-ea"/>
                <a:cs typeface="+mn-cs"/>
              </a:rPr>
              <a:t>Muggy</a:t>
            </a:r>
            <a:r>
              <a:rPr lang="fr-FR" sz="1200" kern="1200" dirty="0">
                <a:solidFill>
                  <a:schemeClr val="tx1"/>
                </a:solidFill>
                <a:effectLst/>
                <a:latin typeface="+mn-lt"/>
                <a:ea typeface="+mn-ea"/>
                <a:cs typeface="+mn-cs"/>
              </a:rPr>
              <a:t> vous donnera tout au long du parcours. Vous pourrez vous déplacer dans le bâtiment, interagir avec ses installations, ses systèmes et ses équipements pour mieux les connaître, et découvrir les standards et guides les plus pertinents de l’ASHRAE, qui vous aideront à comprendre des concepts clés tels que l’efficacité énergétique et la qualité de l’environnement intérieur. Vous pourrez également affronter vos collègues afin de déterminer qui parviendra à devenir le gestionnaire d’installations le plus rapide et le plus productif face à différents scénarios et défis.</a:t>
            </a:r>
          </a:p>
          <a:p>
            <a:endParaRPr lang="fr-FR"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06371CF1-408D-4C23-89DF-AAAEB781147D}" type="slidenum">
              <a:rPr lang="en-US" smtClean="0"/>
              <a:t>25</a:t>
            </a:fld>
            <a:endParaRPr lang="en-US"/>
          </a:p>
        </p:txBody>
      </p:sp>
    </p:spTree>
    <p:extLst>
      <p:ext uri="{BB962C8B-B14F-4D97-AF65-F5344CB8AC3E}">
        <p14:creationId xmlns:p14="http://schemas.microsoft.com/office/powerpoint/2010/main" val="223354004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0EC177-9AEC-A40C-2CC1-4FBA10B8C8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E312D1-15A5-3611-DD1D-2DCB7966866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3A9D8C73-D939-DFD7-30CD-6991C497F211}"/>
              </a:ext>
            </a:extLst>
          </p:cNvPr>
          <p:cNvSpPr>
            <a:spLocks noGrp="1"/>
          </p:cNvSpPr>
          <p:nvPr>
            <p:ph type="body" idx="1"/>
          </p:nvPr>
        </p:nvSpPr>
        <p:spPr/>
        <p:txBody>
          <a:bodyPr/>
          <a:lstStyle/>
          <a:p>
            <a:pPr rtl="0" fontAlgn="base"/>
            <a:r>
              <a:rPr lang="fr-FR" sz="1200" kern="1200" dirty="0">
                <a:solidFill>
                  <a:schemeClr val="tx1"/>
                </a:solidFill>
                <a:effectLst/>
                <a:latin typeface="+mn-lt"/>
                <a:ea typeface="+mn-ea"/>
                <a:cs typeface="+mn-cs"/>
              </a:rPr>
              <a:t>Cette année également, grâce à la générosité du membre présidentiel Gordon Holness, nous poursuivrons le « </a:t>
            </a:r>
            <a:r>
              <a:rPr lang="fr-FR" sz="1200" kern="1200" dirty="0" err="1">
                <a:solidFill>
                  <a:schemeClr val="tx1"/>
                </a:solidFill>
                <a:effectLst/>
                <a:latin typeface="+mn-lt"/>
                <a:ea typeface="+mn-ea"/>
                <a:cs typeface="+mn-cs"/>
              </a:rPr>
              <a:t>Presidential</a:t>
            </a:r>
            <a:r>
              <a:rPr lang="fr-FR" sz="1200" kern="1200" dirty="0">
                <a:solidFill>
                  <a:schemeClr val="tx1"/>
                </a:solidFill>
                <a:effectLst/>
                <a:latin typeface="+mn-lt"/>
                <a:ea typeface="+mn-ea"/>
                <a:cs typeface="+mn-cs"/>
              </a:rPr>
              <a:t> Initiative Challenge ». Le thème de cette année portera sur la décarbonation et la rénovation des bâtiments existants. Vous pouvez déposer votre candidature en ligne, mais ne vous y prenez pas au dernier moment : la date limite est fixée au 2 novembre 2026. Le </a:t>
            </a:r>
            <a:r>
              <a:rPr lang="fr-FR" sz="1200" kern="1200" dirty="0">
                <a:solidFill>
                  <a:schemeClr val="tx1"/>
                </a:solidFill>
                <a:effectLst/>
                <a:highlight>
                  <a:srgbClr val="FFFF00"/>
                </a:highlight>
                <a:latin typeface="+mn-lt"/>
                <a:ea typeface="+mn-ea"/>
                <a:cs typeface="+mn-cs"/>
              </a:rPr>
              <a:t>Comité YEA </a:t>
            </a:r>
            <a:r>
              <a:rPr lang="fr-FR" sz="1200" kern="1200" dirty="0">
                <a:solidFill>
                  <a:schemeClr val="tx1"/>
                </a:solidFill>
                <a:effectLst/>
                <a:latin typeface="+mn-lt"/>
                <a:ea typeface="+mn-ea"/>
                <a:cs typeface="+mn-cs"/>
              </a:rPr>
              <a:t>organisera un webinaire d’information en septembre, alors restez attentifs.</a:t>
            </a:r>
          </a:p>
          <a:p>
            <a:pPr rtl="0" fontAlgn="base"/>
            <a:endParaRPr lang="fr-FR"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E7F56FDC-2A8A-4402-5782-99BA6816218D}"/>
              </a:ext>
            </a:extLst>
          </p:cNvPr>
          <p:cNvSpPr>
            <a:spLocks noGrp="1"/>
          </p:cNvSpPr>
          <p:nvPr>
            <p:ph type="sldNum" sz="quarter" idx="5"/>
          </p:nvPr>
        </p:nvSpPr>
        <p:spPr/>
        <p:txBody>
          <a:bodyPr/>
          <a:lstStyle/>
          <a:p>
            <a:fld id="{06371CF1-408D-4C23-89DF-AAAEB781147D}" type="slidenum">
              <a:rPr lang="en-US" smtClean="0"/>
              <a:t>26</a:t>
            </a:fld>
            <a:endParaRPr lang="en-US"/>
          </a:p>
        </p:txBody>
      </p:sp>
    </p:spTree>
    <p:extLst>
      <p:ext uri="{BB962C8B-B14F-4D97-AF65-F5344CB8AC3E}">
        <p14:creationId xmlns:p14="http://schemas.microsoft.com/office/powerpoint/2010/main" val="365258014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fr-FR" sz="1200" kern="1200" dirty="0">
                <a:solidFill>
                  <a:schemeClr val="tx1"/>
                </a:solidFill>
                <a:effectLst/>
                <a:latin typeface="+mn-lt"/>
                <a:ea typeface="+mn-ea"/>
                <a:cs typeface="+mn-cs"/>
              </a:rPr>
              <a:t>Vous pensez peut-être maintenant : « Tout cela semble très bien, mais que puis-je réellement faire ? » Je veux que vous rejoigniez l’équipe et que vous preniez part au jeu. Comme je le disais, les meilleures équipes savent tirer parti des forces de chacun de leurs joueurs. Toutefois, lorsqu’un seul joueur tente de parcourir tout le terrain à lui seul, il se heurte inévitablement à davantage d’obstacles. Savoir quand et comment passer le ballon à un coéquipier fait également partie du jeu.</a:t>
            </a:r>
          </a:p>
          <a:p>
            <a:r>
              <a:rPr lang="fr-FR" sz="1200" kern="1200" dirty="0">
                <a:solidFill>
                  <a:schemeClr val="tx1"/>
                </a:solidFill>
                <a:effectLst/>
                <a:latin typeface="+mn-lt"/>
                <a:ea typeface="+mn-ea"/>
                <a:cs typeface="+mn-cs"/>
              </a:rPr>
              <a:t>Si vous êtes enseignant ou travaillez dans le domaine de l’éducation, vous constituez notre première ligne de défense. Vous faites découvrir aux générations futures un secteur dynamique, passionnant et ayant un impact considérable sur le monde. Alors : entrez dans le jeu !</a:t>
            </a:r>
          </a:p>
          <a:p>
            <a:r>
              <a:rPr lang="fr-FR" sz="1200" kern="1200" dirty="0">
                <a:solidFill>
                  <a:schemeClr val="tx1"/>
                </a:solidFill>
                <a:effectLst/>
                <a:latin typeface="+mn-lt"/>
                <a:ea typeface="+mn-ea"/>
                <a:cs typeface="+mn-cs"/>
              </a:rPr>
              <a:t>Si vous représentez un propriétaire ou un exploitant de bâtiments, partagez les données sur le fonctionnement de vos bâtiments, interrogez-vous sur le comportement de vos installations et travaillez avec l’équipe pour améliorer l’efficacité, le confort et la qualité de l’air intérieur. Alors : entrez dans le jeu !</a:t>
            </a:r>
          </a:p>
          <a:p>
            <a:endParaRPr lang="en-US" dirty="0"/>
          </a:p>
        </p:txBody>
      </p:sp>
      <p:sp>
        <p:nvSpPr>
          <p:cNvPr id="4" name="Slide Number Placeholder 3"/>
          <p:cNvSpPr>
            <a:spLocks noGrp="1"/>
          </p:cNvSpPr>
          <p:nvPr>
            <p:ph type="sldNum" sz="quarter" idx="5"/>
          </p:nvPr>
        </p:nvSpPr>
        <p:spPr/>
        <p:txBody>
          <a:bodyPr/>
          <a:lstStyle/>
          <a:p>
            <a:fld id="{06371CF1-408D-4C23-89DF-AAAEB781147D}" type="slidenum">
              <a:rPr lang="en-US" smtClean="0"/>
              <a:t>27</a:t>
            </a:fld>
            <a:endParaRPr lang="en-US"/>
          </a:p>
        </p:txBody>
      </p:sp>
    </p:spTree>
    <p:extLst>
      <p:ext uri="{BB962C8B-B14F-4D97-AF65-F5344CB8AC3E}">
        <p14:creationId xmlns:p14="http://schemas.microsoft.com/office/powerpoint/2010/main" val="220112536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B03339-A92E-9435-B8DC-40F8A3F94F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F260F59-319D-2AD5-96C5-F547B06A5A06}"/>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2B9568A-95D3-D3ED-9AD8-05086BCA616E}"/>
              </a:ext>
            </a:extLst>
          </p:cNvPr>
          <p:cNvSpPr>
            <a:spLocks noGrp="1"/>
          </p:cNvSpPr>
          <p:nvPr>
            <p:ph type="body" idx="1"/>
          </p:nvPr>
        </p:nvSpPr>
        <p:spPr/>
        <p:txBody>
          <a:bodyPr/>
          <a:lstStyle/>
          <a:p>
            <a:r>
              <a:rPr lang="fr-FR" sz="1200" kern="1200" dirty="0">
                <a:solidFill>
                  <a:schemeClr val="tx1"/>
                </a:solidFill>
                <a:effectLst/>
                <a:latin typeface="+mn-lt"/>
                <a:ea typeface="+mn-ea"/>
                <a:cs typeface="+mn-cs"/>
              </a:rPr>
              <a:t>Si vous êtes architecte ou ingénieur, votre vision est fondamentale. Aidez à réduire l’écart entre la conception théorique et la performance et le fonctionnement réels des bâtiments. Votre expertise est essentielle pour intégrer des améliorations et des mises à niveau sans perturber l’exploitation quotidienne des installations. Alors : entrez dans le jeu !</a:t>
            </a:r>
          </a:p>
          <a:p>
            <a:r>
              <a:rPr lang="fr-FR" dirty="0"/>
              <a:t>Si vous êtes fabricant, soutenez l’équipe en fournissant des informations sur les caractéristiques, les capacités et les paramètres de fonctionnement des équipements existants. Aidez l’équipe à comprendre, adopter et intégrer de nouvelles technologies. Alors : entrez dans le jeu !</a:t>
            </a:r>
            <a:endParaRPr lang="en-US" dirty="0"/>
          </a:p>
        </p:txBody>
      </p:sp>
      <p:sp>
        <p:nvSpPr>
          <p:cNvPr id="4" name="Slide Number Placeholder 3">
            <a:extLst>
              <a:ext uri="{FF2B5EF4-FFF2-40B4-BE49-F238E27FC236}">
                <a16:creationId xmlns:a16="http://schemas.microsoft.com/office/drawing/2014/main" id="{A0A1777D-0412-B8F1-841A-7E8EAF67B238}"/>
              </a:ext>
            </a:extLst>
          </p:cNvPr>
          <p:cNvSpPr>
            <a:spLocks noGrp="1"/>
          </p:cNvSpPr>
          <p:nvPr>
            <p:ph type="sldNum" sz="quarter" idx="5"/>
          </p:nvPr>
        </p:nvSpPr>
        <p:spPr/>
        <p:txBody>
          <a:bodyPr/>
          <a:lstStyle/>
          <a:p>
            <a:fld id="{06371CF1-408D-4C23-89DF-AAAEB781147D}" type="slidenum">
              <a:rPr lang="en-US" smtClean="0"/>
              <a:t>28</a:t>
            </a:fld>
            <a:endParaRPr lang="en-US"/>
          </a:p>
        </p:txBody>
      </p:sp>
    </p:spTree>
    <p:extLst>
      <p:ext uri="{BB962C8B-B14F-4D97-AF65-F5344CB8AC3E}">
        <p14:creationId xmlns:p14="http://schemas.microsoft.com/office/powerpoint/2010/main" val="233827969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03FAAF-7DB0-3ADB-DBC6-88E98E051EA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79C416-8A96-DD59-67EC-1AED6A3710C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36EE330D-5949-1E2C-4413-920D9089424B}"/>
              </a:ext>
            </a:extLst>
          </p:cNvPr>
          <p:cNvSpPr>
            <a:spLocks noGrp="1"/>
          </p:cNvSpPr>
          <p:nvPr>
            <p:ph type="body" idx="1"/>
          </p:nvPr>
        </p:nvSpPr>
        <p:spPr/>
        <p:txBody>
          <a:bodyPr/>
          <a:lstStyle/>
          <a:p>
            <a:r>
              <a:rPr lang="fr-FR" sz="1200" kern="1200" dirty="0">
                <a:solidFill>
                  <a:schemeClr val="tx1"/>
                </a:solidFill>
                <a:effectLst/>
                <a:latin typeface="+mn-lt"/>
                <a:ea typeface="+mn-ea"/>
                <a:cs typeface="+mn-cs"/>
              </a:rPr>
              <a:t>Si vous êtes un professionnel chargé de l’application des codes, votre rôle garantit la conformité aux codes applicables et l’atteinte des niveaux de performance attendus. Comprenez le </a:t>
            </a:r>
            <a:r>
              <a:rPr lang="fr-FR" sz="1200" kern="1200" dirty="0" err="1">
                <a:solidFill>
                  <a:schemeClr val="tx1"/>
                </a:solidFill>
                <a:effectLst/>
                <a:latin typeface="+mn-lt"/>
                <a:ea typeface="+mn-ea"/>
                <a:cs typeface="+mn-cs"/>
              </a:rPr>
              <a:t>rétrocommissionnement</a:t>
            </a:r>
            <a:r>
              <a:rPr lang="fr-FR" sz="1200" kern="1200" dirty="0">
                <a:solidFill>
                  <a:schemeClr val="tx1"/>
                </a:solidFill>
                <a:effectLst/>
                <a:latin typeface="+mn-lt"/>
                <a:ea typeface="+mn-ea"/>
                <a:cs typeface="+mn-cs"/>
              </a:rPr>
              <a:t>, de la planification et de l’audit jusqu’à la mise en œuvre, la vérification et la validation, en contribuant à renforcer le niveau de résilience. Alors : entrez dans le jeu !</a:t>
            </a:r>
          </a:p>
          <a:p>
            <a:r>
              <a:rPr lang="fr-FR" sz="1200" kern="1200" dirty="0">
                <a:solidFill>
                  <a:schemeClr val="tx1"/>
                </a:solidFill>
                <a:effectLst/>
                <a:latin typeface="+mn-lt"/>
                <a:ea typeface="+mn-ea"/>
                <a:cs typeface="+mn-cs"/>
              </a:rPr>
              <a:t>Si vous êtes prestataire de services de commissionnement, je compare notre position à celle d’un libéro dans une équipe de football, car nous avons une vision globale du terrain. Mettez à profit cette expérience du diagnostic et de la résolution des anomalies pour aider les propriétaires à élaborer un plan de jeu intelligent qui tienne compte des contraintes connues et permette d’atteindre les objectifs de durabilité et de résilience à long terme. Alors : entrez dans le jeu !</a:t>
            </a:r>
          </a:p>
          <a:p>
            <a:endParaRPr lang="en-US" dirty="0"/>
          </a:p>
        </p:txBody>
      </p:sp>
      <p:sp>
        <p:nvSpPr>
          <p:cNvPr id="4" name="Slide Number Placeholder 3">
            <a:extLst>
              <a:ext uri="{FF2B5EF4-FFF2-40B4-BE49-F238E27FC236}">
                <a16:creationId xmlns:a16="http://schemas.microsoft.com/office/drawing/2014/main" id="{8731659F-E00E-0AA7-633E-9A5FAD9DF374}"/>
              </a:ext>
            </a:extLst>
          </p:cNvPr>
          <p:cNvSpPr>
            <a:spLocks noGrp="1"/>
          </p:cNvSpPr>
          <p:nvPr>
            <p:ph type="sldNum" sz="quarter" idx="5"/>
          </p:nvPr>
        </p:nvSpPr>
        <p:spPr/>
        <p:txBody>
          <a:bodyPr/>
          <a:lstStyle/>
          <a:p>
            <a:fld id="{06371CF1-408D-4C23-89DF-AAAEB781147D}" type="slidenum">
              <a:rPr lang="en-US" smtClean="0"/>
              <a:t>29</a:t>
            </a:fld>
            <a:endParaRPr lang="en-US"/>
          </a:p>
        </p:txBody>
      </p:sp>
    </p:spTree>
    <p:extLst>
      <p:ext uri="{BB962C8B-B14F-4D97-AF65-F5344CB8AC3E}">
        <p14:creationId xmlns:p14="http://schemas.microsoft.com/office/powerpoint/2010/main" val="9214204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B9D45C-44F3-6DED-A251-D1A7C8EA021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5A37CE-9FE8-8615-3731-43B38A53A426}"/>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12587EF-8507-F510-75DB-1F2B6A4E1596}"/>
              </a:ext>
            </a:extLst>
          </p:cNvPr>
          <p:cNvSpPr>
            <a:spLocks noGrp="1"/>
          </p:cNvSpPr>
          <p:nvPr>
            <p:ph type="body" idx="1"/>
          </p:nvPr>
        </p:nvSpPr>
        <p:spPr/>
        <p:txBody>
          <a:bodyPr/>
          <a:lstStyle/>
          <a:p>
            <a:r>
              <a:rPr lang="fr-FR" sz="1200" kern="1200" dirty="0">
                <a:solidFill>
                  <a:schemeClr val="tx1"/>
                </a:solidFill>
                <a:effectLst/>
                <a:latin typeface="+mn-lt"/>
                <a:ea typeface="+mn-ea"/>
                <a:cs typeface="+mn-cs"/>
              </a:rPr>
              <a:t>À l’âge de 10 ans, je jouais chez les « Warriors », une équipe entraînée par un collègue de mon père. Mon père venait souvent à la fin des entraînements pour discuter avec lui. Chaque séance se terminait de la même façon : par une course jusqu’au sommet d’une colline, en montant le plus vite possible. L’entraîneur nous accordait un peu d’avance, puis essayait de nous dépasser avant que nous n’arrivions en haut.</a:t>
            </a:r>
          </a:p>
          <a:p>
            <a:r>
              <a:rPr lang="fr-FR" sz="1200" kern="1200" dirty="0">
                <a:solidFill>
                  <a:schemeClr val="tx1"/>
                </a:solidFill>
                <a:effectLst/>
                <a:latin typeface="+mn-lt"/>
                <a:ea typeface="+mn-ea"/>
                <a:cs typeface="+mn-cs"/>
              </a:rPr>
              <a:t>Un jour, mon père est arrivé et, comme d’habitude, s’est mis à discuter avec lui. L’entraîneur nous a appelés pour gravir la colline et nous sommes partis comme des flèches.</a:t>
            </a:r>
          </a:p>
          <a:p>
            <a:endParaRPr lang="en-US" dirty="0"/>
          </a:p>
        </p:txBody>
      </p:sp>
      <p:sp>
        <p:nvSpPr>
          <p:cNvPr id="4" name="Slide Number Placeholder 3">
            <a:extLst>
              <a:ext uri="{FF2B5EF4-FFF2-40B4-BE49-F238E27FC236}">
                <a16:creationId xmlns:a16="http://schemas.microsoft.com/office/drawing/2014/main" id="{FE4918F4-FC7B-E276-FD21-37162FC83538}"/>
              </a:ext>
            </a:extLst>
          </p:cNvPr>
          <p:cNvSpPr>
            <a:spLocks noGrp="1"/>
          </p:cNvSpPr>
          <p:nvPr>
            <p:ph type="sldNum" sz="quarter" idx="5"/>
          </p:nvPr>
        </p:nvSpPr>
        <p:spPr/>
        <p:txBody>
          <a:bodyPr/>
          <a:lstStyle/>
          <a:p>
            <a:fld id="{06371CF1-408D-4C23-89DF-AAAEB781147D}" type="slidenum">
              <a:rPr lang="en-US" smtClean="0"/>
              <a:t>3</a:t>
            </a:fld>
            <a:endParaRPr lang="en-US"/>
          </a:p>
        </p:txBody>
      </p:sp>
    </p:spTree>
    <p:extLst>
      <p:ext uri="{BB962C8B-B14F-4D97-AF65-F5344CB8AC3E}">
        <p14:creationId xmlns:p14="http://schemas.microsoft.com/office/powerpoint/2010/main" val="156889909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72B1DB-42DE-492A-CAE2-46B71D3138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4C42A9-6E63-3E3B-1E14-C5144FBF87E5}"/>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44EC7DEA-6811-C56E-AE33-E4DBD257F3C4}"/>
              </a:ext>
            </a:extLst>
          </p:cNvPr>
          <p:cNvSpPr>
            <a:spLocks noGrp="1"/>
          </p:cNvSpPr>
          <p:nvPr>
            <p:ph type="body" idx="1"/>
          </p:nvPr>
        </p:nvSpPr>
        <p:spPr/>
        <p:txBody>
          <a:bodyPr/>
          <a:lstStyle/>
          <a:p>
            <a:r>
              <a:rPr lang="fr-FR" sz="1200" kern="1200" dirty="0">
                <a:solidFill>
                  <a:schemeClr val="tx1"/>
                </a:solidFill>
                <a:effectLst/>
                <a:latin typeface="+mn-lt"/>
                <a:ea typeface="+mn-ea"/>
                <a:cs typeface="+mn-cs"/>
              </a:rPr>
              <a:t>Mettez-vous dans la peau de l’entraîneur !</a:t>
            </a:r>
          </a:p>
          <a:p>
            <a:r>
              <a:rPr lang="fr-FR" sz="1200" kern="1200" dirty="0">
                <a:solidFill>
                  <a:schemeClr val="tx1"/>
                </a:solidFill>
                <a:effectLst/>
                <a:latin typeface="+mn-lt"/>
                <a:ea typeface="+mn-ea"/>
                <a:cs typeface="+mn-cs"/>
              </a:rPr>
              <a:t>L’un des rôles les plus passionnants que j’aie exercés, en dehors de celui de mère, a été celui d’entraîneuse. Pendant des années, j’ai entraîné les équipes de football de mes enfants. Entraîner ne consiste pas seulement à enseigner des compétences, mais aussi à aider les joueurs à apprendre à réfléchir, à s’adapter et à agir par eux-mêmes. Dans le monde réel, comme sur le terrain, il n’est pas toujours possible d’attendre les consignes depuis la touche. Nous prenons les meilleures décisions possibles avec les informations dont nous disposons et nous continuons d’avancer. Il est normal de se tromper, mais il faut apprendre de ses erreurs et poursuivre. Lorsque la vie vous envoie un « ballon difficile à contrôler », ne paniquez pas : adaptez-vous, ajustez-vous et continuez à jouer avec confiance. Je reconnais pleinement que je n’ai pas toutes les réponses, mais je suis présente, j’assume, j’écoute et j’apprends, j’essaie de nouvelles choses et, parfois, je me trompe et je tombe, mais je me relève toujours.</a:t>
            </a:r>
          </a:p>
          <a:p>
            <a:endParaRPr lang="en-US" dirty="0"/>
          </a:p>
        </p:txBody>
      </p:sp>
      <p:sp>
        <p:nvSpPr>
          <p:cNvPr id="4" name="Slide Number Placeholder 3">
            <a:extLst>
              <a:ext uri="{FF2B5EF4-FFF2-40B4-BE49-F238E27FC236}">
                <a16:creationId xmlns:a16="http://schemas.microsoft.com/office/drawing/2014/main" id="{CE7BC1F3-9439-FE52-E0D3-439DBF5B1C5E}"/>
              </a:ext>
            </a:extLst>
          </p:cNvPr>
          <p:cNvSpPr>
            <a:spLocks noGrp="1"/>
          </p:cNvSpPr>
          <p:nvPr>
            <p:ph type="sldNum" sz="quarter" idx="5"/>
          </p:nvPr>
        </p:nvSpPr>
        <p:spPr/>
        <p:txBody>
          <a:bodyPr/>
          <a:lstStyle/>
          <a:p>
            <a:fld id="{06371CF1-408D-4C23-89DF-AAAEB781147D}" type="slidenum">
              <a:rPr lang="en-US" smtClean="0"/>
              <a:t>30</a:t>
            </a:fld>
            <a:endParaRPr lang="en-US"/>
          </a:p>
        </p:txBody>
      </p:sp>
    </p:spTree>
    <p:extLst>
      <p:ext uri="{BB962C8B-B14F-4D97-AF65-F5344CB8AC3E}">
        <p14:creationId xmlns:p14="http://schemas.microsoft.com/office/powerpoint/2010/main" val="411371462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35CDBA-C9E5-9B2A-DB32-ED35844A73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448FB1-5C2D-C2CE-6C21-4890E7EF630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B9C1DD7-1FD7-F3C8-E769-28009781F8EA}"/>
              </a:ext>
            </a:extLst>
          </p:cNvPr>
          <p:cNvSpPr>
            <a:spLocks noGrp="1"/>
          </p:cNvSpPr>
          <p:nvPr>
            <p:ph type="body" idx="1"/>
          </p:nvPr>
        </p:nvSpPr>
        <p:spPr/>
        <p:txBody>
          <a:bodyPr/>
          <a:lstStyle/>
          <a:p>
            <a:r>
              <a:rPr lang="fr-FR" sz="1200" kern="1200" dirty="0">
                <a:solidFill>
                  <a:schemeClr val="tx1"/>
                </a:solidFill>
                <a:effectLst/>
                <a:latin typeface="+mn-lt"/>
                <a:ea typeface="+mn-ea"/>
                <a:cs typeface="+mn-cs"/>
              </a:rPr>
              <a:t>C’est pourquoi, cette année, je vous encourage tous à vous mettre dans la peau de l’entraîneur. Allons à la rencontre de nos partenaires du secteur là où ils se trouvent. Écoutons. Collaborons. Osons essayer de nouvelles approches.</a:t>
            </a:r>
          </a:p>
          <a:p>
            <a:r>
              <a:rPr lang="fr-FR" sz="1200" kern="1200" dirty="0">
                <a:solidFill>
                  <a:schemeClr val="tx1"/>
                </a:solidFill>
                <a:effectLst/>
                <a:latin typeface="+mn-lt"/>
                <a:ea typeface="+mn-ea"/>
                <a:cs typeface="+mn-cs"/>
              </a:rPr>
              <a:t>Et lorsque nous serons confrontés au défi, gravissons cette colline en équipe et encourageons-nous mutuellement à donner le meilleur de nous-mêmes pour surmonter les épreuves qui nous attendent.</a:t>
            </a:r>
          </a:p>
          <a:p>
            <a:r>
              <a:rPr lang="fr-FR" sz="1200" kern="1200" dirty="0">
                <a:solidFill>
                  <a:schemeClr val="tx1"/>
                </a:solidFill>
                <a:effectLst/>
                <a:latin typeface="+mn-lt"/>
                <a:ea typeface="+mn-ea"/>
                <a:cs typeface="+mn-cs"/>
              </a:rPr>
              <a:t>Acceptons le défi et, surtout, changeons la donne.</a:t>
            </a:r>
          </a:p>
          <a:p>
            <a:endParaRPr lang="en-US" dirty="0"/>
          </a:p>
        </p:txBody>
      </p:sp>
      <p:sp>
        <p:nvSpPr>
          <p:cNvPr id="4" name="Slide Number Placeholder 3">
            <a:extLst>
              <a:ext uri="{FF2B5EF4-FFF2-40B4-BE49-F238E27FC236}">
                <a16:creationId xmlns:a16="http://schemas.microsoft.com/office/drawing/2014/main" id="{8EC5DBA7-85AF-ACFB-D996-B33AD63D3BB2}"/>
              </a:ext>
            </a:extLst>
          </p:cNvPr>
          <p:cNvSpPr>
            <a:spLocks noGrp="1"/>
          </p:cNvSpPr>
          <p:nvPr>
            <p:ph type="sldNum" sz="quarter" idx="5"/>
          </p:nvPr>
        </p:nvSpPr>
        <p:spPr/>
        <p:txBody>
          <a:bodyPr/>
          <a:lstStyle/>
          <a:p>
            <a:fld id="{06371CF1-408D-4C23-89DF-AAAEB781147D}" type="slidenum">
              <a:rPr lang="en-US" smtClean="0"/>
              <a:t>31</a:t>
            </a:fld>
            <a:endParaRPr lang="en-US"/>
          </a:p>
        </p:txBody>
      </p:sp>
    </p:spTree>
    <p:extLst>
      <p:ext uri="{BB962C8B-B14F-4D97-AF65-F5344CB8AC3E}">
        <p14:creationId xmlns:p14="http://schemas.microsoft.com/office/powerpoint/2010/main" val="319841560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657113-6D0F-F6AC-8AE1-5AAA9E0169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56A490-9C58-3104-538D-927FAE60C565}"/>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C62EFE22-9A87-F528-883E-5BBA1A4012E1}"/>
              </a:ext>
            </a:extLst>
          </p:cNvPr>
          <p:cNvSpPr>
            <a:spLocks noGrp="1"/>
          </p:cNvSpPr>
          <p:nvPr>
            <p:ph type="body" idx="1"/>
          </p:nvPr>
        </p:nvSpPr>
        <p:spPr/>
        <p:txBody>
          <a:bodyPr/>
          <a:lstStyle/>
          <a:p>
            <a:r>
              <a:rPr lang="en-US" sz="1200" kern="1200">
                <a:solidFill>
                  <a:schemeClr val="tx1"/>
                </a:solidFill>
                <a:effectLst/>
                <a:latin typeface="+mn-lt"/>
                <a:ea typeface="+mn-ea"/>
                <a:cs typeface="+mn-cs"/>
              </a:rPr>
              <a:t>Merci beaucoup !</a:t>
            </a:r>
            <a:endParaRPr lang="en-US" dirty="0"/>
          </a:p>
        </p:txBody>
      </p:sp>
      <p:sp>
        <p:nvSpPr>
          <p:cNvPr id="4" name="Slide Number Placeholder 3">
            <a:extLst>
              <a:ext uri="{FF2B5EF4-FFF2-40B4-BE49-F238E27FC236}">
                <a16:creationId xmlns:a16="http://schemas.microsoft.com/office/drawing/2014/main" id="{DD98CE6D-D0F2-F07F-99BE-23A92F443085}"/>
              </a:ext>
            </a:extLst>
          </p:cNvPr>
          <p:cNvSpPr>
            <a:spLocks noGrp="1"/>
          </p:cNvSpPr>
          <p:nvPr>
            <p:ph type="sldNum" sz="quarter" idx="5"/>
          </p:nvPr>
        </p:nvSpPr>
        <p:spPr/>
        <p:txBody>
          <a:bodyPr/>
          <a:lstStyle/>
          <a:p>
            <a:fld id="{06371CF1-408D-4C23-89DF-AAAEB781147D}" type="slidenum">
              <a:rPr lang="en-US" smtClean="0"/>
              <a:t>32</a:t>
            </a:fld>
            <a:endParaRPr lang="en-US"/>
          </a:p>
        </p:txBody>
      </p:sp>
    </p:spTree>
    <p:extLst>
      <p:ext uri="{BB962C8B-B14F-4D97-AF65-F5344CB8AC3E}">
        <p14:creationId xmlns:p14="http://schemas.microsoft.com/office/powerpoint/2010/main" val="4173125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fr-FR" sz="1200" kern="1200" dirty="0">
                <a:solidFill>
                  <a:schemeClr val="tx1"/>
                </a:solidFill>
                <a:effectLst/>
                <a:latin typeface="+mn-lt"/>
                <a:ea typeface="+mn-ea"/>
                <a:cs typeface="+mn-cs"/>
              </a:rPr>
              <a:t>Je ne sais pas si leur conversation s’est prolongée ou si nous étions particulièrement motivés, mais, en approchant du sommet, nous nous sommes rendu compte qu’il ne nous avait toujours pas dépassés. Je me suis retournée : il remontait vite, mais je me suis dit que je pouvais le battre. J’ai puisé dans mes réserves, accéléré au maximum et, ce jour-là, je l’ai battu ! La victoire est enfin arrivée après tant de tentatives ! La persévérance avait porté ses fruits : j’avais réussi.</a:t>
            </a:r>
          </a:p>
          <a:p>
            <a:pPr marL="0" marR="0" lvl="0" indent="0" algn="l" defTabSz="914400" rtl="0" eaLnBrk="1" fontAlgn="base" latinLnBrk="0" hangingPunct="1">
              <a:lnSpc>
                <a:spcPct val="100000"/>
              </a:lnSpc>
              <a:spcBef>
                <a:spcPts val="0"/>
              </a:spcBef>
              <a:spcAft>
                <a:spcPts val="0"/>
              </a:spcAft>
              <a:buClrTx/>
              <a:buSzTx/>
              <a:buFontTx/>
              <a:buNone/>
              <a:tabLst/>
              <a:defRPr/>
            </a:pPr>
            <a:r>
              <a:rPr lang="fr-FR" sz="1200" kern="1200" dirty="0">
                <a:solidFill>
                  <a:schemeClr val="tx1"/>
                </a:solidFill>
                <a:effectLst/>
                <a:latin typeface="+mn-lt"/>
                <a:ea typeface="+mn-ea"/>
                <a:cs typeface="+mn-cs"/>
              </a:rPr>
              <a:t>Les défis de la vie prennent de nombreuses formes. Marquer un but en infériorité numérique. Disposer d’une dernière occasion avec encore beaucoup de terrain à parcourir. Le sport nous apprend à les affronter avec résilience, persévérance et détermination.</a:t>
            </a:r>
          </a:p>
          <a:p>
            <a:pPr rtl="0" fontAlgn="base"/>
            <a:endParaRPr lang="en-US"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06371CF1-408D-4C23-89DF-AAAEB781147D}" type="slidenum">
              <a:rPr lang="en-US" smtClean="0"/>
              <a:t>4</a:t>
            </a:fld>
            <a:endParaRPr lang="en-US"/>
          </a:p>
        </p:txBody>
      </p:sp>
    </p:spTree>
    <p:extLst>
      <p:ext uri="{BB962C8B-B14F-4D97-AF65-F5344CB8AC3E}">
        <p14:creationId xmlns:p14="http://schemas.microsoft.com/office/powerpoint/2010/main" val="8232034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fr-FR" sz="1200" kern="1200" dirty="0">
                <a:solidFill>
                  <a:schemeClr val="tx1"/>
                </a:solidFill>
                <a:effectLst/>
                <a:latin typeface="+mn-lt"/>
                <a:ea typeface="+mn-ea"/>
                <a:cs typeface="+mn-cs"/>
              </a:rPr>
              <a:t>Ces mêmes leçons ne s’appliquent pas uniquement au sport. Aujourd’hui, nous sommes confrontés à l’un des plus grands défis de notre époque : le changement climatique. Nous connaissons des phénomènes météorologiques de plus en plus extrêmes : inondations, incendies de forêt, sécheresses et ouragans. Ces événements mettent à l’épreuve nos bâtiments, nos infrastructures et nos communautés. Nous concevons les bâtiments à partir de données : des données qui nous indiquent combien de jours par an les températures dépassent 35 °C ou descendent sous -17 °C, où se trouvent les zones inondables ou quelles vitesses de vent peuvent être prévues.</a:t>
            </a:r>
          </a:p>
          <a:p>
            <a:r>
              <a:rPr lang="fr-FR" sz="1200" kern="1200" dirty="0">
                <a:solidFill>
                  <a:schemeClr val="tx1"/>
                </a:solidFill>
                <a:effectLst/>
                <a:latin typeface="+mn-lt"/>
                <a:ea typeface="+mn-ea"/>
                <a:cs typeface="+mn-cs"/>
              </a:rPr>
              <a:t>Mais que se passe-t-il lorsque les conditions dépassent ces prévisions ? Lorsque l’exceptionnel devient habituel ? À ce moment-là, les bâtiments cessent de fonctionner comme ils le devraient. Les personnes sont contraintes de quitter leur logement et les communautés sont déstabilisées. Se relever et reconstruire exigent du temps et des ressources.</a:t>
            </a:r>
          </a:p>
          <a:p>
            <a:pPr rtl="0" fontAlgn="base"/>
            <a:endParaRPr lang="en-US"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06371CF1-408D-4C23-89DF-AAAEB781147D}" type="slidenum">
              <a:rPr lang="en-US" smtClean="0"/>
              <a:t>5</a:t>
            </a:fld>
            <a:endParaRPr lang="en-US"/>
          </a:p>
        </p:txBody>
      </p:sp>
    </p:spTree>
    <p:extLst>
      <p:ext uri="{BB962C8B-B14F-4D97-AF65-F5344CB8AC3E}">
        <p14:creationId xmlns:p14="http://schemas.microsoft.com/office/powerpoint/2010/main" val="12996430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fr-FR" sz="1200" kern="1200" dirty="0">
                <a:solidFill>
                  <a:schemeClr val="tx1"/>
                </a:solidFill>
                <a:effectLst/>
                <a:latin typeface="+mn-lt"/>
                <a:ea typeface="+mn-ea"/>
                <a:cs typeface="+mn-cs"/>
              </a:rPr>
              <a:t>Dans le cadre de ses efforts pour atténuer le changement climatique, l’ASHRAE s’est engagée à réduire les émissions de gaz à effet de serre afin d’atteindre la neutralité carbone en 2050. Mais la réalité est que 80 % des bâtiments qui existeront en 2050 sont déjà construits aujourd’hui.</a:t>
            </a:r>
          </a:p>
          <a:p>
            <a:r>
              <a:rPr lang="fr-FR" sz="1200" kern="1200" dirty="0">
                <a:solidFill>
                  <a:schemeClr val="tx1"/>
                </a:solidFill>
                <a:effectLst/>
                <a:latin typeface="+mn-lt"/>
                <a:ea typeface="+mn-ea"/>
                <a:cs typeface="+mn-cs"/>
              </a:rPr>
              <a:t>La question que nous devons donc nous poser est la suivante : que pouvons-nous faire pour rendre ces bâtiments plus efficaces sur le plan énergétique, plus résilients et plus durables?</a:t>
            </a:r>
          </a:p>
          <a:p>
            <a:r>
              <a:rPr lang="fr-FR" sz="1200" kern="1200" dirty="0">
                <a:solidFill>
                  <a:schemeClr val="tx1"/>
                </a:solidFill>
                <a:effectLst/>
                <a:latin typeface="+mn-lt"/>
                <a:ea typeface="+mn-ea"/>
                <a:cs typeface="+mn-cs"/>
              </a:rPr>
              <a:t>De nombreux bâtiments disposent déjà d’installations et de systèmes vieillissants, souffrent d’un entretien différé et de budgets limités. Et ces problèmes n’affectent pas seulement la consommation d’énergie : ils ont également un impact sur la santé, le confort et la sécurité de leurs occupants.</a:t>
            </a:r>
          </a:p>
          <a:p>
            <a:pPr rtl="0" fontAlgn="base"/>
            <a:endParaRPr lang="en-US"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06371CF1-408D-4C23-89DF-AAAEB781147D}" type="slidenum">
              <a:rPr lang="en-US" smtClean="0"/>
              <a:t>6</a:t>
            </a:fld>
            <a:endParaRPr lang="en-US"/>
          </a:p>
        </p:txBody>
      </p:sp>
    </p:spTree>
    <p:extLst>
      <p:ext uri="{BB962C8B-B14F-4D97-AF65-F5344CB8AC3E}">
        <p14:creationId xmlns:p14="http://schemas.microsoft.com/office/powerpoint/2010/main" val="18973834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fr-FR" sz="1200" kern="1200" dirty="0">
                <a:solidFill>
                  <a:schemeClr val="tx1"/>
                </a:solidFill>
                <a:effectLst/>
                <a:latin typeface="+mn-lt"/>
                <a:ea typeface="+mn-ea"/>
                <a:cs typeface="+mn-cs"/>
              </a:rPr>
              <a:t>Je tiens à souligner que l’ASHRAE a assumé un rôle de leader et de référence en matière d’efficacité énergétique, de qualité de l’air intérieur et de réduction des émissions de carbone.</a:t>
            </a:r>
          </a:p>
          <a:p>
            <a:r>
              <a:rPr lang="fr-FR" sz="1200" kern="1200" dirty="0">
                <a:solidFill>
                  <a:schemeClr val="tx1"/>
                </a:solidFill>
                <a:effectLst/>
                <a:latin typeface="+mn-lt"/>
                <a:ea typeface="+mn-ea"/>
                <a:cs typeface="+mn-cs"/>
              </a:rPr>
              <a:t>La question est maintenant la suivante : comment continuer à progresser ?</a:t>
            </a:r>
          </a:p>
          <a:p>
            <a:r>
              <a:rPr lang="fr-FR" sz="1200" kern="1200" dirty="0">
                <a:solidFill>
                  <a:schemeClr val="tx1"/>
                </a:solidFill>
                <a:effectLst/>
                <a:latin typeface="+mn-lt"/>
                <a:ea typeface="+mn-ea"/>
                <a:cs typeface="+mn-cs"/>
              </a:rPr>
              <a:t>Cette année, l’ASHRAE concentrera ses efforts sur trois domaines clés :</a:t>
            </a:r>
          </a:p>
          <a:p>
            <a:pPr marL="628650" lvl="1" indent="-171450">
              <a:buFont typeface="Arial" panose="020B0604020202020204" pitchFamily="34" charset="0"/>
              <a:buChar char="•"/>
            </a:pPr>
            <a:r>
              <a:rPr lang="fr-FR" sz="1200" kern="1200" dirty="0">
                <a:solidFill>
                  <a:schemeClr val="tx1"/>
                </a:solidFill>
                <a:effectLst/>
                <a:latin typeface="+mn-lt"/>
                <a:ea typeface="+mn-ea"/>
                <a:cs typeface="+mn-cs"/>
              </a:rPr>
              <a:t>Renforcer la sensibilisation à l’importance des codes du bâtiment en tant qu’outil essentiel de résilience.</a:t>
            </a:r>
          </a:p>
          <a:p>
            <a:pPr marL="628650" lvl="1" indent="-171450">
              <a:buFont typeface="Arial" panose="020B0604020202020204" pitchFamily="34" charset="0"/>
              <a:buChar char="•"/>
            </a:pPr>
            <a:r>
              <a:rPr lang="fr-FR" sz="1200" kern="1200" dirty="0">
                <a:solidFill>
                  <a:schemeClr val="tx1"/>
                </a:solidFill>
                <a:effectLst/>
                <a:latin typeface="+mn-lt"/>
                <a:ea typeface="+mn-ea"/>
                <a:cs typeface="+mn-cs"/>
              </a:rPr>
              <a:t>Promouvoir le travail d’équipes multidisciplinaires et l’élaboration de plans d’action visant à améliorer la performance des bâtiments.</a:t>
            </a:r>
          </a:p>
          <a:p>
            <a:pPr marL="628650" lvl="1" indent="-171450">
              <a:buFont typeface="Arial" panose="020B0604020202020204" pitchFamily="34" charset="0"/>
              <a:buChar char="•"/>
            </a:pPr>
            <a:r>
              <a:rPr lang="fr-FR" sz="1200" kern="1200" dirty="0">
                <a:solidFill>
                  <a:schemeClr val="tx1"/>
                </a:solidFill>
                <a:effectLst/>
                <a:latin typeface="+mn-lt"/>
                <a:ea typeface="+mn-ea"/>
                <a:cs typeface="+mn-cs"/>
              </a:rPr>
              <a:t>Intégrer la gamification dans l’éducation afin d’attirer de nouvelles générations brillantes, prêtes à relever les défis de demain.</a:t>
            </a:r>
          </a:p>
          <a:p>
            <a:r>
              <a:rPr lang="fr-FR" sz="1200" kern="1200" dirty="0">
                <a:solidFill>
                  <a:schemeClr val="tx1"/>
                </a:solidFill>
                <a:effectLst/>
                <a:latin typeface="+mn-lt"/>
                <a:ea typeface="+mn-ea"/>
                <a:cs typeface="+mn-cs"/>
              </a:rPr>
              <a:t>Examinons chacun de ces domaines séparément.</a:t>
            </a:r>
          </a:p>
          <a:p>
            <a:endParaRPr lang="en-US" dirty="0"/>
          </a:p>
        </p:txBody>
      </p:sp>
      <p:sp>
        <p:nvSpPr>
          <p:cNvPr id="4" name="Slide Number Placeholder 3"/>
          <p:cNvSpPr>
            <a:spLocks noGrp="1"/>
          </p:cNvSpPr>
          <p:nvPr>
            <p:ph type="sldNum" sz="quarter" idx="5"/>
          </p:nvPr>
        </p:nvSpPr>
        <p:spPr/>
        <p:txBody>
          <a:bodyPr/>
          <a:lstStyle/>
          <a:p>
            <a:fld id="{06371CF1-408D-4C23-89DF-AAAEB781147D}" type="slidenum">
              <a:rPr lang="en-US" smtClean="0"/>
              <a:t>7</a:t>
            </a:fld>
            <a:endParaRPr lang="en-US"/>
          </a:p>
        </p:txBody>
      </p:sp>
    </p:spTree>
    <p:extLst>
      <p:ext uri="{BB962C8B-B14F-4D97-AF65-F5344CB8AC3E}">
        <p14:creationId xmlns:p14="http://schemas.microsoft.com/office/powerpoint/2010/main" val="12469275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fr-FR" sz="1200" kern="1200" dirty="0">
                <a:solidFill>
                  <a:schemeClr val="tx1"/>
                </a:solidFill>
                <a:effectLst/>
                <a:latin typeface="+mn-lt"/>
                <a:ea typeface="+mn-ea"/>
                <a:cs typeface="+mn-cs"/>
              </a:rPr>
              <a:t>Codes : comprendre les règles du jeu.</a:t>
            </a:r>
          </a:p>
          <a:p>
            <a:r>
              <a:rPr lang="fr-FR" sz="1200" kern="1200" dirty="0">
                <a:solidFill>
                  <a:schemeClr val="tx1"/>
                </a:solidFill>
                <a:effectLst/>
                <a:latin typeface="+mn-lt"/>
                <a:ea typeface="+mn-ea"/>
                <a:cs typeface="+mn-cs"/>
              </a:rPr>
              <a:t>Dans le sport, on ne peut pas jouer si l’on ne comprend pas les règles du jeu : les positions sur le terrain, ce qui est autorisé, ce qui ne l’est pas ou la manière de marquer un point. Et lorsque l’on ne connaît pas les règles, il est beaucoup moins probable que l’on participe et que l’on donne le meilleur de soi-même.</a:t>
            </a:r>
          </a:p>
          <a:p>
            <a:r>
              <a:rPr lang="fr-FR" sz="1200" kern="1200" dirty="0">
                <a:solidFill>
                  <a:schemeClr val="tx1"/>
                </a:solidFill>
                <a:effectLst/>
                <a:latin typeface="+mn-lt"/>
                <a:ea typeface="+mn-ea"/>
                <a:cs typeface="+mn-cs"/>
              </a:rPr>
              <a:t>Les codes du bâtiment sont les règles de notre secteur, mais ils ne sont pas toujours simples ni homogènes. Ils varient d’un pays à l’autre, d’un État ou d’une région à l’autre, et même d’une municipalité à l’autre. Certaines régions adoptent les </a:t>
            </a:r>
            <a:r>
              <a:rPr lang="fr-FR" sz="1200" b="0" kern="1200" dirty="0">
                <a:solidFill>
                  <a:schemeClr val="tx1"/>
                </a:solidFill>
                <a:effectLst/>
                <a:highlight>
                  <a:srgbClr val="FFFF00"/>
                </a:highlight>
                <a:latin typeface="+mn-lt"/>
                <a:ea typeface="+mn-ea"/>
                <a:cs typeface="+mn-cs"/>
              </a:rPr>
              <a:t>standards</a:t>
            </a:r>
            <a:r>
              <a:rPr lang="fr-FR" sz="1200" kern="1200" dirty="0">
                <a:solidFill>
                  <a:schemeClr val="tx1"/>
                </a:solidFill>
                <a:effectLst/>
                <a:highlight>
                  <a:srgbClr val="FFFF00"/>
                </a:highlight>
                <a:latin typeface="+mn-lt"/>
                <a:ea typeface="+mn-ea"/>
                <a:cs typeface="+mn-cs"/>
              </a:rPr>
              <a:t> </a:t>
            </a:r>
            <a:r>
              <a:rPr lang="fr-FR" sz="1200" kern="1200" dirty="0">
                <a:solidFill>
                  <a:schemeClr val="tx1"/>
                </a:solidFill>
                <a:effectLst/>
                <a:latin typeface="+mn-lt"/>
                <a:ea typeface="+mn-ea"/>
                <a:cs typeface="+mn-cs"/>
              </a:rPr>
              <a:t>les plus récents, tandis que d’autres progressent plus lentement. Et, dans certaines parties du monde, ces codes n’existent même pas.</a:t>
            </a:r>
          </a:p>
          <a:p>
            <a:r>
              <a:rPr lang="fr-FR" sz="1200" kern="1200" dirty="0">
                <a:solidFill>
                  <a:schemeClr val="tx1"/>
                </a:solidFill>
                <a:effectLst/>
                <a:latin typeface="+mn-lt"/>
                <a:ea typeface="+mn-ea"/>
                <a:cs typeface="+mn-cs"/>
              </a:rPr>
              <a:t>Pourquoi est-ce si important ? Parce que l’histoire nous montre que la mise à jour des standards, comme le Standard 90.1 que vous voyez à l’écran, améliore considérablement l’efficacité énergétique des bâtiments qui adoptent ses versions les plus récentes.</a:t>
            </a:r>
          </a:p>
          <a:p>
            <a:endParaRPr lang="fr-FR"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06371CF1-408D-4C23-89DF-AAAEB781147D}" type="slidenum">
              <a:rPr lang="en-US" smtClean="0"/>
              <a:t>8</a:t>
            </a:fld>
            <a:endParaRPr lang="en-US"/>
          </a:p>
        </p:txBody>
      </p:sp>
    </p:spTree>
    <p:extLst>
      <p:ext uri="{BB962C8B-B14F-4D97-AF65-F5344CB8AC3E}">
        <p14:creationId xmlns:p14="http://schemas.microsoft.com/office/powerpoint/2010/main" val="30935508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fr-FR" sz="1200" kern="1200" dirty="0">
                <a:solidFill>
                  <a:schemeClr val="tx1"/>
                </a:solidFill>
                <a:effectLst/>
                <a:latin typeface="+mn-lt"/>
                <a:ea typeface="+mn-ea"/>
                <a:cs typeface="+mn-cs"/>
              </a:rPr>
              <a:t>Selon le rapport de situation, à l’échelle mondiale, environ la moitié des nouveaux bâtiments construits chaque année ne sont soumis à aucun code énergétique obligatoire ni à aucun standard minimal de performance. Cela représente près de 2,5 milliards de mètres carrés construits sans exigences cohérentes en matière d’efficacité énergétique ou de résilience. Et comme les bâtiments restent en service pendant des décennies, ces décisions figent des niveaux d’émissions plus élevés et une capacité de résilience plus faible pour de nombreuses années.</a:t>
            </a:r>
          </a:p>
          <a:p>
            <a:r>
              <a:rPr lang="fr-FR" sz="1200" kern="1200" dirty="0">
                <a:solidFill>
                  <a:schemeClr val="tx1"/>
                </a:solidFill>
                <a:effectLst/>
                <a:latin typeface="+mn-lt"/>
                <a:ea typeface="+mn-ea"/>
                <a:cs typeface="+mn-cs"/>
              </a:rPr>
              <a:t>Définir ce que signifie la résilience pour les bâtiments existants est une question complexe ; c’est pourquoi il faut réunir de nombreux experts du secteur afin d’élaborer un plan solide. L’ASHRAE travaille actuellement à soutenir l’élaboration, l’adoption et la mise en œuvre de codes. Grâce à des outils tels que le « Building Code </a:t>
            </a:r>
            <a:r>
              <a:rPr lang="fr-FR" sz="1200" kern="1200" dirty="0" err="1">
                <a:solidFill>
                  <a:schemeClr val="tx1"/>
                </a:solidFill>
                <a:effectLst/>
                <a:latin typeface="+mn-lt"/>
                <a:ea typeface="+mn-ea"/>
                <a:cs typeface="+mn-cs"/>
              </a:rPr>
              <a:t>Assessment</a:t>
            </a:r>
            <a:r>
              <a:rPr lang="fr-FR" sz="1200" kern="1200" dirty="0">
                <a:solidFill>
                  <a:schemeClr val="tx1"/>
                </a:solidFill>
                <a:effectLst/>
                <a:latin typeface="+mn-lt"/>
                <a:ea typeface="+mn-ea"/>
                <a:cs typeface="+mn-cs"/>
              </a:rPr>
              <a:t> Tool », nous aidons les administrations et les autorités compétentes à comprendre leur situation actuelle et à concevoir des solutions pratiques adaptées à leur réalité locale.</a:t>
            </a:r>
          </a:p>
          <a:p>
            <a:r>
              <a:rPr lang="fr-FR" sz="1200" kern="1200" dirty="0">
                <a:solidFill>
                  <a:schemeClr val="tx1"/>
                </a:solidFill>
                <a:effectLst/>
                <a:latin typeface="+mn-lt"/>
                <a:ea typeface="+mn-ea"/>
                <a:cs typeface="+mn-cs"/>
              </a:rPr>
              <a:t>Car si nous voulons des bâtiments résilients, nous avons besoin de règles du jeu solides et bien comprises.</a:t>
            </a:r>
          </a:p>
          <a:p>
            <a:pPr rtl="0" fontAlgn="base"/>
            <a:endParaRPr lang="en-US"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06371CF1-408D-4C23-89DF-AAAEB781147D}" type="slidenum">
              <a:rPr lang="en-US" smtClean="0"/>
              <a:t>9</a:t>
            </a:fld>
            <a:endParaRPr lang="en-US"/>
          </a:p>
        </p:txBody>
      </p:sp>
    </p:spTree>
    <p:extLst>
      <p:ext uri="{BB962C8B-B14F-4D97-AF65-F5344CB8AC3E}">
        <p14:creationId xmlns:p14="http://schemas.microsoft.com/office/powerpoint/2010/main" val="28713697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a:latin typeface="Arial" panose="020B0604020202020204" pitchFamily="34" charset="0"/>
                <a:cs typeface="Arial" panose="020B0604020202020204" pitchFamily="34" charset="0"/>
              </a:defRPr>
            </a:lvl1pPr>
          </a:lstStyle>
          <a:p>
            <a:r>
              <a:rPr lang="en-US" dirty="0"/>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1D8BD707-D9CF-40AE-B4C6-C98DA3205C09}" type="datetimeFigureOut">
              <a:rPr lang="en-US" smtClean="0"/>
              <a:pPr/>
              <a:t>8/7/2026</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1D8BD707-D9CF-40AE-B4C6-C98DA3205C09}" type="datetimeFigureOut">
              <a:rPr lang="en-US" smtClean="0"/>
              <a:pPr/>
              <a:t>8/7/2026</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Black" panose="020B0A04020102020204"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a:latin typeface="Arial Black" panose="020B0A04020102020204" pitchFamily="34" charset="0"/>
              </a:defRPr>
            </a:lvl1pPr>
            <a:lvl2pPr>
              <a:defRPr>
                <a:latin typeface="Arial Nova" panose="020B0504020202020204" pitchFamily="34" charset="0"/>
              </a:defRPr>
            </a:lvl2pPr>
            <a:lvl3pPr>
              <a:defRPr>
                <a:latin typeface="Arial" panose="020B0604020202020204" pitchFamily="34" charset="0"/>
                <a:cs typeface="Arial" panose="020B0604020202020204" pitchFamily="34" charset="0"/>
              </a:defRPr>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1D8BD707-D9CF-40AE-B4C6-C98DA3205C09}" type="datetimeFigureOut">
              <a:rPr lang="en-US" smtClean="0"/>
              <a:pPr/>
              <a:t>8/7/2026</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1D8BD707-D9CF-40AE-B4C6-C98DA3205C09}" type="datetimeFigureOut">
              <a:rPr lang="en-US" smtClean="0"/>
              <a:pPr/>
              <a:t>8/7/2026</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1D8BD707-D9CF-40AE-B4C6-C98DA3205C09}" type="datetimeFigureOut">
              <a:rPr lang="en-US" smtClean="0"/>
              <a:pPr/>
              <a:t>8/7/2026</a:t>
            </a:fld>
            <a:endParaRPr lang="en-US"/>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1D8BD707-D9CF-40AE-B4C6-C98DA3205C09}" type="datetimeFigureOut">
              <a:rPr lang="en-US" smtClean="0"/>
              <a:pPr/>
              <a:t>8/7/2026</a:t>
            </a:fld>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1D8BD707-D9CF-40AE-B4C6-C98DA3205C09}" type="datetimeFigureOut">
              <a:rPr lang="en-US" smtClean="0"/>
              <a:pPr/>
              <a:t>8/7/2026</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1D8BD707-D9CF-40AE-B4C6-C98DA3205C09}" type="datetimeFigureOut">
              <a:rPr lang="en-US" smtClean="0"/>
              <a:pPr/>
              <a:t>8/7/2026</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Arial" panose="020B0604020202020204" pitchFamily="34" charset="0"/>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Arial" panose="020B0604020202020204"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Arial" panose="020B0604020202020204"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Arial" panose="020B0604020202020204"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Arial Nova Cond" panose="020F0502020204030204"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Arial Nova" panose="020B050402020202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23.jpeg"/><Relationship Id="rId4" Type="http://schemas.openxmlformats.org/officeDocument/2006/relationships/image" Target="../media/image22.jpe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26.jp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25.jpeg"/><Relationship Id="rId5" Type="http://schemas.openxmlformats.org/officeDocument/2006/relationships/image" Target="../media/image7.png"/><Relationship Id="rId4" Type="http://schemas.openxmlformats.org/officeDocument/2006/relationships/image" Target="../media/image24.jpe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7.xml"/><Relationship Id="rId7" Type="http://schemas.openxmlformats.org/officeDocument/2006/relationships/image" Target="../media/image31.jpeg"/><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30.jpeg"/><Relationship Id="rId5" Type="http://schemas.openxmlformats.org/officeDocument/2006/relationships/image" Target="../media/image29.pn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33.jpeg"/><Relationship Id="rId5" Type="http://schemas.openxmlformats.org/officeDocument/2006/relationships/image" Target="../media/image20.png"/><Relationship Id="rId4" Type="http://schemas.openxmlformats.org/officeDocument/2006/relationships/image" Target="../media/image32.jpeg"/></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34.jpeg"/><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36.jpeg"/><Relationship Id="rId5" Type="http://schemas.openxmlformats.org/officeDocument/2006/relationships/image" Target="../media/image35.jpeg"/><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38.jpeg"/><Relationship Id="rId5" Type="http://schemas.openxmlformats.org/officeDocument/2006/relationships/image" Target="../media/image37.jpeg"/><Relationship Id="rId4" Type="http://schemas.openxmlformats.org/officeDocument/2006/relationships/image" Target="../media/image20.png"/></Relationships>
</file>

<file path=ppt/slides/_rels/slide18.xml.rels><?xml version="1.0" encoding="UTF-8" standalone="yes"?>
<Relationships xmlns="http://schemas.openxmlformats.org/package/2006/relationships"><Relationship Id="rId8" Type="http://schemas.openxmlformats.org/officeDocument/2006/relationships/image" Target="../media/image42.jpeg"/><Relationship Id="rId3" Type="http://schemas.openxmlformats.org/officeDocument/2006/relationships/image" Target="../media/image11.png"/><Relationship Id="rId7" Type="http://schemas.openxmlformats.org/officeDocument/2006/relationships/image" Target="../media/image41.jpe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40.jpeg"/><Relationship Id="rId5" Type="http://schemas.openxmlformats.org/officeDocument/2006/relationships/image" Target="../media/image20.png"/><Relationship Id="rId4" Type="http://schemas.openxmlformats.org/officeDocument/2006/relationships/image" Target="../media/image39.svg"/></Relationships>
</file>

<file path=ppt/slides/_rels/slide1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45.svg"/><Relationship Id="rId5" Type="http://schemas.openxmlformats.org/officeDocument/2006/relationships/image" Target="../media/image44.svg"/><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png"/><Relationship Id="rId7" Type="http://schemas.openxmlformats.org/officeDocument/2006/relationships/image" Target="../media/image45.sv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44.svg"/><Relationship Id="rId5" Type="http://schemas.openxmlformats.org/officeDocument/2006/relationships/image" Target="../media/image11.png"/><Relationship Id="rId4" Type="http://schemas.openxmlformats.org/officeDocument/2006/relationships/image" Target="../media/image16.png"/></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47.jpeg"/><Relationship Id="rId5" Type="http://schemas.openxmlformats.org/officeDocument/2006/relationships/image" Target="../media/image46.jpeg"/><Relationship Id="rId4" Type="http://schemas.openxmlformats.org/officeDocument/2006/relationships/image" Target="../media/image11.png"/></Relationships>
</file>

<file path=ppt/slides/_rels/slide22.xml.rels><?xml version="1.0" encoding="UTF-8" standalone="yes"?>
<Relationships xmlns="http://schemas.openxmlformats.org/package/2006/relationships"><Relationship Id="rId8" Type="http://schemas.openxmlformats.org/officeDocument/2006/relationships/image" Target="../media/image45.svg"/><Relationship Id="rId3" Type="http://schemas.openxmlformats.org/officeDocument/2006/relationships/image" Target="../media/image1.png"/><Relationship Id="rId7" Type="http://schemas.openxmlformats.org/officeDocument/2006/relationships/image" Target="../media/image48.pn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7.png"/><Relationship Id="rId4" Type="http://schemas.openxmlformats.org/officeDocument/2006/relationships/image" Target="../media/image44.svg"/></Relationships>
</file>

<file path=ppt/slides/_rels/slide2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49.png"/></Relationships>
</file>

<file path=ppt/slides/_rels/slide2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png"/><Relationship Id="rId7" Type="http://schemas.openxmlformats.org/officeDocument/2006/relationships/image" Target="../media/image45.sv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44.svg"/><Relationship Id="rId5" Type="http://schemas.openxmlformats.org/officeDocument/2006/relationships/image" Target="../media/image11.png"/><Relationship Id="rId4" Type="http://schemas.openxmlformats.org/officeDocument/2006/relationships/image" Target="../media/image16.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4.mp4"/><Relationship Id="rId1" Type="http://schemas.microsoft.com/office/2007/relationships/media" Target="../media/media4.mp4"/><Relationship Id="rId5" Type="http://schemas.openxmlformats.org/officeDocument/2006/relationships/image" Target="../media/image50.png"/><Relationship Id="rId4"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6.xml"/><Relationship Id="rId1" Type="http://schemas.openxmlformats.org/officeDocument/2006/relationships/slideLayout" Target="../slideLayouts/slideLayout7.xml"/><Relationship Id="rId5" Type="http://schemas.openxmlformats.org/officeDocument/2006/relationships/image" Target="../media/image51.jpeg"/><Relationship Id="rId4" Type="http://schemas.openxmlformats.org/officeDocument/2006/relationships/image" Target="../media/image20.png"/></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5.jpeg"/><Relationship Id="rId2" Type="http://schemas.openxmlformats.org/officeDocument/2006/relationships/notesSlide" Target="../notesSlides/notesSlide27.xml"/><Relationship Id="rId1" Type="http://schemas.openxmlformats.org/officeDocument/2006/relationships/slideLayout" Target="../slideLayouts/slideLayout7.xml"/><Relationship Id="rId6" Type="http://schemas.openxmlformats.org/officeDocument/2006/relationships/image" Target="../media/image54.jpeg"/><Relationship Id="rId5" Type="http://schemas.openxmlformats.org/officeDocument/2006/relationships/image" Target="../media/image53.jpeg"/><Relationship Id="rId4" Type="http://schemas.openxmlformats.org/officeDocument/2006/relationships/image" Target="../media/image52.png"/></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9.jpeg"/><Relationship Id="rId2" Type="http://schemas.openxmlformats.org/officeDocument/2006/relationships/notesSlide" Target="../notesSlides/notesSlide28.xml"/><Relationship Id="rId1" Type="http://schemas.openxmlformats.org/officeDocument/2006/relationships/slideLayout" Target="../slideLayouts/slideLayout7.xml"/><Relationship Id="rId6" Type="http://schemas.openxmlformats.org/officeDocument/2006/relationships/image" Target="../media/image58.jpeg"/><Relationship Id="rId5" Type="http://schemas.openxmlformats.org/officeDocument/2006/relationships/image" Target="../media/image57.jpeg"/><Relationship Id="rId4" Type="http://schemas.openxmlformats.org/officeDocument/2006/relationships/image" Target="../media/image56.png"/></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63.jpeg"/><Relationship Id="rId2" Type="http://schemas.openxmlformats.org/officeDocument/2006/relationships/notesSlide" Target="../notesSlides/notesSlide29.xml"/><Relationship Id="rId1" Type="http://schemas.openxmlformats.org/officeDocument/2006/relationships/slideLayout" Target="../slideLayouts/slideLayout7.xml"/><Relationship Id="rId6" Type="http://schemas.openxmlformats.org/officeDocument/2006/relationships/image" Target="../media/image62.jpeg"/><Relationship Id="rId5" Type="http://schemas.openxmlformats.org/officeDocument/2006/relationships/image" Target="../media/image61.jpeg"/><Relationship Id="rId4" Type="http://schemas.openxmlformats.org/officeDocument/2006/relationships/image" Target="../media/image60.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0.xml"/><Relationship Id="rId1" Type="http://schemas.openxmlformats.org/officeDocument/2006/relationships/slideLayout" Target="../slideLayouts/slideLayout7.xml"/><Relationship Id="rId6" Type="http://schemas.openxmlformats.org/officeDocument/2006/relationships/image" Target="../media/image66.jpeg"/><Relationship Id="rId5" Type="http://schemas.openxmlformats.org/officeDocument/2006/relationships/image" Target="../media/image65.jpeg"/><Relationship Id="rId4" Type="http://schemas.openxmlformats.org/officeDocument/2006/relationships/image" Target="../media/image64.png"/></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1.xml"/><Relationship Id="rId1" Type="http://schemas.openxmlformats.org/officeDocument/2006/relationships/slideLayout" Target="../slideLayouts/slideLayout7.xml"/><Relationship Id="rId6" Type="http://schemas.openxmlformats.org/officeDocument/2006/relationships/image" Target="../media/image69.jpeg"/><Relationship Id="rId5" Type="http://schemas.openxmlformats.org/officeDocument/2006/relationships/image" Target="../media/image68.png"/><Relationship Id="rId4" Type="http://schemas.openxmlformats.org/officeDocument/2006/relationships/image" Target="../media/image67.png"/></Relationships>
</file>

<file path=ppt/slides/_rels/slide3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0.png"/><Relationship Id="rId5" Type="http://schemas.openxmlformats.org/officeDocument/2006/relationships/image" Target="../media/image7.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13.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17.png"/><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20.png"/><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a:spLocks noGrp="1" noRot="1" noMove="1" noResize="1" noEditPoints="1" noAdjustHandles="1" noChangeArrowheads="1" noChangeShapeType="1"/>
          </p:cNvSpPr>
          <p:nvPr/>
        </p:nvSpPr>
        <p:spPr>
          <a:xfrm>
            <a:off x="-288235" y="-10805"/>
            <a:ext cx="18592800" cy="10297805"/>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endParaRPr lang="en-US" dirty="0"/>
          </a:p>
        </p:txBody>
      </p:sp>
      <p:sp>
        <p:nvSpPr>
          <p:cNvPr id="6" name="Freeform 6"/>
          <p:cNvSpPr/>
          <p:nvPr/>
        </p:nvSpPr>
        <p:spPr>
          <a:xfrm>
            <a:off x="4190999" y="6981567"/>
            <a:ext cx="9906000" cy="8608066"/>
          </a:xfrm>
          <a:custGeom>
            <a:avLst/>
            <a:gdLst/>
            <a:ahLst/>
            <a:cxnLst/>
            <a:rect l="l" t="t" r="r" b="b"/>
            <a:pathLst>
              <a:path w="11882012" h="11901427">
                <a:moveTo>
                  <a:pt x="0" y="0"/>
                </a:moveTo>
                <a:lnTo>
                  <a:pt x="11882012" y="0"/>
                </a:lnTo>
                <a:lnTo>
                  <a:pt x="11882012" y="11901427"/>
                </a:lnTo>
                <a:lnTo>
                  <a:pt x="0" y="11901427"/>
                </a:lnTo>
                <a:lnTo>
                  <a:pt x="0" y="0"/>
                </a:lnTo>
                <a:close/>
              </a:path>
            </a:pathLst>
          </a:custGeom>
          <a:blipFill>
            <a:blip r:embed="rId4"/>
            <a:stretch>
              <a:fillRect/>
            </a:stretch>
          </a:blipFill>
        </p:spPr>
        <p:txBody>
          <a:bodyPr/>
          <a:lstStyle/>
          <a:p>
            <a:endParaRPr lang="en-US"/>
          </a:p>
        </p:txBody>
      </p:sp>
      <p:sp>
        <p:nvSpPr>
          <p:cNvPr id="8" name="TextBox 8"/>
          <p:cNvSpPr txBox="1"/>
          <p:nvPr/>
        </p:nvSpPr>
        <p:spPr>
          <a:xfrm>
            <a:off x="-288235" y="-536158"/>
            <a:ext cx="18576236" cy="2412455"/>
          </a:xfrm>
          <a:prstGeom prst="rect">
            <a:avLst/>
          </a:prstGeom>
        </p:spPr>
        <p:txBody>
          <a:bodyPr wrap="square" lIns="0" tIns="0" rIns="0" bIns="0" rtlCol="0" anchor="t">
            <a:spAutoFit/>
          </a:bodyPr>
          <a:lstStyle/>
          <a:p>
            <a:pPr algn="ctr">
              <a:lnSpc>
                <a:spcPts val="21536"/>
              </a:lnSpc>
            </a:pPr>
            <a:r>
              <a:rPr lang="en-US" sz="10200" b="1" dirty="0">
                <a:solidFill>
                  <a:srgbClr val="FFFFFF"/>
                </a:solidFill>
                <a:effectLst>
                  <a:glow rad="63500">
                    <a:schemeClr val="accent3">
                      <a:satMod val="175000"/>
                      <a:alpha val="40000"/>
                    </a:schemeClr>
                  </a:glow>
                </a:effectLst>
                <a:latin typeface="Arial Black" panose="020B0A04020102020204" pitchFamily="34" charset="0"/>
                <a:ea typeface="Luktao Bold"/>
                <a:cs typeface="Arial" panose="020B0604020202020204" pitchFamily="34" charset="0"/>
                <a:sym typeface="Luktao Bold"/>
              </a:rPr>
              <a:t>Changer la </a:t>
            </a:r>
            <a:r>
              <a:rPr lang="en-US" sz="10200" b="1" dirty="0" err="1">
                <a:solidFill>
                  <a:srgbClr val="FFFFFF"/>
                </a:solidFill>
                <a:effectLst>
                  <a:glow rad="63500">
                    <a:schemeClr val="accent3">
                      <a:satMod val="175000"/>
                      <a:alpha val="40000"/>
                    </a:schemeClr>
                  </a:glow>
                </a:effectLst>
                <a:latin typeface="Arial Black" panose="020B0A04020102020204" pitchFamily="34" charset="0"/>
                <a:ea typeface="Luktao Bold"/>
                <a:cs typeface="Arial" panose="020B0604020202020204" pitchFamily="34" charset="0"/>
                <a:sym typeface="Luktao Bold"/>
              </a:rPr>
              <a:t>donne</a:t>
            </a:r>
            <a:r>
              <a:rPr lang="en-US" sz="10200" b="1" dirty="0">
                <a:solidFill>
                  <a:srgbClr val="FFFFFF"/>
                </a:solidFill>
                <a:effectLst>
                  <a:glow rad="63500">
                    <a:schemeClr val="accent3">
                      <a:satMod val="175000"/>
                      <a:alpha val="40000"/>
                    </a:schemeClr>
                  </a:glow>
                </a:effectLst>
                <a:latin typeface="Arial Black" panose="020B0A04020102020204" pitchFamily="34" charset="0"/>
                <a:ea typeface="Luktao Bold"/>
                <a:cs typeface="Arial" panose="020B0604020202020204" pitchFamily="34" charset="0"/>
                <a:sym typeface="Luktao Bold"/>
              </a:rPr>
              <a:t>:</a:t>
            </a:r>
          </a:p>
        </p:txBody>
      </p:sp>
      <p:sp>
        <p:nvSpPr>
          <p:cNvPr id="11" name="TextBox 11"/>
          <p:cNvSpPr txBox="1"/>
          <p:nvPr/>
        </p:nvSpPr>
        <p:spPr>
          <a:xfrm>
            <a:off x="914398" y="3898565"/>
            <a:ext cx="16459200" cy="1239532"/>
          </a:xfrm>
          <a:prstGeom prst="rect">
            <a:avLst/>
          </a:prstGeom>
        </p:spPr>
        <p:txBody>
          <a:bodyPr lIns="0" tIns="0" rIns="0" bIns="0" rtlCol="0" anchor="ctr"/>
          <a:lstStyle/>
          <a:p>
            <a:pPr algn="ctr">
              <a:lnSpc>
                <a:spcPts val="4331"/>
              </a:lnSpc>
              <a:spcAft>
                <a:spcPts val="2400"/>
              </a:spcAft>
            </a:pPr>
            <a:r>
              <a:rPr lang="en-US" sz="4800" b="1" spc="210" dirty="0">
                <a:solidFill>
                  <a:srgbClr val="FFFFFF"/>
                </a:solidFill>
                <a:latin typeface="Arial Black" panose="020B0A04020102020204" pitchFamily="34" charset="0"/>
                <a:ea typeface="Saira"/>
                <a:cs typeface="Saira"/>
                <a:sym typeface="Saira"/>
              </a:rPr>
              <a:t>Sarah E. Maston, PE, </a:t>
            </a:r>
            <a:r>
              <a:rPr lang="en-US" sz="4800" b="1" spc="210" dirty="0" err="1">
                <a:solidFill>
                  <a:srgbClr val="FFFFFF"/>
                </a:solidFill>
                <a:latin typeface="Arial Black" panose="020B0A04020102020204" pitchFamily="34" charset="0"/>
                <a:ea typeface="Saira"/>
                <a:cs typeface="Saira"/>
                <a:sym typeface="Saira"/>
              </a:rPr>
              <a:t>BCxP</a:t>
            </a:r>
            <a:r>
              <a:rPr lang="en-US" sz="4800" b="1" spc="210" dirty="0">
                <a:solidFill>
                  <a:srgbClr val="FFFFFF"/>
                </a:solidFill>
                <a:latin typeface="Arial Black" panose="020B0A04020102020204" pitchFamily="34" charset="0"/>
                <a:ea typeface="Saira"/>
                <a:cs typeface="Saira"/>
                <a:sym typeface="Saira"/>
              </a:rPr>
              <a:t>, LEED AP</a:t>
            </a:r>
          </a:p>
          <a:p>
            <a:pPr algn="ctr">
              <a:lnSpc>
                <a:spcPts val="4331"/>
              </a:lnSpc>
              <a:spcAft>
                <a:spcPts val="2400"/>
              </a:spcAft>
            </a:pPr>
            <a:r>
              <a:rPr lang="en-US" sz="4800" b="1" spc="210" dirty="0" err="1">
                <a:solidFill>
                  <a:srgbClr val="FFFFFF"/>
                </a:solidFill>
                <a:latin typeface="Arial Black" panose="020B0A04020102020204" pitchFamily="34" charset="0"/>
                <a:ea typeface="Saira"/>
                <a:cs typeface="Saira"/>
                <a:sym typeface="Saira"/>
              </a:rPr>
              <a:t>Présidente</a:t>
            </a:r>
            <a:r>
              <a:rPr lang="en-US" sz="4800" b="1" spc="210" dirty="0">
                <a:solidFill>
                  <a:srgbClr val="FFFFFF"/>
                </a:solidFill>
                <a:latin typeface="Arial Black" panose="020B0A04020102020204" pitchFamily="34" charset="0"/>
                <a:ea typeface="Saira"/>
                <a:cs typeface="Saira"/>
                <a:sym typeface="Saira"/>
              </a:rPr>
              <a:t> de </a:t>
            </a:r>
            <a:r>
              <a:rPr lang="en-US" sz="4800" b="1" spc="210" dirty="0" err="1">
                <a:solidFill>
                  <a:srgbClr val="FFFFFF"/>
                </a:solidFill>
                <a:latin typeface="Arial Black" panose="020B0A04020102020204" pitchFamily="34" charset="0"/>
                <a:ea typeface="Saira"/>
                <a:cs typeface="Saira"/>
                <a:sym typeface="Saira"/>
              </a:rPr>
              <a:t>l´ASHRAE</a:t>
            </a:r>
            <a:r>
              <a:rPr lang="en-US" sz="4800" b="1" spc="210" dirty="0">
                <a:solidFill>
                  <a:srgbClr val="FFFFFF"/>
                </a:solidFill>
                <a:latin typeface="Arial Black" panose="020B0A04020102020204" pitchFamily="34" charset="0"/>
                <a:ea typeface="Saira"/>
                <a:cs typeface="Saira"/>
                <a:sym typeface="Saira"/>
              </a:rPr>
              <a:t> 2026-27</a:t>
            </a:r>
            <a:endParaRPr lang="en-US" sz="4800" b="1" spc="210" dirty="0">
              <a:solidFill>
                <a:srgbClr val="FFFFFF"/>
              </a:solidFill>
              <a:latin typeface="Arial Nova" panose="020B0504020202020204" pitchFamily="34" charset="0"/>
              <a:ea typeface="Saira"/>
              <a:cs typeface="Saira"/>
              <a:sym typeface="Saira"/>
            </a:endParaRPr>
          </a:p>
        </p:txBody>
      </p:sp>
      <p:pic>
        <p:nvPicPr>
          <p:cNvPr id="7" name="Picture 6">
            <a:extLst>
              <a:ext uri="{FF2B5EF4-FFF2-40B4-BE49-F238E27FC236}">
                <a16:creationId xmlns:a16="http://schemas.microsoft.com/office/drawing/2014/main" id="{805AB49C-D3A1-E6A4-5025-162F1C228FFE}"/>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rot="410973">
            <a:off x="3895214" y="4775992"/>
            <a:ext cx="10828648" cy="11022017"/>
          </a:xfrm>
          <a:prstGeom prst="rect">
            <a:avLst/>
          </a:prstGeom>
        </p:spPr>
      </p:pic>
      <p:sp>
        <p:nvSpPr>
          <p:cNvPr id="3" name="TextBox 2">
            <a:extLst>
              <a:ext uri="{FF2B5EF4-FFF2-40B4-BE49-F238E27FC236}">
                <a16:creationId xmlns:a16="http://schemas.microsoft.com/office/drawing/2014/main" id="{69857B2C-EAEF-3525-C1B9-AEC26CA2816B}"/>
              </a:ext>
            </a:extLst>
          </p:cNvPr>
          <p:cNvSpPr txBox="1"/>
          <p:nvPr/>
        </p:nvSpPr>
        <p:spPr>
          <a:xfrm>
            <a:off x="-144120" y="1943880"/>
            <a:ext cx="18279720" cy="1323439"/>
          </a:xfrm>
          <a:prstGeom prst="rect">
            <a:avLst/>
          </a:prstGeom>
          <a:noFill/>
        </p:spPr>
        <p:txBody>
          <a:bodyPr wrap="square" rtlCol="0">
            <a:spAutoFit/>
          </a:bodyPr>
          <a:lstStyle/>
          <a:p>
            <a:pPr algn="ctr"/>
            <a:r>
              <a:rPr lang="en-US" sz="8000" dirty="0" err="1">
                <a:solidFill>
                  <a:schemeClr val="bg1"/>
                </a:solidFill>
                <a:effectLst>
                  <a:glow rad="63500">
                    <a:schemeClr val="accent3">
                      <a:satMod val="175000"/>
                      <a:alpha val="40000"/>
                    </a:schemeClr>
                  </a:glow>
                </a:effectLst>
                <a:latin typeface="Arial Black" panose="020B0A04020102020204" pitchFamily="34" charset="0"/>
              </a:rPr>
              <a:t>Rénover</a:t>
            </a:r>
            <a:r>
              <a:rPr lang="en-US" sz="8000" dirty="0">
                <a:solidFill>
                  <a:schemeClr val="bg1"/>
                </a:solidFill>
                <a:effectLst>
                  <a:glow rad="63500">
                    <a:schemeClr val="accent3">
                      <a:satMod val="175000"/>
                      <a:alpha val="40000"/>
                    </a:schemeClr>
                  </a:glow>
                </a:effectLst>
                <a:latin typeface="Arial Black" panose="020B0A04020102020204" pitchFamily="34" charset="0"/>
              </a:rPr>
              <a:t> pour la </a:t>
            </a:r>
            <a:r>
              <a:rPr lang="en-US" sz="8000" dirty="0" err="1">
                <a:solidFill>
                  <a:schemeClr val="bg1"/>
                </a:solidFill>
                <a:effectLst>
                  <a:glow rad="63500">
                    <a:schemeClr val="accent3">
                      <a:satMod val="175000"/>
                      <a:alpha val="40000"/>
                    </a:schemeClr>
                  </a:glow>
                </a:effectLst>
                <a:latin typeface="Arial Black" panose="020B0A04020102020204" pitchFamily="34" charset="0"/>
              </a:rPr>
              <a:t>résilience</a:t>
            </a:r>
            <a:endParaRPr lang="en-US" sz="8000" dirty="0">
              <a:solidFill>
                <a:schemeClr val="bg1"/>
              </a:solidFill>
              <a:effectLst>
                <a:glow rad="63500">
                  <a:schemeClr val="accent3">
                    <a:satMod val="175000"/>
                    <a:alpha val="40000"/>
                  </a:schemeClr>
                </a:glow>
              </a:effectLst>
              <a:latin typeface="Arial Black" panose="020B0A040201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262ABC4B-37D8-4218-BDD8-6DF6A00C0C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2286" y="0"/>
            <a:ext cx="18283428"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478D94E1-3161-9A8E-E37D-16A0C5B274B2}"/>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482595" y="5676900"/>
            <a:ext cx="8512345" cy="3774310"/>
          </a:xfrm>
          <a:prstGeom prst="rect">
            <a:avLst/>
          </a:prstGeom>
        </p:spPr>
      </p:pic>
      <p:pic>
        <p:nvPicPr>
          <p:cNvPr id="7" name="Picture 6">
            <a:extLst>
              <a:ext uri="{FF2B5EF4-FFF2-40B4-BE49-F238E27FC236}">
                <a16:creationId xmlns:a16="http://schemas.microsoft.com/office/drawing/2014/main" id="{9B8C6048-5E71-3D38-4568-37AFB829CEB1}"/>
              </a:ext>
            </a:extLst>
          </p:cNvPr>
          <p:cNvPicPr>
            <a:picLocks noChangeAspect="1"/>
          </p:cNvPicPr>
          <p:nvPr/>
        </p:nvPicPr>
        <p:blipFill>
          <a:blip r:embed="rId4" cstate="screen">
            <a:extLst>
              <a:ext uri="{28A0092B-C50C-407E-A947-70E740481C1C}">
                <a14:useLocalDpi xmlns:a14="http://schemas.microsoft.com/office/drawing/2010/main"/>
              </a:ext>
            </a:extLst>
          </a:blip>
          <a:srcRect r="-369"/>
          <a:stretch>
            <a:fillRect/>
          </a:stretch>
        </p:blipFill>
        <p:spPr>
          <a:xfrm>
            <a:off x="9384154" y="506844"/>
            <a:ext cx="8512346" cy="7467600"/>
          </a:xfrm>
          <a:prstGeom prst="rect">
            <a:avLst/>
          </a:prstGeom>
        </p:spPr>
      </p:pic>
      <p:pic>
        <p:nvPicPr>
          <p:cNvPr id="6" name="Picture 5">
            <a:extLst>
              <a:ext uri="{FF2B5EF4-FFF2-40B4-BE49-F238E27FC236}">
                <a16:creationId xmlns:a16="http://schemas.microsoft.com/office/drawing/2014/main" id="{1D08AD80-258F-0151-9068-A48DD30FAB4E}"/>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464584" y="506844"/>
            <a:ext cx="8561652" cy="4918247"/>
          </a:xfrm>
          <a:prstGeom prst="rect">
            <a:avLst/>
          </a:prstGeom>
        </p:spPr>
      </p:pic>
      <p:sp>
        <p:nvSpPr>
          <p:cNvPr id="8" name="TextBox 7">
            <a:extLst>
              <a:ext uri="{FF2B5EF4-FFF2-40B4-BE49-F238E27FC236}">
                <a16:creationId xmlns:a16="http://schemas.microsoft.com/office/drawing/2014/main" id="{4D0C71EE-1DAA-5239-0E04-0C920803F205}"/>
              </a:ext>
            </a:extLst>
          </p:cNvPr>
          <p:cNvSpPr txBox="1"/>
          <p:nvPr/>
        </p:nvSpPr>
        <p:spPr>
          <a:xfrm>
            <a:off x="9304435" y="8074337"/>
            <a:ext cx="9212165" cy="2308324"/>
          </a:xfrm>
          <a:prstGeom prst="rect">
            <a:avLst/>
          </a:prstGeom>
          <a:noFill/>
        </p:spPr>
        <p:txBody>
          <a:bodyPr wrap="square">
            <a:spAutoFit/>
          </a:bodyPr>
          <a:lstStyle/>
          <a:p>
            <a:r>
              <a:rPr lang="fr-FR" sz="3600" b="1" dirty="0">
                <a:solidFill>
                  <a:srgbClr val="00549B"/>
                </a:solidFill>
                <a:latin typeface="Arial" panose="020B0604020202020204" pitchFamily="34" charset="0"/>
                <a:cs typeface="Arial" panose="020B0604020202020204" pitchFamily="34" charset="0"/>
              </a:rPr>
              <a:t>«Le travail d’équipe est le carburant qui permet à des personnes ordinaires d’obtenir des résultats extraordinaires.» </a:t>
            </a:r>
            <a:r>
              <a:rPr lang="en-US" sz="3600" dirty="0">
                <a:solidFill>
                  <a:srgbClr val="00549B"/>
                </a:solidFill>
                <a:latin typeface="Arial" panose="020B0604020202020204" pitchFamily="34" charset="0"/>
                <a:cs typeface="Arial" panose="020B0604020202020204" pitchFamily="34" charset="0"/>
              </a:rPr>
              <a:t>Andrew Carnegie</a:t>
            </a:r>
          </a:p>
        </p:txBody>
      </p:sp>
    </p:spTree>
    <p:extLst>
      <p:ext uri="{BB962C8B-B14F-4D97-AF65-F5344CB8AC3E}">
        <p14:creationId xmlns:p14="http://schemas.microsoft.com/office/powerpoint/2010/main" val="33754623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a:spLocks noGrp="1" noRot="1" noMove="1" noResize="1" noEditPoints="1" noAdjustHandles="1" noChangeArrowheads="1" noChangeShapeType="1"/>
          </p:cNvSpPr>
          <p:nvPr/>
        </p:nvSpPr>
        <p:spPr>
          <a:xfrm>
            <a:off x="0" y="-12373"/>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endParaRPr lang="en-US"/>
          </a:p>
        </p:txBody>
      </p:sp>
      <p:pic>
        <p:nvPicPr>
          <p:cNvPr id="19" name="Picture 18">
            <a:extLst>
              <a:ext uri="{FF2B5EF4-FFF2-40B4-BE49-F238E27FC236}">
                <a16:creationId xmlns:a16="http://schemas.microsoft.com/office/drawing/2014/main" id="{BBB19D1F-BDD0-E49C-A018-45E5F85EC2B1}"/>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11570423" y="1191264"/>
            <a:ext cx="6286730" cy="441662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0" name="Picture 19">
            <a:extLst>
              <a:ext uri="{FF2B5EF4-FFF2-40B4-BE49-F238E27FC236}">
                <a16:creationId xmlns:a16="http://schemas.microsoft.com/office/drawing/2014/main" id="{4CD09B56-DE8B-086B-5169-CDB29DF86FB0}"/>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5595658" y="8412572"/>
            <a:ext cx="2153487" cy="1490876"/>
          </a:xfrm>
          <a:prstGeom prst="rect">
            <a:avLst/>
          </a:prstGeom>
        </p:spPr>
      </p:pic>
      <p:pic>
        <p:nvPicPr>
          <p:cNvPr id="24" name="Picture 23">
            <a:extLst>
              <a:ext uri="{FF2B5EF4-FFF2-40B4-BE49-F238E27FC236}">
                <a16:creationId xmlns:a16="http://schemas.microsoft.com/office/drawing/2014/main" id="{4FC474CE-60B5-B32B-9537-6C78804A64AA}"/>
              </a:ext>
            </a:extLst>
          </p:cNvPr>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a:xfrm>
            <a:off x="7236996" y="1191265"/>
            <a:ext cx="3998268" cy="521714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TextBox 3">
            <a:extLst>
              <a:ext uri="{FF2B5EF4-FFF2-40B4-BE49-F238E27FC236}">
                <a16:creationId xmlns:a16="http://schemas.microsoft.com/office/drawing/2014/main" id="{737B2696-250F-EC03-81FE-2A3D6EC0D895}"/>
              </a:ext>
            </a:extLst>
          </p:cNvPr>
          <p:cNvSpPr txBox="1"/>
          <p:nvPr/>
        </p:nvSpPr>
        <p:spPr>
          <a:xfrm>
            <a:off x="7971619" y="7074976"/>
            <a:ext cx="9144000" cy="2325060"/>
          </a:xfrm>
          <a:prstGeom prst="rect">
            <a:avLst/>
          </a:prstGeom>
          <a:noFill/>
        </p:spPr>
        <p:txBody>
          <a:bodyPr wrap="square">
            <a:spAutoFit/>
          </a:bodyPr>
          <a:lstStyle/>
          <a:p>
            <a:pPr marL="0" marR="0">
              <a:lnSpc>
                <a:spcPts val="6000"/>
              </a:lnSpc>
              <a:spcAft>
                <a:spcPts val="900"/>
              </a:spcAft>
              <a:buNone/>
            </a:pPr>
            <a:r>
              <a:rPr lang="fr-FR" sz="4000" b="1" dirty="0">
                <a:solidFill>
                  <a:schemeClr val="bg1"/>
                </a:solidFill>
                <a:effectLst/>
                <a:latin typeface="Arial" panose="020B0604020202020204" pitchFamily="34" charset="0"/>
                <a:ea typeface="Open Sans" panose="020B0606030504020204" pitchFamily="34" charset="0"/>
                <a:cs typeface="Arial" panose="020B0604020202020204" pitchFamily="34" charset="0"/>
              </a:rPr>
              <a:t>«Vos objectifs doivent être difficiles à atteindre, mais ne jamais être perdus de vue.»</a:t>
            </a:r>
            <a:r>
              <a:rPr lang="es-ES" sz="4000" b="1" dirty="0">
                <a:solidFill>
                  <a:schemeClr val="bg1"/>
                </a:solidFill>
                <a:effectLst/>
                <a:latin typeface="Arial" panose="020B0604020202020204" pitchFamily="34" charset="0"/>
                <a:ea typeface="Open Sans" panose="020B0606030504020204" pitchFamily="34" charset="0"/>
                <a:cs typeface="Arial" panose="020B0604020202020204" pitchFamily="34" charset="0"/>
              </a:rPr>
              <a:t> </a:t>
            </a:r>
            <a:r>
              <a:rPr lang="en-US" sz="4000" dirty="0">
                <a:solidFill>
                  <a:schemeClr val="bg1"/>
                </a:solidFill>
                <a:effectLst/>
                <a:latin typeface="Arial" panose="020B0604020202020204" pitchFamily="34" charset="0"/>
                <a:ea typeface="Open Sans" panose="020B0606030504020204" pitchFamily="34" charset="0"/>
                <a:cs typeface="Arial" panose="020B0604020202020204" pitchFamily="34" charset="0"/>
              </a:rPr>
              <a:t>Felicity Luckey</a:t>
            </a:r>
          </a:p>
        </p:txBody>
      </p:sp>
      <p:pic>
        <p:nvPicPr>
          <p:cNvPr id="5" name="Picture 4" descr="A close-up of a young person&#10;&#10;AI-generated content may be incorrect.">
            <a:extLst>
              <a:ext uri="{FF2B5EF4-FFF2-40B4-BE49-F238E27FC236}">
                <a16:creationId xmlns:a16="http://schemas.microsoft.com/office/drawing/2014/main" id="{3A34F976-676E-14FA-3C95-D89CE1762B60}"/>
              </a:ext>
            </a:extLst>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424341" y="1173042"/>
            <a:ext cx="6273800" cy="85344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05F0C9-689D-98F5-971E-97BEEF55F0B5}"/>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6E015269-0912-47CB-F447-D21EB7898CBC}"/>
              </a:ext>
            </a:extLst>
          </p:cNvPr>
          <p:cNvSpPr>
            <a:spLocks noGrp="1" noRot="1" noMove="1" noResize="1" noEditPoints="1" noAdjustHandles="1" noChangeArrowheads="1" noChangeShapeType="1"/>
          </p:cNvSpPr>
          <p:nvPr/>
        </p:nvSpPr>
        <p:spPr>
          <a:xfrm>
            <a:off x="0" y="-12373"/>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endParaRPr lang="en-US"/>
          </a:p>
        </p:txBody>
      </p:sp>
      <p:pic>
        <p:nvPicPr>
          <p:cNvPr id="20" name="Picture 19">
            <a:extLst>
              <a:ext uri="{FF2B5EF4-FFF2-40B4-BE49-F238E27FC236}">
                <a16:creationId xmlns:a16="http://schemas.microsoft.com/office/drawing/2014/main" id="{4B51C40C-5D63-2778-2569-CC194E57F2DC}"/>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5595658" y="8412572"/>
            <a:ext cx="2153487" cy="1490876"/>
          </a:xfrm>
          <a:prstGeom prst="rect">
            <a:avLst/>
          </a:prstGeom>
        </p:spPr>
      </p:pic>
      <p:pic>
        <p:nvPicPr>
          <p:cNvPr id="4" name="Picture 3">
            <a:extLst>
              <a:ext uri="{FF2B5EF4-FFF2-40B4-BE49-F238E27FC236}">
                <a16:creationId xmlns:a16="http://schemas.microsoft.com/office/drawing/2014/main" id="{1D3E409A-C9C2-76D8-9037-56E1F947AEDC}"/>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1019794" y="1809482"/>
            <a:ext cx="8458200" cy="52578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5" name="Picture 14">
            <a:extLst>
              <a:ext uri="{FF2B5EF4-FFF2-40B4-BE49-F238E27FC236}">
                <a16:creationId xmlns:a16="http://schemas.microsoft.com/office/drawing/2014/main" id="{4AE2313D-C1C9-6B36-3775-AD54F45C6EDC}"/>
              </a:ext>
            </a:extLst>
          </p:cNvPr>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a:xfrm>
            <a:off x="10497788" y="1829690"/>
            <a:ext cx="6436424" cy="421441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TextBox 4">
            <a:extLst>
              <a:ext uri="{FF2B5EF4-FFF2-40B4-BE49-F238E27FC236}">
                <a16:creationId xmlns:a16="http://schemas.microsoft.com/office/drawing/2014/main" id="{4992D3A5-04F8-23E2-1CEB-73D435045877}"/>
              </a:ext>
            </a:extLst>
          </p:cNvPr>
          <p:cNvSpPr txBox="1"/>
          <p:nvPr/>
        </p:nvSpPr>
        <p:spPr>
          <a:xfrm>
            <a:off x="685800" y="7841591"/>
            <a:ext cx="15286819" cy="2632837"/>
          </a:xfrm>
          <a:prstGeom prst="rect">
            <a:avLst/>
          </a:prstGeom>
          <a:noFill/>
        </p:spPr>
        <p:txBody>
          <a:bodyPr wrap="square">
            <a:spAutoFit/>
          </a:bodyPr>
          <a:lstStyle/>
          <a:p>
            <a:pPr fontAlgn="base"/>
            <a:r>
              <a:rPr lang="en-US" sz="4000" b="1" dirty="0">
                <a:solidFill>
                  <a:schemeClr val="bg1"/>
                </a:solidFill>
                <a:latin typeface="Arial" panose="020B0604020202020204" pitchFamily="34" charset="0"/>
                <a:cs typeface="Arial" panose="020B0604020202020204" pitchFamily="34" charset="0"/>
              </a:rPr>
              <a:t>“</a:t>
            </a:r>
            <a:r>
              <a:rPr lang="fr-FR" sz="4000" b="1" dirty="0">
                <a:solidFill>
                  <a:schemeClr val="bg1"/>
                </a:solidFill>
                <a:latin typeface="Arial" panose="020B0604020202020204" pitchFamily="34" charset="0"/>
                <a:cs typeface="Arial" panose="020B0604020202020204" pitchFamily="34" charset="0"/>
              </a:rPr>
              <a:t>Mon entraîneur m’a dit que je courais “comme une fille”. Je lui ai répondu : “Si tu courais comme une fille, tu courrais plus vite</a:t>
            </a:r>
            <a:r>
              <a:rPr lang="en-US" sz="4000" b="1" dirty="0">
                <a:solidFill>
                  <a:schemeClr val="bg1"/>
                </a:solidFill>
                <a:latin typeface="Arial" panose="020B0604020202020204" pitchFamily="34" charset="0"/>
                <a:cs typeface="Arial" panose="020B0604020202020204" pitchFamily="34" charset="0"/>
              </a:rPr>
              <a:t>.”  </a:t>
            </a:r>
            <a:r>
              <a:rPr lang="en-US" sz="4000" dirty="0">
                <a:solidFill>
                  <a:schemeClr val="bg1"/>
                </a:solidFill>
                <a:latin typeface="Arial" panose="020B0604020202020204" pitchFamily="34" charset="0"/>
                <a:cs typeface="Arial" panose="020B0604020202020204" pitchFamily="34" charset="0"/>
              </a:rPr>
              <a:t>Mia Hamm</a:t>
            </a:r>
          </a:p>
          <a:p>
            <a:pPr marL="0" marR="0">
              <a:lnSpc>
                <a:spcPts val="6000"/>
              </a:lnSpc>
              <a:spcAft>
                <a:spcPts val="900"/>
              </a:spcAft>
              <a:buNone/>
            </a:pPr>
            <a:endParaRPr lang="en-US" sz="4000" dirty="0">
              <a:solidFill>
                <a:schemeClr val="bg1"/>
              </a:solidFill>
              <a:effectLst/>
              <a:latin typeface="Arial" panose="020B0604020202020204" pitchFamily="34" charset="0"/>
              <a:ea typeface="Open Sans" panose="020B0606030504020204" pitchFamily="34" charset="0"/>
              <a:cs typeface="Arial" panose="020B0604020202020204" pitchFamily="34" charset="0"/>
            </a:endParaRPr>
          </a:p>
        </p:txBody>
      </p:sp>
    </p:spTree>
    <p:extLst>
      <p:ext uri="{BB962C8B-B14F-4D97-AF65-F5344CB8AC3E}">
        <p14:creationId xmlns:p14="http://schemas.microsoft.com/office/powerpoint/2010/main" val="15098366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download (1)">
            <a:hlinkClick r:id="" action="ppaction://media"/>
            <a:extLst>
              <a:ext uri="{FF2B5EF4-FFF2-40B4-BE49-F238E27FC236}">
                <a16:creationId xmlns:a16="http://schemas.microsoft.com/office/drawing/2014/main" id="{F699A936-CA5D-13DC-C3AF-7D4EB116B1AC}"/>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3447" y="0"/>
            <a:ext cx="18276046" cy="10280276"/>
          </a:xfrm>
          <a:prstGeom prst="rect">
            <a:avLst/>
          </a:prstGeom>
        </p:spPr>
      </p:pic>
      <p:pic>
        <p:nvPicPr>
          <p:cNvPr id="8" name="Picture 7">
            <a:extLst>
              <a:ext uri="{FF2B5EF4-FFF2-40B4-BE49-F238E27FC236}">
                <a16:creationId xmlns:a16="http://schemas.microsoft.com/office/drawing/2014/main" id="{F26CEBA8-72EC-F57E-E372-9502BDF2E77F}"/>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1353800" y="935025"/>
            <a:ext cx="5128908" cy="62658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Picture 3">
            <a:extLst>
              <a:ext uri="{FF2B5EF4-FFF2-40B4-BE49-F238E27FC236}">
                <a16:creationId xmlns:a16="http://schemas.microsoft.com/office/drawing/2014/main" id="{B4BBB6A6-88BE-0109-7C13-55E4444FB14A}"/>
              </a:ext>
            </a:extLst>
          </p:cNvPr>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a:xfrm rot="16200000">
            <a:off x="2657266" y="-660969"/>
            <a:ext cx="6587262" cy="946339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 name="Picture 8">
            <a:extLst>
              <a:ext uri="{FF2B5EF4-FFF2-40B4-BE49-F238E27FC236}">
                <a16:creationId xmlns:a16="http://schemas.microsoft.com/office/drawing/2014/main" id="{517A217B-483E-509E-EA0D-A5B6A86F1B1F}"/>
              </a:ext>
            </a:extLst>
          </p:cNvPr>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15595658" y="8412572"/>
            <a:ext cx="2153487" cy="1490876"/>
          </a:xfrm>
          <a:prstGeom prst="rect">
            <a:avLst/>
          </a:prstGeom>
        </p:spPr>
      </p:pic>
    </p:spTree>
    <p:extLst>
      <p:ext uri="{BB962C8B-B14F-4D97-AF65-F5344CB8AC3E}">
        <p14:creationId xmlns:p14="http://schemas.microsoft.com/office/powerpoint/2010/main" val="996395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999"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06F5AB-4B56-38D9-4F9A-816BDE1C45EB}"/>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579D3AF9-5A34-C2D9-E74B-96C525DD763C}"/>
              </a:ext>
            </a:extLst>
          </p:cNvPr>
          <p:cNvPicPr/>
          <p:nvPr/>
        </p:nvPicPr>
        <p:blipFill>
          <a:blip r:embed="rId3">
            <a:extLst>
              <a:ext uri="{28A0092B-C50C-407E-A947-70E740481C1C}">
                <a14:useLocalDpi xmlns:a14="http://schemas.microsoft.com/office/drawing/2010/main"/>
              </a:ext>
            </a:extLst>
          </a:blip>
          <a:stretch>
            <a:fillRect/>
          </a:stretch>
        </p:blipFill>
        <p:spPr>
          <a:xfrm>
            <a:off x="2286" y="-10886"/>
            <a:ext cx="18285714" cy="10285714"/>
          </a:xfrm>
          <a:prstGeom prst="rect">
            <a:avLst/>
          </a:prstGeom>
        </p:spPr>
      </p:pic>
      <p:sp>
        <p:nvSpPr>
          <p:cNvPr id="16" name="TextBox 16">
            <a:extLst>
              <a:ext uri="{FF2B5EF4-FFF2-40B4-BE49-F238E27FC236}">
                <a16:creationId xmlns:a16="http://schemas.microsoft.com/office/drawing/2014/main" id="{6048D8F5-0877-E22A-4E9E-5346DD654FD3}"/>
              </a:ext>
            </a:extLst>
          </p:cNvPr>
          <p:cNvSpPr txBox="1"/>
          <p:nvPr/>
        </p:nvSpPr>
        <p:spPr>
          <a:xfrm>
            <a:off x="4296642" y="8419238"/>
            <a:ext cx="2993912" cy="640279"/>
          </a:xfrm>
          <a:prstGeom prst="rect">
            <a:avLst/>
          </a:prstGeom>
        </p:spPr>
        <p:txBody>
          <a:bodyPr lIns="50800" tIns="50800" rIns="50800" bIns="50800" rtlCol="0" anchor="ctr"/>
          <a:lstStyle/>
          <a:p>
            <a:pPr marL="0" lvl="0" indent="0" algn="ctr">
              <a:lnSpc>
                <a:spcPts val="2618"/>
              </a:lnSpc>
              <a:spcBef>
                <a:spcPct val="0"/>
              </a:spcBef>
            </a:pPr>
            <a:endParaRPr lang="en-US" sz="1870" u="none" strike="noStrike" dirty="0">
              <a:solidFill>
                <a:srgbClr val="FFFEFA"/>
              </a:solidFill>
              <a:latin typeface="Arial" panose="020B0604020202020204" pitchFamily="34" charset="0"/>
              <a:ea typeface="Saira"/>
              <a:cs typeface="Saira"/>
              <a:sym typeface="Saira"/>
            </a:endParaRPr>
          </a:p>
        </p:txBody>
      </p:sp>
      <p:pic>
        <p:nvPicPr>
          <p:cNvPr id="4" name="Picture 3">
            <a:extLst>
              <a:ext uri="{FF2B5EF4-FFF2-40B4-BE49-F238E27FC236}">
                <a16:creationId xmlns:a16="http://schemas.microsoft.com/office/drawing/2014/main" id="{7419F1DD-7BB8-50CF-0C6C-50203313A20A}"/>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8029353" y="1840161"/>
            <a:ext cx="6681076" cy="633548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 name="Rectangle 7">
            <a:extLst>
              <a:ext uri="{FF2B5EF4-FFF2-40B4-BE49-F238E27FC236}">
                <a16:creationId xmlns:a16="http://schemas.microsoft.com/office/drawing/2014/main" id="{A6293B15-1104-5737-09A0-E92569AD65AD}"/>
              </a:ext>
            </a:extLst>
          </p:cNvPr>
          <p:cNvSpPr/>
          <p:nvPr/>
        </p:nvSpPr>
        <p:spPr>
          <a:xfrm>
            <a:off x="0" y="9258300"/>
            <a:ext cx="18288000" cy="1120226"/>
          </a:xfrm>
          <a:prstGeom prst="rect">
            <a:avLst/>
          </a:prstGeom>
          <a:gradFill flip="none" rotWithShape="1">
            <a:gsLst>
              <a:gs pos="0">
                <a:srgbClr val="3C8624">
                  <a:alpha val="72000"/>
                </a:srgbClr>
              </a:gs>
              <a:gs pos="100000">
                <a:srgbClr val="006EB6"/>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1D1352F1-228A-5222-D5EF-B331ABB14B0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5312676" y="6871459"/>
            <a:ext cx="2539357" cy="1758173"/>
          </a:xfrm>
          <a:prstGeom prst="rect">
            <a:avLst/>
          </a:prstGeom>
        </p:spPr>
      </p:pic>
      <p:pic>
        <p:nvPicPr>
          <p:cNvPr id="11" name="Picture 10">
            <a:extLst>
              <a:ext uri="{FF2B5EF4-FFF2-40B4-BE49-F238E27FC236}">
                <a16:creationId xmlns:a16="http://schemas.microsoft.com/office/drawing/2014/main" id="{2D913FB0-E777-0454-118C-FC454EA7574E}"/>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rot="5400000">
            <a:off x="848157" y="2360633"/>
            <a:ext cx="6667500" cy="500062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2" name="TextBox 21">
            <a:extLst>
              <a:ext uri="{FF2B5EF4-FFF2-40B4-BE49-F238E27FC236}">
                <a16:creationId xmlns:a16="http://schemas.microsoft.com/office/drawing/2014/main" id="{94322739-ED75-CCC6-01C8-D8EA24DF19B0}"/>
              </a:ext>
            </a:extLst>
          </p:cNvPr>
          <p:cNvSpPr txBox="1"/>
          <p:nvPr/>
        </p:nvSpPr>
        <p:spPr>
          <a:xfrm>
            <a:off x="122704" y="315128"/>
            <a:ext cx="18285714" cy="971933"/>
          </a:xfrm>
          <a:prstGeom prst="rect">
            <a:avLst/>
          </a:prstGeom>
        </p:spPr>
        <p:txBody>
          <a:bodyPr wrap="square" lIns="0" tIns="0" rIns="0" bIns="0" rtlCol="0" anchor="t">
            <a:spAutoFit/>
          </a:bodyPr>
          <a:lstStyle/>
          <a:p>
            <a:pPr marL="0" lvl="0" indent="0" algn="ctr">
              <a:lnSpc>
                <a:spcPts val="8717"/>
              </a:lnSpc>
              <a:spcBef>
                <a:spcPct val="0"/>
              </a:spcBef>
            </a:pPr>
            <a:r>
              <a:rPr lang="fr-FR" sz="4000" b="1" dirty="0">
                <a:solidFill>
                  <a:srgbClr val="00549B"/>
                </a:solidFill>
                <a:latin typeface="Arial Black" panose="020B0A04020102020204" pitchFamily="34" charset="0"/>
                <a:ea typeface="Luktao Bold"/>
                <a:cs typeface="Luktao Bold"/>
                <a:sym typeface="Luktao Bold"/>
              </a:rPr>
              <a:t>Plan de jeu = stratégie de résilience appliquée au bâtiment</a:t>
            </a:r>
            <a:endParaRPr lang="en-US" sz="4000" b="1" dirty="0">
              <a:solidFill>
                <a:srgbClr val="00549B"/>
              </a:solidFill>
              <a:latin typeface="Arial Black" panose="020B0A04020102020204" pitchFamily="34" charset="0"/>
              <a:ea typeface="Luktao Bold"/>
              <a:cs typeface="Luktao Bold"/>
              <a:sym typeface="Luktao Bold"/>
            </a:endParaRPr>
          </a:p>
        </p:txBody>
      </p:sp>
      <p:sp>
        <p:nvSpPr>
          <p:cNvPr id="13" name="TextBox 12">
            <a:extLst>
              <a:ext uri="{FF2B5EF4-FFF2-40B4-BE49-F238E27FC236}">
                <a16:creationId xmlns:a16="http://schemas.microsoft.com/office/drawing/2014/main" id="{95216874-9CD0-CAD5-C78C-040422975A05}"/>
              </a:ext>
            </a:extLst>
          </p:cNvPr>
          <p:cNvSpPr txBox="1"/>
          <p:nvPr/>
        </p:nvSpPr>
        <p:spPr>
          <a:xfrm>
            <a:off x="8029354" y="8398799"/>
            <a:ext cx="6681076" cy="461665"/>
          </a:xfrm>
          <a:prstGeom prst="rect">
            <a:avLst/>
          </a:prstGeom>
          <a:solidFill>
            <a:schemeClr val="bg1"/>
          </a:solidFill>
        </p:spPr>
        <p:txBody>
          <a:bodyPr wrap="square" rtlCol="0">
            <a:spAutoFit/>
          </a:bodyPr>
          <a:lstStyle/>
          <a:p>
            <a:pPr algn="ctr"/>
            <a:r>
              <a:rPr lang="en-US" sz="2400" b="1" dirty="0" err="1">
                <a:solidFill>
                  <a:srgbClr val="006EB6"/>
                </a:solidFill>
                <a:latin typeface="Arial" panose="020B0604020202020204" pitchFamily="34" charset="0"/>
                <a:cs typeface="Arial" panose="020B0604020202020204" pitchFamily="34" charset="0"/>
              </a:rPr>
              <a:t>Siège</a:t>
            </a:r>
            <a:r>
              <a:rPr lang="en-US" sz="2400" b="1" dirty="0">
                <a:solidFill>
                  <a:srgbClr val="006EB6"/>
                </a:solidFill>
                <a:latin typeface="Arial" panose="020B0604020202020204" pitchFamily="34" charset="0"/>
                <a:cs typeface="Arial" panose="020B0604020202020204" pitchFamily="34" charset="0"/>
              </a:rPr>
              <a:t> de </a:t>
            </a:r>
            <a:r>
              <a:rPr lang="en-US" sz="2400" b="1" dirty="0" err="1">
                <a:solidFill>
                  <a:srgbClr val="006EB6"/>
                </a:solidFill>
                <a:latin typeface="Arial" panose="020B0604020202020204" pitchFamily="34" charset="0"/>
                <a:cs typeface="Arial" panose="020B0604020202020204" pitchFamily="34" charset="0"/>
              </a:rPr>
              <a:t>l´ASHRAE</a:t>
            </a:r>
            <a:r>
              <a:rPr lang="en-US" sz="2400" b="1" dirty="0">
                <a:solidFill>
                  <a:srgbClr val="006EB6"/>
                </a:solidFill>
                <a:latin typeface="Arial" panose="020B0604020202020204" pitchFamily="34" charset="0"/>
                <a:cs typeface="Arial" panose="020B0604020202020204" pitchFamily="34" charset="0"/>
              </a:rPr>
              <a:t> </a:t>
            </a:r>
          </a:p>
        </p:txBody>
      </p:sp>
      <p:sp>
        <p:nvSpPr>
          <p:cNvPr id="14" name="TextBox 13">
            <a:extLst>
              <a:ext uri="{FF2B5EF4-FFF2-40B4-BE49-F238E27FC236}">
                <a16:creationId xmlns:a16="http://schemas.microsoft.com/office/drawing/2014/main" id="{524AFAA4-A3C8-E6A7-A4D2-370C2A65B599}"/>
              </a:ext>
            </a:extLst>
          </p:cNvPr>
          <p:cNvSpPr txBox="1"/>
          <p:nvPr/>
        </p:nvSpPr>
        <p:spPr>
          <a:xfrm>
            <a:off x="1122537" y="8430717"/>
            <a:ext cx="6348210" cy="461665"/>
          </a:xfrm>
          <a:prstGeom prst="rect">
            <a:avLst/>
          </a:prstGeom>
          <a:solidFill>
            <a:schemeClr val="bg1"/>
          </a:solidFill>
        </p:spPr>
        <p:txBody>
          <a:bodyPr wrap="square" rtlCol="0">
            <a:spAutoFit/>
          </a:bodyPr>
          <a:lstStyle/>
          <a:p>
            <a:r>
              <a:rPr lang="en-US" sz="2400" b="1" dirty="0" err="1">
                <a:solidFill>
                  <a:srgbClr val="006EB6"/>
                </a:solidFill>
                <a:latin typeface="Arial" panose="020B0604020202020204" pitchFamily="34" charset="0"/>
                <a:cs typeface="Arial" panose="020B0604020202020204" pitchFamily="34" charset="0"/>
              </a:rPr>
              <a:t>Siège</a:t>
            </a:r>
            <a:r>
              <a:rPr lang="en-US" sz="2400" b="1" dirty="0">
                <a:solidFill>
                  <a:srgbClr val="006EB6"/>
                </a:solidFill>
                <a:latin typeface="Arial" panose="020B0604020202020204" pitchFamily="34" charset="0"/>
                <a:cs typeface="Arial" panose="020B0604020202020204" pitchFamily="34" charset="0"/>
              </a:rPr>
              <a:t> de </a:t>
            </a:r>
            <a:r>
              <a:rPr lang="en-US" sz="2400" b="1" dirty="0" err="1">
                <a:solidFill>
                  <a:srgbClr val="006EB6"/>
                </a:solidFill>
                <a:latin typeface="Arial" panose="020B0604020202020204" pitchFamily="34" charset="0"/>
                <a:cs typeface="Arial" panose="020B0604020202020204" pitchFamily="34" charset="0"/>
              </a:rPr>
              <a:t>l´ASHRAE</a:t>
            </a:r>
            <a:r>
              <a:rPr lang="en-US" sz="2400" b="1" dirty="0">
                <a:solidFill>
                  <a:srgbClr val="006EB6"/>
                </a:solidFill>
                <a:latin typeface="Arial" panose="020B0604020202020204" pitchFamily="34" charset="0"/>
                <a:cs typeface="Arial" panose="020B0604020202020204" pitchFamily="34" charset="0"/>
              </a:rPr>
              <a:t> pendant la </a:t>
            </a:r>
            <a:r>
              <a:rPr lang="en-US" sz="2400" b="1" dirty="0" err="1">
                <a:solidFill>
                  <a:srgbClr val="006EB6"/>
                </a:solidFill>
                <a:latin typeface="Arial" panose="020B0604020202020204" pitchFamily="34" charset="0"/>
                <a:cs typeface="Arial" panose="020B0604020202020204" pitchFamily="34" charset="0"/>
              </a:rPr>
              <a:t>rénovation</a:t>
            </a:r>
            <a:endParaRPr lang="en-US" sz="2400" b="1" dirty="0">
              <a:solidFill>
                <a:srgbClr val="006EB6"/>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174597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53F678-1A80-50DE-DD0C-C2BBECE179AF}"/>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D0DD1818-1DFE-7415-5A04-78F5A2B347EC}"/>
              </a:ext>
            </a:extLst>
          </p:cNvPr>
          <p:cNvPicPr/>
          <p:nvPr/>
        </p:nvPicPr>
        <p:blipFill>
          <a:blip r:embed="rId3">
            <a:extLst>
              <a:ext uri="{28A0092B-C50C-407E-A947-70E740481C1C}">
                <a14:useLocalDpi xmlns:a14="http://schemas.microsoft.com/office/drawing/2010/main"/>
              </a:ext>
            </a:extLst>
          </a:blip>
          <a:stretch>
            <a:fillRect/>
          </a:stretch>
        </p:blipFill>
        <p:spPr>
          <a:xfrm>
            <a:off x="2286" y="46369"/>
            <a:ext cx="18285714" cy="10285714"/>
          </a:xfrm>
          <a:prstGeom prst="rect">
            <a:avLst/>
          </a:prstGeom>
        </p:spPr>
      </p:pic>
      <p:sp>
        <p:nvSpPr>
          <p:cNvPr id="16" name="TextBox 16">
            <a:extLst>
              <a:ext uri="{FF2B5EF4-FFF2-40B4-BE49-F238E27FC236}">
                <a16:creationId xmlns:a16="http://schemas.microsoft.com/office/drawing/2014/main" id="{0E53473A-8CD9-C265-3EAF-BA7AD89F5130}"/>
              </a:ext>
            </a:extLst>
          </p:cNvPr>
          <p:cNvSpPr txBox="1"/>
          <p:nvPr/>
        </p:nvSpPr>
        <p:spPr>
          <a:xfrm>
            <a:off x="4296642" y="8419238"/>
            <a:ext cx="2993912" cy="640279"/>
          </a:xfrm>
          <a:prstGeom prst="rect">
            <a:avLst/>
          </a:prstGeom>
        </p:spPr>
        <p:txBody>
          <a:bodyPr lIns="50800" tIns="50800" rIns="50800" bIns="50800" rtlCol="0" anchor="ctr"/>
          <a:lstStyle/>
          <a:p>
            <a:pPr marL="0" lvl="0" indent="0" algn="ctr">
              <a:lnSpc>
                <a:spcPts val="2618"/>
              </a:lnSpc>
              <a:spcBef>
                <a:spcPct val="0"/>
              </a:spcBef>
            </a:pPr>
            <a:endParaRPr lang="en-US" sz="1870" u="none" strike="noStrike" dirty="0">
              <a:solidFill>
                <a:srgbClr val="FFFEFA"/>
              </a:solidFill>
              <a:latin typeface="Arial" panose="020B0604020202020204" pitchFamily="34" charset="0"/>
              <a:ea typeface="Saira"/>
              <a:cs typeface="Saira"/>
              <a:sym typeface="Saira"/>
            </a:endParaRPr>
          </a:p>
        </p:txBody>
      </p:sp>
      <p:sp>
        <p:nvSpPr>
          <p:cNvPr id="8" name="Rectangle 7">
            <a:extLst>
              <a:ext uri="{FF2B5EF4-FFF2-40B4-BE49-F238E27FC236}">
                <a16:creationId xmlns:a16="http://schemas.microsoft.com/office/drawing/2014/main" id="{EFC8599A-1E7F-2420-89A5-C064885E4D82}"/>
              </a:ext>
            </a:extLst>
          </p:cNvPr>
          <p:cNvSpPr/>
          <p:nvPr/>
        </p:nvSpPr>
        <p:spPr>
          <a:xfrm>
            <a:off x="0" y="9258300"/>
            <a:ext cx="18288000" cy="1120226"/>
          </a:xfrm>
          <a:prstGeom prst="rect">
            <a:avLst/>
          </a:prstGeom>
          <a:gradFill flip="none" rotWithShape="1">
            <a:gsLst>
              <a:gs pos="0">
                <a:srgbClr val="3C8624">
                  <a:alpha val="72000"/>
                </a:srgbClr>
              </a:gs>
              <a:gs pos="100000">
                <a:srgbClr val="006EB6"/>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430B9BDD-9DD5-9E13-EA83-55E19C25340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5312676" y="6871459"/>
            <a:ext cx="2539357" cy="1758173"/>
          </a:xfrm>
          <a:prstGeom prst="rect">
            <a:avLst/>
          </a:prstGeom>
        </p:spPr>
      </p:pic>
      <p:sp>
        <p:nvSpPr>
          <p:cNvPr id="12" name="TextBox 21">
            <a:extLst>
              <a:ext uri="{FF2B5EF4-FFF2-40B4-BE49-F238E27FC236}">
                <a16:creationId xmlns:a16="http://schemas.microsoft.com/office/drawing/2014/main" id="{E7BFD5A0-B23E-7B53-A71A-F23D2E64B64D}"/>
              </a:ext>
            </a:extLst>
          </p:cNvPr>
          <p:cNvSpPr txBox="1"/>
          <p:nvPr/>
        </p:nvSpPr>
        <p:spPr>
          <a:xfrm>
            <a:off x="122704" y="315128"/>
            <a:ext cx="18285714" cy="971933"/>
          </a:xfrm>
          <a:prstGeom prst="rect">
            <a:avLst/>
          </a:prstGeom>
        </p:spPr>
        <p:txBody>
          <a:bodyPr wrap="square" lIns="0" tIns="0" rIns="0" bIns="0" rtlCol="0" anchor="t">
            <a:spAutoFit/>
          </a:bodyPr>
          <a:lstStyle/>
          <a:p>
            <a:pPr marL="0" lvl="0" indent="0" algn="ctr">
              <a:lnSpc>
                <a:spcPts val="8717"/>
              </a:lnSpc>
              <a:spcBef>
                <a:spcPct val="0"/>
              </a:spcBef>
            </a:pPr>
            <a:r>
              <a:rPr lang="fr-FR" sz="4000" b="1" dirty="0">
                <a:solidFill>
                  <a:srgbClr val="00549B"/>
                </a:solidFill>
                <a:latin typeface="Arial Black" panose="020B0A04020102020204" pitchFamily="34" charset="0"/>
                <a:ea typeface="Luktao Bold"/>
                <a:cs typeface="Luktao Bold"/>
                <a:sym typeface="Luktao Bold"/>
              </a:rPr>
              <a:t>Plan de jeu = stratégie de résilience appliquée au bâtiment</a:t>
            </a:r>
          </a:p>
        </p:txBody>
      </p:sp>
      <p:sp>
        <p:nvSpPr>
          <p:cNvPr id="14" name="TextBox 13">
            <a:extLst>
              <a:ext uri="{FF2B5EF4-FFF2-40B4-BE49-F238E27FC236}">
                <a16:creationId xmlns:a16="http://schemas.microsoft.com/office/drawing/2014/main" id="{4222B90B-81E0-BE1A-72BF-7720FD9B15EE}"/>
              </a:ext>
            </a:extLst>
          </p:cNvPr>
          <p:cNvSpPr txBox="1"/>
          <p:nvPr/>
        </p:nvSpPr>
        <p:spPr>
          <a:xfrm>
            <a:off x="11467061" y="1929347"/>
            <a:ext cx="6655493" cy="3851119"/>
          </a:xfrm>
          <a:prstGeom prst="rect">
            <a:avLst/>
          </a:prstGeom>
          <a:solidFill>
            <a:schemeClr val="bg1"/>
          </a:solidFill>
        </p:spPr>
        <p:txBody>
          <a:bodyPr wrap="square" rtlCol="0">
            <a:spAutoFit/>
          </a:bodyPr>
          <a:lstStyle/>
          <a:p>
            <a:pPr marL="457200" indent="-457200">
              <a:lnSpc>
                <a:spcPts val="5600"/>
              </a:lnSpc>
              <a:spcAft>
                <a:spcPts val="600"/>
              </a:spcAft>
              <a:buFont typeface="Wingdings" panose="05000000000000000000" pitchFamily="2" charset="2"/>
              <a:buChar char="ü"/>
            </a:pPr>
            <a:r>
              <a:rPr lang="en-US" sz="4000" b="1" dirty="0" err="1">
                <a:solidFill>
                  <a:srgbClr val="006EB6"/>
                </a:solidFill>
                <a:latin typeface="Arial" panose="020B0604020202020204" pitchFamily="34" charset="0"/>
                <a:cs typeface="Arial" panose="020B0604020202020204" pitchFamily="34" charset="0"/>
              </a:rPr>
              <a:t>Évaluer</a:t>
            </a:r>
            <a:r>
              <a:rPr lang="en-US" sz="4000" b="1" dirty="0">
                <a:solidFill>
                  <a:srgbClr val="006EB6"/>
                </a:solidFill>
                <a:latin typeface="Arial" panose="020B0604020202020204" pitchFamily="34" charset="0"/>
                <a:cs typeface="Arial" panose="020B0604020202020204" pitchFamily="34" charset="0"/>
              </a:rPr>
              <a:t> les conditions</a:t>
            </a:r>
          </a:p>
          <a:p>
            <a:pPr marL="457200" indent="-457200">
              <a:lnSpc>
                <a:spcPts val="5600"/>
              </a:lnSpc>
              <a:spcAft>
                <a:spcPts val="600"/>
              </a:spcAft>
              <a:buFont typeface="Wingdings" panose="05000000000000000000" pitchFamily="2" charset="2"/>
              <a:buChar char="ü"/>
            </a:pPr>
            <a:r>
              <a:rPr lang="en-US" sz="4000" b="1" dirty="0" err="1">
                <a:solidFill>
                  <a:srgbClr val="006EB6"/>
                </a:solidFill>
                <a:latin typeface="Arial" panose="020B0604020202020204" pitchFamily="34" charset="0"/>
                <a:cs typeface="Arial" panose="020B0604020202020204" pitchFamily="34" charset="0"/>
              </a:rPr>
              <a:t>Constituer</a:t>
            </a:r>
            <a:r>
              <a:rPr lang="en-US" sz="4000" b="1" dirty="0">
                <a:solidFill>
                  <a:srgbClr val="006EB6"/>
                </a:solidFill>
                <a:latin typeface="Arial" panose="020B0604020202020204" pitchFamily="34" charset="0"/>
                <a:cs typeface="Arial" panose="020B0604020202020204" pitchFamily="34" charset="0"/>
              </a:rPr>
              <a:t> </a:t>
            </a:r>
            <a:r>
              <a:rPr lang="en-US" sz="4000" b="1" dirty="0" err="1">
                <a:solidFill>
                  <a:srgbClr val="006EB6"/>
                </a:solidFill>
                <a:latin typeface="Arial" panose="020B0604020202020204" pitchFamily="34" charset="0"/>
                <a:cs typeface="Arial" panose="020B0604020202020204" pitchFamily="34" charset="0"/>
              </a:rPr>
              <a:t>l´équipe</a:t>
            </a:r>
            <a:endParaRPr lang="en-US" sz="4000" b="1" dirty="0">
              <a:solidFill>
                <a:srgbClr val="006EB6"/>
              </a:solidFill>
              <a:latin typeface="Arial" panose="020B0604020202020204" pitchFamily="34" charset="0"/>
              <a:cs typeface="Arial" panose="020B0604020202020204" pitchFamily="34" charset="0"/>
            </a:endParaRPr>
          </a:p>
          <a:p>
            <a:pPr marL="457200" indent="-457200">
              <a:lnSpc>
                <a:spcPts val="5600"/>
              </a:lnSpc>
              <a:spcAft>
                <a:spcPts val="600"/>
              </a:spcAft>
              <a:buFont typeface="Wingdings" panose="05000000000000000000" pitchFamily="2" charset="2"/>
              <a:buChar char="ü"/>
            </a:pPr>
            <a:r>
              <a:rPr lang="en-US" sz="4000" b="1" dirty="0" err="1">
                <a:solidFill>
                  <a:srgbClr val="006EB6"/>
                </a:solidFill>
                <a:latin typeface="Arial" panose="020B0604020202020204" pitchFamily="34" charset="0"/>
                <a:cs typeface="Arial" panose="020B0604020202020204" pitchFamily="34" charset="0"/>
              </a:rPr>
              <a:t>Mettre</a:t>
            </a:r>
            <a:r>
              <a:rPr lang="en-US" sz="4000" b="1" dirty="0">
                <a:solidFill>
                  <a:srgbClr val="006EB6"/>
                </a:solidFill>
                <a:latin typeface="Arial" panose="020B0604020202020204" pitchFamily="34" charset="0"/>
                <a:cs typeface="Arial" panose="020B0604020202020204" pitchFamily="34" charset="0"/>
              </a:rPr>
              <a:t> oeuvre des </a:t>
            </a:r>
            <a:r>
              <a:rPr lang="en-US" sz="4000" b="1" dirty="0" err="1">
                <a:solidFill>
                  <a:srgbClr val="006EB6"/>
                </a:solidFill>
                <a:latin typeface="Arial" panose="020B0604020202020204" pitchFamily="34" charset="0"/>
                <a:cs typeface="Arial" panose="020B0604020202020204" pitchFamily="34" charset="0"/>
              </a:rPr>
              <a:t>améliorations</a:t>
            </a:r>
            <a:r>
              <a:rPr lang="en-US" sz="4000" b="1" dirty="0">
                <a:solidFill>
                  <a:srgbClr val="006EB6"/>
                </a:solidFill>
                <a:latin typeface="Arial" panose="020B0604020202020204" pitchFamily="34" charset="0"/>
                <a:cs typeface="Arial" panose="020B0604020202020204" pitchFamily="34" charset="0"/>
              </a:rPr>
              <a:t> </a:t>
            </a:r>
          </a:p>
          <a:p>
            <a:pPr marL="457200" indent="-457200">
              <a:lnSpc>
                <a:spcPts val="5600"/>
              </a:lnSpc>
              <a:spcAft>
                <a:spcPts val="600"/>
              </a:spcAft>
              <a:buFont typeface="Wingdings" panose="05000000000000000000" pitchFamily="2" charset="2"/>
              <a:buChar char="ü"/>
            </a:pPr>
            <a:r>
              <a:rPr lang="en-US" sz="4000" b="1" dirty="0" err="1">
                <a:solidFill>
                  <a:srgbClr val="006EB6"/>
                </a:solidFill>
                <a:latin typeface="Arial" panose="020B0604020202020204" pitchFamily="34" charset="0"/>
                <a:cs typeface="Arial" panose="020B0604020202020204" pitchFamily="34" charset="0"/>
              </a:rPr>
              <a:t>Surveiller</a:t>
            </a:r>
            <a:r>
              <a:rPr lang="en-US" sz="4000" b="1" dirty="0">
                <a:solidFill>
                  <a:srgbClr val="006EB6"/>
                </a:solidFill>
                <a:latin typeface="Arial" panose="020B0604020202020204" pitchFamily="34" charset="0"/>
                <a:cs typeface="Arial" panose="020B0604020202020204" pitchFamily="34" charset="0"/>
              </a:rPr>
              <a:t> et </a:t>
            </a:r>
            <a:r>
              <a:rPr lang="en-US" sz="4000" b="1" dirty="0" err="1">
                <a:solidFill>
                  <a:srgbClr val="006EB6"/>
                </a:solidFill>
                <a:latin typeface="Arial" panose="020B0604020202020204" pitchFamily="34" charset="0"/>
                <a:cs typeface="Arial" panose="020B0604020202020204" pitchFamily="34" charset="0"/>
              </a:rPr>
              <a:t>ajuster</a:t>
            </a:r>
            <a:endParaRPr lang="en-US" sz="4000" b="1" dirty="0">
              <a:solidFill>
                <a:srgbClr val="006EB6"/>
              </a:solidFill>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EA3AB236-1584-F08B-470C-278517B22DE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143000" y="1843604"/>
            <a:ext cx="10158615" cy="677241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4349518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37B680-42AB-175B-2B18-0C6578541EE5}"/>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CFFE80FD-55D6-1CC9-C44E-8CC2EDF1471C}"/>
              </a:ext>
            </a:extLst>
          </p:cNvPr>
          <p:cNvPicPr/>
          <p:nvPr/>
        </p:nvPicPr>
        <p:blipFill>
          <a:blip r:embed="rId3">
            <a:extLst>
              <a:ext uri="{28A0092B-C50C-407E-A947-70E740481C1C}">
                <a14:useLocalDpi xmlns:a14="http://schemas.microsoft.com/office/drawing/2010/main"/>
              </a:ext>
            </a:extLst>
          </a:blip>
          <a:stretch>
            <a:fillRect/>
          </a:stretch>
        </p:blipFill>
        <p:spPr>
          <a:xfrm>
            <a:off x="2286" y="-138092"/>
            <a:ext cx="18285714" cy="10285714"/>
          </a:xfrm>
          <a:prstGeom prst="rect">
            <a:avLst/>
          </a:prstGeom>
        </p:spPr>
      </p:pic>
      <p:sp>
        <p:nvSpPr>
          <p:cNvPr id="16" name="TextBox 16">
            <a:extLst>
              <a:ext uri="{FF2B5EF4-FFF2-40B4-BE49-F238E27FC236}">
                <a16:creationId xmlns:a16="http://schemas.microsoft.com/office/drawing/2014/main" id="{15DFB511-165D-D04D-F383-5D969B4AE062}"/>
              </a:ext>
            </a:extLst>
          </p:cNvPr>
          <p:cNvSpPr txBox="1"/>
          <p:nvPr/>
        </p:nvSpPr>
        <p:spPr>
          <a:xfrm>
            <a:off x="4296642" y="8419238"/>
            <a:ext cx="2993912" cy="640279"/>
          </a:xfrm>
          <a:prstGeom prst="rect">
            <a:avLst/>
          </a:prstGeom>
        </p:spPr>
        <p:txBody>
          <a:bodyPr lIns="50800" tIns="50800" rIns="50800" bIns="50800" rtlCol="0" anchor="ctr"/>
          <a:lstStyle/>
          <a:p>
            <a:pPr marL="0" lvl="0" indent="0" algn="ctr">
              <a:lnSpc>
                <a:spcPts val="2618"/>
              </a:lnSpc>
              <a:spcBef>
                <a:spcPct val="0"/>
              </a:spcBef>
            </a:pPr>
            <a:endParaRPr lang="en-US" sz="1870" u="none" strike="noStrike" dirty="0">
              <a:solidFill>
                <a:srgbClr val="FFFEFA"/>
              </a:solidFill>
              <a:latin typeface="Arial" panose="020B0604020202020204" pitchFamily="34" charset="0"/>
              <a:ea typeface="Saira"/>
              <a:cs typeface="Saira"/>
              <a:sym typeface="Saira"/>
            </a:endParaRPr>
          </a:p>
        </p:txBody>
      </p:sp>
      <p:sp>
        <p:nvSpPr>
          <p:cNvPr id="8" name="Rectangle 7">
            <a:extLst>
              <a:ext uri="{FF2B5EF4-FFF2-40B4-BE49-F238E27FC236}">
                <a16:creationId xmlns:a16="http://schemas.microsoft.com/office/drawing/2014/main" id="{279CDB59-708D-7E16-686E-C7CE5AF6E89B}"/>
              </a:ext>
            </a:extLst>
          </p:cNvPr>
          <p:cNvSpPr/>
          <p:nvPr/>
        </p:nvSpPr>
        <p:spPr>
          <a:xfrm>
            <a:off x="0" y="9258300"/>
            <a:ext cx="18288000" cy="1120226"/>
          </a:xfrm>
          <a:prstGeom prst="rect">
            <a:avLst/>
          </a:prstGeom>
          <a:gradFill flip="none" rotWithShape="1">
            <a:gsLst>
              <a:gs pos="0">
                <a:srgbClr val="3C8624">
                  <a:alpha val="72000"/>
                </a:srgbClr>
              </a:gs>
              <a:gs pos="100000">
                <a:srgbClr val="006EB6"/>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B70AEF20-C1D4-3900-C82D-30331F50889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5163109" y="419790"/>
            <a:ext cx="2539357" cy="1758173"/>
          </a:xfrm>
          <a:prstGeom prst="rect">
            <a:avLst/>
          </a:prstGeom>
        </p:spPr>
      </p:pic>
      <p:sp>
        <p:nvSpPr>
          <p:cNvPr id="2" name="TextBox 21">
            <a:extLst>
              <a:ext uri="{FF2B5EF4-FFF2-40B4-BE49-F238E27FC236}">
                <a16:creationId xmlns:a16="http://schemas.microsoft.com/office/drawing/2014/main" id="{4E7663E8-0A68-17A9-0B6C-A21D7E755460}"/>
              </a:ext>
            </a:extLst>
          </p:cNvPr>
          <p:cNvSpPr txBox="1"/>
          <p:nvPr/>
        </p:nvSpPr>
        <p:spPr>
          <a:xfrm>
            <a:off x="1181796" y="21891"/>
            <a:ext cx="16705452" cy="998928"/>
          </a:xfrm>
          <a:prstGeom prst="rect">
            <a:avLst/>
          </a:prstGeom>
        </p:spPr>
        <p:txBody>
          <a:bodyPr wrap="square" lIns="0" tIns="0" rIns="0" bIns="0" rtlCol="0" anchor="t">
            <a:spAutoFit/>
          </a:bodyPr>
          <a:lstStyle/>
          <a:p>
            <a:pPr marL="0" lvl="0" indent="0">
              <a:lnSpc>
                <a:spcPts val="8717"/>
              </a:lnSpc>
              <a:spcBef>
                <a:spcPct val="0"/>
              </a:spcBef>
            </a:pPr>
            <a:r>
              <a:rPr lang="en-US" sz="4800" b="1" dirty="0">
                <a:solidFill>
                  <a:srgbClr val="00549B"/>
                </a:solidFill>
                <a:latin typeface="Arial Black" panose="020B0A04020102020204" pitchFamily="34" charset="0"/>
                <a:ea typeface="Luktao Bold"/>
                <a:cs typeface="Luktao Bold"/>
                <a:sym typeface="Luktao Bold"/>
              </a:rPr>
              <a:t>Education par la gamification</a:t>
            </a:r>
          </a:p>
        </p:txBody>
      </p:sp>
      <p:sp>
        <p:nvSpPr>
          <p:cNvPr id="17" name="TextBox 16">
            <a:extLst>
              <a:ext uri="{FF2B5EF4-FFF2-40B4-BE49-F238E27FC236}">
                <a16:creationId xmlns:a16="http://schemas.microsoft.com/office/drawing/2014/main" id="{4D7DA8E7-D94F-47E1-DD2A-601D7F54AEE7}"/>
              </a:ext>
            </a:extLst>
          </p:cNvPr>
          <p:cNvSpPr txBox="1"/>
          <p:nvPr/>
        </p:nvSpPr>
        <p:spPr>
          <a:xfrm>
            <a:off x="967763" y="7532027"/>
            <a:ext cx="15586687" cy="1749133"/>
          </a:xfrm>
          <a:prstGeom prst="rect">
            <a:avLst/>
          </a:prstGeom>
          <a:noFill/>
        </p:spPr>
        <p:txBody>
          <a:bodyPr wrap="square">
            <a:spAutoFit/>
          </a:bodyPr>
          <a:lstStyle/>
          <a:p>
            <a:pPr marL="0" marR="0">
              <a:lnSpc>
                <a:spcPts val="4400"/>
              </a:lnSpc>
              <a:spcAft>
                <a:spcPts val="1200"/>
              </a:spcAft>
              <a:buNone/>
            </a:pPr>
            <a:r>
              <a:rPr lang="en-US" sz="3600" b="1" dirty="0">
                <a:solidFill>
                  <a:srgbClr val="00549B"/>
                </a:solidFill>
                <a:effectLst/>
                <a:latin typeface="Arial" panose="020B0604020202020204" pitchFamily="34" charset="0"/>
                <a:ea typeface="Open Sans" panose="020B0606030504020204" pitchFamily="34" charset="0"/>
                <a:cs typeface="Arial" panose="020B0604020202020204" pitchFamily="34" charset="0"/>
              </a:rPr>
              <a:t>“</a:t>
            </a:r>
            <a:r>
              <a:rPr lang="fr-FR" sz="3600" b="1" dirty="0">
                <a:solidFill>
                  <a:srgbClr val="00549B"/>
                </a:solidFill>
                <a:effectLst/>
                <a:latin typeface="Arial" panose="020B0604020202020204" pitchFamily="34" charset="0"/>
                <a:ea typeface="Open Sans" panose="020B0606030504020204" pitchFamily="34" charset="0"/>
                <a:cs typeface="Arial" panose="020B0604020202020204" pitchFamily="34" charset="0"/>
              </a:rPr>
              <a:t>Le talent permet de gagner des matchs, mais le travail d’équipe et l’intelligence permettent de remporter des championnats.</a:t>
            </a:r>
            <a:r>
              <a:rPr lang="en-US" sz="3600" b="1" i="1" dirty="0">
                <a:solidFill>
                  <a:srgbClr val="00549B"/>
                </a:solidFill>
                <a:effectLst/>
                <a:latin typeface="Arial" panose="020B0604020202020204" pitchFamily="34" charset="0"/>
                <a:ea typeface="Open Sans" panose="020B0606030504020204" pitchFamily="34" charset="0"/>
                <a:cs typeface="Arial" panose="020B0604020202020204" pitchFamily="34" charset="0"/>
              </a:rPr>
              <a:t>”</a:t>
            </a:r>
            <a:r>
              <a:rPr lang="en-US" sz="3600" b="1" i="1" dirty="0">
                <a:solidFill>
                  <a:srgbClr val="00549B"/>
                </a:solidFill>
                <a:latin typeface="Arial" panose="020B0604020202020204" pitchFamily="34" charset="0"/>
                <a:ea typeface="Open Sans" panose="020B0606030504020204" pitchFamily="34" charset="0"/>
                <a:cs typeface="Arial" panose="020B0604020202020204" pitchFamily="34" charset="0"/>
              </a:rPr>
              <a:t> </a:t>
            </a:r>
            <a:r>
              <a:rPr lang="en-US" sz="3600" dirty="0">
                <a:solidFill>
                  <a:srgbClr val="00549B"/>
                </a:solidFill>
                <a:effectLst/>
                <a:latin typeface="Arial" panose="020B0604020202020204" pitchFamily="34" charset="0"/>
                <a:ea typeface="Open Sans" panose="020B0606030504020204" pitchFamily="34" charset="0"/>
                <a:cs typeface="Arial" panose="020B0604020202020204" pitchFamily="34" charset="0"/>
              </a:rPr>
              <a:t>Michael Jordan</a:t>
            </a:r>
            <a:endParaRPr lang="en-US" sz="2800" dirty="0">
              <a:solidFill>
                <a:srgbClr val="00549B"/>
              </a:solidFill>
              <a:effectLst/>
              <a:latin typeface="Arial" panose="020B0604020202020204" pitchFamily="34" charset="0"/>
              <a:ea typeface="Open Sans" panose="020B0606030504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55517A04-4A9D-17D3-3C31-78B733C999D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52818" y="1687095"/>
            <a:ext cx="8191182" cy="546126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2" name="Picture 11">
            <a:extLst>
              <a:ext uri="{FF2B5EF4-FFF2-40B4-BE49-F238E27FC236}">
                <a16:creationId xmlns:a16="http://schemas.microsoft.com/office/drawing/2014/main" id="{6228444A-045D-58AF-B469-91F5402AFEA8}"/>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906000" y="2788615"/>
            <a:ext cx="6648450" cy="44323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4013789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5786EC-072E-0E71-D076-88F538FD985A}"/>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6AA37FB8-A829-0006-A90D-3275F77C47BD}"/>
              </a:ext>
            </a:extLst>
          </p:cNvPr>
          <p:cNvPicPr/>
          <p:nvPr/>
        </p:nvPicPr>
        <p:blipFill>
          <a:blip r:embed="rId3">
            <a:extLst>
              <a:ext uri="{28A0092B-C50C-407E-A947-70E740481C1C}">
                <a14:useLocalDpi xmlns:a14="http://schemas.microsoft.com/office/drawing/2010/main"/>
              </a:ext>
            </a:extLst>
          </a:blip>
          <a:stretch>
            <a:fillRect/>
          </a:stretch>
        </p:blipFill>
        <p:spPr>
          <a:xfrm>
            <a:off x="2286" y="-10886"/>
            <a:ext cx="18285714" cy="10285714"/>
          </a:xfrm>
          <a:prstGeom prst="rect">
            <a:avLst/>
          </a:prstGeom>
        </p:spPr>
      </p:pic>
      <p:sp>
        <p:nvSpPr>
          <p:cNvPr id="16" name="TextBox 16">
            <a:extLst>
              <a:ext uri="{FF2B5EF4-FFF2-40B4-BE49-F238E27FC236}">
                <a16:creationId xmlns:a16="http://schemas.microsoft.com/office/drawing/2014/main" id="{6F666DEE-E74A-2534-002A-B300F285BF3A}"/>
              </a:ext>
            </a:extLst>
          </p:cNvPr>
          <p:cNvSpPr txBox="1"/>
          <p:nvPr/>
        </p:nvSpPr>
        <p:spPr>
          <a:xfrm>
            <a:off x="4296642" y="8419238"/>
            <a:ext cx="2993912" cy="640279"/>
          </a:xfrm>
          <a:prstGeom prst="rect">
            <a:avLst/>
          </a:prstGeom>
        </p:spPr>
        <p:txBody>
          <a:bodyPr lIns="50800" tIns="50800" rIns="50800" bIns="50800" rtlCol="0" anchor="ctr"/>
          <a:lstStyle/>
          <a:p>
            <a:pPr marL="0" lvl="0" indent="0" algn="ctr">
              <a:lnSpc>
                <a:spcPts val="2618"/>
              </a:lnSpc>
              <a:spcBef>
                <a:spcPct val="0"/>
              </a:spcBef>
            </a:pPr>
            <a:endParaRPr lang="en-US" sz="1870" u="none" strike="noStrike" dirty="0">
              <a:solidFill>
                <a:srgbClr val="FFFEFA"/>
              </a:solidFill>
              <a:latin typeface="Arial" panose="020B0604020202020204" pitchFamily="34" charset="0"/>
              <a:ea typeface="Saira"/>
              <a:cs typeface="Saira"/>
              <a:sym typeface="Saira"/>
            </a:endParaRPr>
          </a:p>
        </p:txBody>
      </p:sp>
      <p:sp>
        <p:nvSpPr>
          <p:cNvPr id="8" name="Rectangle 7">
            <a:extLst>
              <a:ext uri="{FF2B5EF4-FFF2-40B4-BE49-F238E27FC236}">
                <a16:creationId xmlns:a16="http://schemas.microsoft.com/office/drawing/2014/main" id="{85C3BD2C-FC70-F8E0-4C99-BF6D72AC62D7}"/>
              </a:ext>
            </a:extLst>
          </p:cNvPr>
          <p:cNvSpPr/>
          <p:nvPr/>
        </p:nvSpPr>
        <p:spPr>
          <a:xfrm>
            <a:off x="0" y="9258300"/>
            <a:ext cx="18288000" cy="1120226"/>
          </a:xfrm>
          <a:prstGeom prst="rect">
            <a:avLst/>
          </a:prstGeom>
          <a:gradFill flip="none" rotWithShape="1">
            <a:gsLst>
              <a:gs pos="0">
                <a:srgbClr val="3C8624">
                  <a:alpha val="72000"/>
                </a:srgbClr>
              </a:gs>
              <a:gs pos="100000">
                <a:srgbClr val="006EB6"/>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BC62B921-E01E-E99D-49B8-598145DEBC6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5163109" y="419790"/>
            <a:ext cx="2539357" cy="1758173"/>
          </a:xfrm>
          <a:prstGeom prst="rect">
            <a:avLst/>
          </a:prstGeom>
        </p:spPr>
      </p:pic>
      <p:sp>
        <p:nvSpPr>
          <p:cNvPr id="2" name="TextBox 21">
            <a:extLst>
              <a:ext uri="{FF2B5EF4-FFF2-40B4-BE49-F238E27FC236}">
                <a16:creationId xmlns:a16="http://schemas.microsoft.com/office/drawing/2014/main" id="{2DC1E9EC-0603-603B-4B0A-00AC8EE8F944}"/>
              </a:ext>
            </a:extLst>
          </p:cNvPr>
          <p:cNvSpPr txBox="1"/>
          <p:nvPr/>
        </p:nvSpPr>
        <p:spPr>
          <a:xfrm>
            <a:off x="1204208" y="418349"/>
            <a:ext cx="14196575" cy="998928"/>
          </a:xfrm>
          <a:prstGeom prst="rect">
            <a:avLst/>
          </a:prstGeom>
        </p:spPr>
        <p:txBody>
          <a:bodyPr wrap="square" lIns="0" tIns="0" rIns="0" bIns="0" rtlCol="0" anchor="t">
            <a:spAutoFit/>
          </a:bodyPr>
          <a:lstStyle/>
          <a:p>
            <a:pPr marL="0" lvl="0" indent="0">
              <a:lnSpc>
                <a:spcPts val="8717"/>
              </a:lnSpc>
              <a:spcBef>
                <a:spcPct val="0"/>
              </a:spcBef>
            </a:pPr>
            <a:r>
              <a:rPr lang="en-US" sz="4800" b="1" dirty="0">
                <a:solidFill>
                  <a:srgbClr val="00549B"/>
                </a:solidFill>
                <a:latin typeface="Arial Black" panose="020B0A04020102020204" pitchFamily="34" charset="0"/>
                <a:ea typeface="Luktao Bold"/>
                <a:cs typeface="Luktao Bold"/>
                <a:sym typeface="Luktao Bold"/>
              </a:rPr>
              <a:t>Education par la gamification</a:t>
            </a:r>
          </a:p>
        </p:txBody>
      </p:sp>
      <p:sp>
        <p:nvSpPr>
          <p:cNvPr id="17" name="TextBox 16">
            <a:extLst>
              <a:ext uri="{FF2B5EF4-FFF2-40B4-BE49-F238E27FC236}">
                <a16:creationId xmlns:a16="http://schemas.microsoft.com/office/drawing/2014/main" id="{4561F34B-CB5F-FA5A-414B-9360B05C176B}"/>
              </a:ext>
            </a:extLst>
          </p:cNvPr>
          <p:cNvSpPr txBox="1"/>
          <p:nvPr/>
        </p:nvSpPr>
        <p:spPr>
          <a:xfrm>
            <a:off x="1181796" y="7698385"/>
            <a:ext cx="15586687" cy="1200329"/>
          </a:xfrm>
          <a:prstGeom prst="rect">
            <a:avLst/>
          </a:prstGeom>
          <a:noFill/>
        </p:spPr>
        <p:txBody>
          <a:bodyPr wrap="square">
            <a:spAutoFit/>
          </a:bodyPr>
          <a:lstStyle/>
          <a:p>
            <a:r>
              <a:rPr lang="fr-FR" sz="3600" b="1" dirty="0">
                <a:solidFill>
                  <a:srgbClr val="00549B"/>
                </a:solidFill>
                <a:latin typeface="Arial" panose="020B0604020202020204" pitchFamily="34" charset="0"/>
                <a:cs typeface="Arial" panose="020B0604020202020204" pitchFamily="34" charset="0"/>
              </a:rPr>
              <a:t>«Le succès n’est pas définitif, l’échec n’est pas fatal : c’est le courage de continuer qui compte.» Winston Churchill</a:t>
            </a:r>
            <a:endParaRPr lang="en-US" sz="3600" dirty="0">
              <a:solidFill>
                <a:srgbClr val="00549B"/>
              </a:solidFill>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19CEC952-61B7-0848-8FD8-A0FA44B50DDF}"/>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96217" y="2246810"/>
            <a:ext cx="6800850" cy="45339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Picture 9">
            <a:extLst>
              <a:ext uri="{FF2B5EF4-FFF2-40B4-BE49-F238E27FC236}">
                <a16:creationId xmlns:a16="http://schemas.microsoft.com/office/drawing/2014/main" id="{A3028A3C-2655-EA73-BC16-D1A41C668FE7}"/>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376676" y="2051957"/>
            <a:ext cx="7714575" cy="51435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851877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Picture 38">
            <a:extLst>
              <a:ext uri="{FF2B5EF4-FFF2-40B4-BE49-F238E27FC236}">
                <a16:creationId xmlns:a16="http://schemas.microsoft.com/office/drawing/2014/main" id="{AB49B2C4-38AF-D412-7768-86BD67C47124}"/>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a:ext>
            </a:extLst>
          </a:blip>
          <a:stretch>
            <a:fillRect/>
          </a:stretch>
        </p:blipFill>
        <p:spPr>
          <a:xfrm>
            <a:off x="2286" y="-10886"/>
            <a:ext cx="18285714" cy="10285714"/>
          </a:xfrm>
          <a:prstGeom prst="rect">
            <a:avLst/>
          </a:prstGeom>
        </p:spPr>
      </p:pic>
      <p:sp>
        <p:nvSpPr>
          <p:cNvPr id="20" name="Freeform 20"/>
          <p:cNvSpPr/>
          <p:nvPr/>
        </p:nvSpPr>
        <p:spPr>
          <a:xfrm>
            <a:off x="15503224" y="9258300"/>
            <a:ext cx="2784776" cy="2968269"/>
          </a:xfrm>
          <a:custGeom>
            <a:avLst/>
            <a:gdLst/>
            <a:ahLst/>
            <a:cxnLst/>
            <a:rect l="l" t="t" r="r" b="b"/>
            <a:pathLst>
              <a:path w="2784776" h="2968269">
                <a:moveTo>
                  <a:pt x="0" y="0"/>
                </a:moveTo>
                <a:lnTo>
                  <a:pt x="2784776" y="0"/>
                </a:lnTo>
                <a:lnTo>
                  <a:pt x="2784776" y="2968269"/>
                </a:lnTo>
                <a:lnTo>
                  <a:pt x="0" y="2968269"/>
                </a:lnTo>
                <a:lnTo>
                  <a:pt x="0" y="0"/>
                </a:lnTo>
                <a:close/>
              </a:path>
            </a:pathLst>
          </a:custGeom>
          <a:blipFill>
            <a:blip>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n-US"/>
          </a:p>
        </p:txBody>
      </p:sp>
      <p:pic>
        <p:nvPicPr>
          <p:cNvPr id="44" name="Picture 43">
            <a:extLst>
              <a:ext uri="{FF2B5EF4-FFF2-40B4-BE49-F238E27FC236}">
                <a16:creationId xmlns:a16="http://schemas.microsoft.com/office/drawing/2014/main" id="{AE8A0983-3497-7E51-CD1E-074411541570}"/>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5163109" y="419790"/>
            <a:ext cx="2539357" cy="1758173"/>
          </a:xfrm>
          <a:prstGeom prst="rect">
            <a:avLst/>
          </a:prstGeom>
        </p:spPr>
      </p:pic>
      <p:sp>
        <p:nvSpPr>
          <p:cNvPr id="45" name="Rectangle 44">
            <a:extLst>
              <a:ext uri="{FF2B5EF4-FFF2-40B4-BE49-F238E27FC236}">
                <a16:creationId xmlns:a16="http://schemas.microsoft.com/office/drawing/2014/main" id="{85315265-8949-E081-030F-9F9A7778457A}"/>
              </a:ext>
            </a:extLst>
          </p:cNvPr>
          <p:cNvSpPr/>
          <p:nvPr/>
        </p:nvSpPr>
        <p:spPr>
          <a:xfrm>
            <a:off x="0" y="9258300"/>
            <a:ext cx="18288000" cy="1120226"/>
          </a:xfrm>
          <a:prstGeom prst="rect">
            <a:avLst/>
          </a:prstGeom>
          <a:gradFill flip="none" rotWithShape="1">
            <a:gsLst>
              <a:gs pos="0">
                <a:srgbClr val="3C8624">
                  <a:alpha val="72000"/>
                </a:srgbClr>
              </a:gs>
              <a:gs pos="100000">
                <a:srgbClr val="006EB6"/>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4">
            <a:extLst>
              <a:ext uri="{FF2B5EF4-FFF2-40B4-BE49-F238E27FC236}">
                <a16:creationId xmlns:a16="http://schemas.microsoft.com/office/drawing/2014/main" id="{AA2CF9BB-2F67-DF23-C083-D55F7BE0D100}"/>
              </a:ext>
            </a:extLst>
          </p:cNvPr>
          <p:cNvGrpSpPr/>
          <p:nvPr/>
        </p:nvGrpSpPr>
        <p:grpSpPr>
          <a:xfrm>
            <a:off x="-381000" y="384448"/>
            <a:ext cx="16273013" cy="8090970"/>
            <a:chOff x="-381000" y="384448"/>
            <a:chExt cx="16273013" cy="8090970"/>
          </a:xfrm>
        </p:grpSpPr>
        <p:sp>
          <p:nvSpPr>
            <p:cNvPr id="21" name="TextBox 21"/>
            <p:cNvSpPr txBox="1"/>
            <p:nvPr/>
          </p:nvSpPr>
          <p:spPr>
            <a:xfrm>
              <a:off x="-381000" y="384448"/>
              <a:ext cx="16273013" cy="971933"/>
            </a:xfrm>
            <a:prstGeom prst="rect">
              <a:avLst/>
            </a:prstGeom>
          </p:spPr>
          <p:txBody>
            <a:bodyPr wrap="square" lIns="0" tIns="0" rIns="0" bIns="0" rtlCol="0" anchor="t">
              <a:spAutoFit/>
            </a:bodyPr>
            <a:lstStyle/>
            <a:p>
              <a:pPr marL="0" lvl="0" indent="0" algn="ctr">
                <a:lnSpc>
                  <a:spcPts val="8717"/>
                </a:lnSpc>
                <a:spcBef>
                  <a:spcPct val="0"/>
                </a:spcBef>
              </a:pPr>
              <a:r>
                <a:rPr lang="fr-FR" sz="4000" b="1" dirty="0">
                  <a:solidFill>
                    <a:srgbClr val="00549B"/>
                  </a:solidFill>
                  <a:latin typeface="Arial Black" panose="020B0A04020102020204" pitchFamily="34" charset="0"/>
                  <a:ea typeface="Luktao Bold"/>
                  <a:cs typeface="Luktao Bold"/>
                  <a:sym typeface="Luktao Bold"/>
                </a:rPr>
                <a:t>S’appuyer sur l’héritage de nos leaders</a:t>
              </a:r>
              <a:endParaRPr lang="en-US" sz="4000" b="1" dirty="0">
                <a:solidFill>
                  <a:srgbClr val="00549B"/>
                </a:solidFill>
                <a:latin typeface="Arial Black" panose="020B0A04020102020204" pitchFamily="34" charset="0"/>
                <a:ea typeface="Luktao Bold"/>
                <a:cs typeface="Luktao Bold"/>
                <a:sym typeface="Luktao Bold"/>
              </a:endParaRPr>
            </a:p>
          </p:txBody>
        </p:sp>
        <p:grpSp>
          <p:nvGrpSpPr>
            <p:cNvPr id="42" name="Group 41">
              <a:extLst>
                <a:ext uri="{FF2B5EF4-FFF2-40B4-BE49-F238E27FC236}">
                  <a16:creationId xmlns:a16="http://schemas.microsoft.com/office/drawing/2014/main" id="{0C9924DA-F42F-49FB-CB3D-BF6AD0CBA0EA}"/>
                </a:ext>
              </a:extLst>
            </p:cNvPr>
            <p:cNvGrpSpPr/>
            <p:nvPr/>
          </p:nvGrpSpPr>
          <p:grpSpPr>
            <a:xfrm>
              <a:off x="10644892" y="2163221"/>
              <a:ext cx="4198283" cy="6312197"/>
              <a:chOff x="9322100" y="2793969"/>
              <a:chExt cx="4198283" cy="6277671"/>
            </a:xfrm>
          </p:grpSpPr>
          <p:grpSp>
            <p:nvGrpSpPr>
              <p:cNvPr id="9" name="Group 9"/>
              <p:cNvGrpSpPr/>
              <p:nvPr/>
            </p:nvGrpSpPr>
            <p:grpSpPr>
              <a:xfrm>
                <a:off x="9322100" y="4916934"/>
                <a:ext cx="4198283" cy="4154706"/>
                <a:chOff x="-4631" y="-57150"/>
                <a:chExt cx="1028559" cy="1017882"/>
              </a:xfrm>
            </p:grpSpPr>
            <p:sp>
              <p:nvSpPr>
                <p:cNvPr id="10" name="Freeform 10"/>
                <p:cNvSpPr/>
                <p:nvPr/>
              </p:nvSpPr>
              <p:spPr>
                <a:xfrm>
                  <a:off x="-4631" y="353125"/>
                  <a:ext cx="1023928" cy="607607"/>
                </a:xfrm>
                <a:custGeom>
                  <a:avLst/>
                  <a:gdLst/>
                  <a:ahLst/>
                  <a:cxnLst/>
                  <a:rect l="l" t="t" r="r" b="b"/>
                  <a:pathLst>
                    <a:path w="1023928" h="942172">
                      <a:moveTo>
                        <a:pt x="59277" y="0"/>
                      </a:moveTo>
                      <a:lnTo>
                        <a:pt x="964651" y="0"/>
                      </a:lnTo>
                      <a:cubicBezTo>
                        <a:pt x="997388" y="0"/>
                        <a:pt x="1023928" y="26539"/>
                        <a:pt x="1023928" y="59277"/>
                      </a:cubicBezTo>
                      <a:lnTo>
                        <a:pt x="1023928" y="882895"/>
                      </a:lnTo>
                      <a:cubicBezTo>
                        <a:pt x="1023928" y="915633"/>
                        <a:pt x="997388" y="942172"/>
                        <a:pt x="964651" y="942172"/>
                      </a:cubicBezTo>
                      <a:lnTo>
                        <a:pt x="59277" y="942172"/>
                      </a:lnTo>
                      <a:cubicBezTo>
                        <a:pt x="26539" y="942172"/>
                        <a:pt x="0" y="915633"/>
                        <a:pt x="0" y="882895"/>
                      </a:cubicBezTo>
                      <a:lnTo>
                        <a:pt x="0" y="59277"/>
                      </a:lnTo>
                      <a:cubicBezTo>
                        <a:pt x="0" y="26539"/>
                        <a:pt x="26539" y="0"/>
                        <a:pt x="59277" y="0"/>
                      </a:cubicBezTo>
                      <a:close/>
                    </a:path>
                  </a:pathLst>
                </a:custGeom>
                <a:gradFill rotWithShape="1">
                  <a:gsLst>
                    <a:gs pos="0">
                      <a:srgbClr val="006EB6"/>
                    </a:gs>
                    <a:gs pos="100000">
                      <a:srgbClr val="095D40">
                        <a:alpha val="100000"/>
                      </a:srgbClr>
                    </a:gs>
                  </a:gsLst>
                  <a:path path="circle">
                    <a:fillToRect r="100000" b="100000"/>
                  </a:path>
                  <a:tileRect l="-100000" t="-100000"/>
                </a:gradFill>
              </p:spPr>
              <p:txBody>
                <a:bodyPr/>
                <a:lstStyle/>
                <a:p>
                  <a:endParaRPr lang="en-US"/>
                </a:p>
              </p:txBody>
            </p:sp>
            <p:sp>
              <p:nvSpPr>
                <p:cNvPr id="11" name="TextBox 11"/>
                <p:cNvSpPr txBox="1"/>
                <p:nvPr/>
              </p:nvSpPr>
              <p:spPr>
                <a:xfrm>
                  <a:off x="0" y="-57150"/>
                  <a:ext cx="1023928" cy="999322"/>
                </a:xfrm>
                <a:prstGeom prst="rect">
                  <a:avLst/>
                </a:prstGeom>
              </p:spPr>
              <p:txBody>
                <a:bodyPr lIns="0" tIns="0" rIns="0" bIns="0" rtlCol="0" anchor="ctr"/>
                <a:lstStyle/>
                <a:p>
                  <a:pPr algn="ctr">
                    <a:lnSpc>
                      <a:spcPts val="4331"/>
                    </a:lnSpc>
                  </a:pPr>
                  <a:endParaRPr/>
                </a:p>
              </p:txBody>
            </p:sp>
          </p:grpSp>
          <p:pic>
            <p:nvPicPr>
              <p:cNvPr id="33" name="Picture 32">
                <a:extLst>
                  <a:ext uri="{FF2B5EF4-FFF2-40B4-BE49-F238E27FC236}">
                    <a16:creationId xmlns:a16="http://schemas.microsoft.com/office/drawing/2014/main" id="{19B76A02-21FB-6678-32D3-5AD75CB2F678}"/>
                  </a:ext>
                </a:extLst>
              </p:cNvPr>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a:xfrm>
                <a:off x="9325762" y="2793969"/>
                <a:ext cx="4175719" cy="3953917"/>
              </a:xfrm>
              <a:prstGeom prst="rect">
                <a:avLst/>
              </a:prstGeom>
              <a:ln>
                <a:noFill/>
              </a:ln>
              <a:effectLst>
                <a:outerShdw blurRad="292100" dist="139700" dir="2700000" algn="tl" rotWithShape="0">
                  <a:srgbClr val="333333">
                    <a:alpha val="65000"/>
                  </a:srgbClr>
                </a:outerShdw>
              </a:effectLst>
            </p:spPr>
          </p:pic>
        </p:grpSp>
        <p:grpSp>
          <p:nvGrpSpPr>
            <p:cNvPr id="41" name="Group 40">
              <a:extLst>
                <a:ext uri="{FF2B5EF4-FFF2-40B4-BE49-F238E27FC236}">
                  <a16:creationId xmlns:a16="http://schemas.microsoft.com/office/drawing/2014/main" id="{7FC26A47-54EC-8091-631E-AD69FCE1CB39}"/>
                </a:ext>
              </a:extLst>
            </p:cNvPr>
            <p:cNvGrpSpPr/>
            <p:nvPr/>
          </p:nvGrpSpPr>
          <p:grpSpPr>
            <a:xfrm>
              <a:off x="5872142" y="2163221"/>
              <a:ext cx="4350163" cy="6312196"/>
              <a:chOff x="4768250" y="2715500"/>
              <a:chExt cx="4179382" cy="6280383"/>
            </a:xfrm>
          </p:grpSpPr>
          <p:grpSp>
            <p:nvGrpSpPr>
              <p:cNvPr id="6" name="Group 6"/>
              <p:cNvGrpSpPr/>
              <p:nvPr/>
            </p:nvGrpSpPr>
            <p:grpSpPr>
              <a:xfrm>
                <a:off x="4768250" y="4916934"/>
                <a:ext cx="4179381" cy="4078949"/>
                <a:chOff x="0" y="-57150"/>
                <a:chExt cx="1023928" cy="999322"/>
              </a:xfrm>
            </p:grpSpPr>
            <p:sp>
              <p:nvSpPr>
                <p:cNvPr id="7" name="Freeform 7"/>
                <p:cNvSpPr/>
                <p:nvPr/>
              </p:nvSpPr>
              <p:spPr>
                <a:xfrm>
                  <a:off x="0" y="334303"/>
                  <a:ext cx="1023928" cy="607869"/>
                </a:xfrm>
                <a:custGeom>
                  <a:avLst/>
                  <a:gdLst/>
                  <a:ahLst/>
                  <a:cxnLst/>
                  <a:rect l="l" t="t" r="r" b="b"/>
                  <a:pathLst>
                    <a:path w="1023928" h="942172">
                      <a:moveTo>
                        <a:pt x="59277" y="0"/>
                      </a:moveTo>
                      <a:lnTo>
                        <a:pt x="964651" y="0"/>
                      </a:lnTo>
                      <a:cubicBezTo>
                        <a:pt x="997388" y="0"/>
                        <a:pt x="1023928" y="26539"/>
                        <a:pt x="1023928" y="59277"/>
                      </a:cubicBezTo>
                      <a:lnTo>
                        <a:pt x="1023928" y="882895"/>
                      </a:lnTo>
                      <a:cubicBezTo>
                        <a:pt x="1023928" y="915633"/>
                        <a:pt x="997388" y="942172"/>
                        <a:pt x="964651" y="942172"/>
                      </a:cubicBezTo>
                      <a:lnTo>
                        <a:pt x="59277" y="942172"/>
                      </a:lnTo>
                      <a:cubicBezTo>
                        <a:pt x="26539" y="942172"/>
                        <a:pt x="0" y="915633"/>
                        <a:pt x="0" y="882895"/>
                      </a:cubicBezTo>
                      <a:lnTo>
                        <a:pt x="0" y="59277"/>
                      </a:lnTo>
                      <a:cubicBezTo>
                        <a:pt x="0" y="26539"/>
                        <a:pt x="26539" y="0"/>
                        <a:pt x="59277" y="0"/>
                      </a:cubicBezTo>
                      <a:close/>
                    </a:path>
                  </a:pathLst>
                </a:custGeom>
                <a:gradFill rotWithShape="1">
                  <a:gsLst>
                    <a:gs pos="0">
                      <a:srgbClr val="006EB6"/>
                    </a:gs>
                    <a:gs pos="100000">
                      <a:srgbClr val="095D40">
                        <a:alpha val="100000"/>
                      </a:srgbClr>
                    </a:gs>
                  </a:gsLst>
                  <a:path path="circle">
                    <a:fillToRect r="100000" b="100000"/>
                  </a:path>
                  <a:tileRect l="-100000" t="-100000"/>
                </a:gradFill>
              </p:spPr>
              <p:txBody>
                <a:bodyPr/>
                <a:lstStyle/>
                <a:p>
                  <a:endParaRPr lang="en-US"/>
                </a:p>
              </p:txBody>
            </p:sp>
            <p:sp>
              <p:nvSpPr>
                <p:cNvPr id="8" name="TextBox 8"/>
                <p:cNvSpPr txBox="1"/>
                <p:nvPr/>
              </p:nvSpPr>
              <p:spPr>
                <a:xfrm>
                  <a:off x="0" y="-57150"/>
                  <a:ext cx="1023928" cy="999322"/>
                </a:xfrm>
                <a:prstGeom prst="rect">
                  <a:avLst/>
                </a:prstGeom>
              </p:spPr>
              <p:txBody>
                <a:bodyPr lIns="0" tIns="0" rIns="0" bIns="0" rtlCol="0" anchor="ctr"/>
                <a:lstStyle/>
                <a:p>
                  <a:pPr algn="ctr">
                    <a:lnSpc>
                      <a:spcPts val="4331"/>
                    </a:lnSpc>
                  </a:pPr>
                  <a:endParaRPr/>
                </a:p>
              </p:txBody>
            </p:sp>
          </p:grpSp>
          <p:pic>
            <p:nvPicPr>
              <p:cNvPr id="35" name="Picture 34">
                <a:extLst>
                  <a:ext uri="{FF2B5EF4-FFF2-40B4-BE49-F238E27FC236}">
                    <a16:creationId xmlns:a16="http://schemas.microsoft.com/office/drawing/2014/main" id="{D694EE89-B36B-0262-3B1D-0D03229034E3}"/>
                  </a:ext>
                </a:extLst>
              </p:cNvPr>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a:xfrm>
                <a:off x="4768251" y="2715500"/>
                <a:ext cx="4179381" cy="3953916"/>
              </a:xfrm>
              <a:prstGeom prst="rect">
                <a:avLst/>
              </a:prstGeom>
              <a:ln>
                <a:noFill/>
              </a:ln>
              <a:effectLst>
                <a:outerShdw blurRad="292100" dist="139700" dir="2700000" algn="tl" rotWithShape="0">
                  <a:srgbClr val="333333">
                    <a:alpha val="65000"/>
                  </a:srgbClr>
                </a:outerShdw>
              </a:effectLst>
            </p:spPr>
          </p:pic>
        </p:grpSp>
        <p:grpSp>
          <p:nvGrpSpPr>
            <p:cNvPr id="14" name="Group 13">
              <a:extLst>
                <a:ext uri="{FF2B5EF4-FFF2-40B4-BE49-F238E27FC236}">
                  <a16:creationId xmlns:a16="http://schemas.microsoft.com/office/drawing/2014/main" id="{10FD6D46-FAB2-D2BC-1AA8-956AA30AF87A}"/>
                </a:ext>
              </a:extLst>
            </p:cNvPr>
            <p:cNvGrpSpPr/>
            <p:nvPr/>
          </p:nvGrpSpPr>
          <p:grpSpPr>
            <a:xfrm>
              <a:off x="1232523" y="2163221"/>
              <a:ext cx="4213370" cy="6305053"/>
              <a:chOff x="976698" y="2163221"/>
              <a:chExt cx="4213370" cy="6305053"/>
            </a:xfrm>
          </p:grpSpPr>
          <p:grpSp>
            <p:nvGrpSpPr>
              <p:cNvPr id="40" name="Group 39">
                <a:extLst>
                  <a:ext uri="{FF2B5EF4-FFF2-40B4-BE49-F238E27FC236}">
                    <a16:creationId xmlns:a16="http://schemas.microsoft.com/office/drawing/2014/main" id="{559DFE64-A173-06CC-2753-3E1B23D2F6E8}"/>
                  </a:ext>
                </a:extLst>
              </p:cNvPr>
              <p:cNvGrpSpPr/>
              <p:nvPr/>
            </p:nvGrpSpPr>
            <p:grpSpPr>
              <a:xfrm>
                <a:off x="976698" y="2163221"/>
                <a:ext cx="4213370" cy="6305053"/>
                <a:chOff x="160875" y="2690830"/>
                <a:chExt cx="4213370" cy="6305053"/>
              </a:xfrm>
            </p:grpSpPr>
            <p:grpSp>
              <p:nvGrpSpPr>
                <p:cNvPr id="3" name="Group 3"/>
                <p:cNvGrpSpPr/>
                <p:nvPr/>
              </p:nvGrpSpPr>
              <p:grpSpPr>
                <a:xfrm>
                  <a:off x="194864" y="4916934"/>
                  <a:ext cx="4179381" cy="4078949"/>
                  <a:chOff x="0" y="-57150"/>
                  <a:chExt cx="1023928" cy="999322"/>
                </a:xfrm>
              </p:grpSpPr>
              <p:sp>
                <p:nvSpPr>
                  <p:cNvPr id="4" name="Freeform 4"/>
                  <p:cNvSpPr/>
                  <p:nvPr/>
                </p:nvSpPr>
                <p:spPr>
                  <a:xfrm>
                    <a:off x="0" y="329362"/>
                    <a:ext cx="1023928" cy="612810"/>
                  </a:xfrm>
                  <a:custGeom>
                    <a:avLst/>
                    <a:gdLst/>
                    <a:ahLst/>
                    <a:cxnLst/>
                    <a:rect l="l" t="t" r="r" b="b"/>
                    <a:pathLst>
                      <a:path w="1023928" h="942172">
                        <a:moveTo>
                          <a:pt x="59277" y="0"/>
                        </a:moveTo>
                        <a:lnTo>
                          <a:pt x="964651" y="0"/>
                        </a:lnTo>
                        <a:cubicBezTo>
                          <a:pt x="997388" y="0"/>
                          <a:pt x="1023928" y="26539"/>
                          <a:pt x="1023928" y="59277"/>
                        </a:cubicBezTo>
                        <a:lnTo>
                          <a:pt x="1023928" y="882895"/>
                        </a:lnTo>
                        <a:cubicBezTo>
                          <a:pt x="1023928" y="915633"/>
                          <a:pt x="997388" y="942172"/>
                          <a:pt x="964651" y="942172"/>
                        </a:cubicBezTo>
                        <a:lnTo>
                          <a:pt x="59277" y="942172"/>
                        </a:lnTo>
                        <a:cubicBezTo>
                          <a:pt x="26539" y="942172"/>
                          <a:pt x="0" y="915633"/>
                          <a:pt x="0" y="882895"/>
                        </a:cubicBezTo>
                        <a:lnTo>
                          <a:pt x="0" y="59277"/>
                        </a:lnTo>
                        <a:cubicBezTo>
                          <a:pt x="0" y="26539"/>
                          <a:pt x="26539" y="0"/>
                          <a:pt x="59277" y="0"/>
                        </a:cubicBezTo>
                        <a:close/>
                      </a:path>
                    </a:pathLst>
                  </a:custGeom>
                  <a:gradFill rotWithShape="1">
                    <a:gsLst>
                      <a:gs pos="0">
                        <a:srgbClr val="006EB6"/>
                      </a:gs>
                      <a:gs pos="100000">
                        <a:srgbClr val="095D40">
                          <a:alpha val="100000"/>
                        </a:srgbClr>
                      </a:gs>
                    </a:gsLst>
                    <a:path path="circle">
                      <a:fillToRect r="100000" b="100000"/>
                    </a:path>
                    <a:tileRect l="-100000" t="-100000"/>
                  </a:gradFill>
                </p:spPr>
                <p:txBody>
                  <a:bodyPr/>
                  <a:lstStyle/>
                  <a:p>
                    <a:endParaRPr lang="en-US"/>
                  </a:p>
                </p:txBody>
              </p:sp>
              <p:sp>
                <p:nvSpPr>
                  <p:cNvPr id="5" name="TextBox 5"/>
                  <p:cNvSpPr txBox="1"/>
                  <p:nvPr/>
                </p:nvSpPr>
                <p:spPr>
                  <a:xfrm>
                    <a:off x="0" y="-57150"/>
                    <a:ext cx="1023928" cy="999322"/>
                  </a:xfrm>
                  <a:prstGeom prst="rect">
                    <a:avLst/>
                  </a:prstGeom>
                </p:spPr>
                <p:txBody>
                  <a:bodyPr lIns="0" tIns="0" rIns="0" bIns="0" rtlCol="0" anchor="ctr"/>
                  <a:lstStyle/>
                  <a:p>
                    <a:pPr algn="ctr">
                      <a:lnSpc>
                        <a:spcPts val="4331"/>
                      </a:lnSpc>
                    </a:pPr>
                    <a:endParaRPr/>
                  </a:p>
                </p:txBody>
              </p:sp>
            </p:grpSp>
            <p:pic>
              <p:nvPicPr>
                <p:cNvPr id="37" name="Picture 36">
                  <a:extLst>
                    <a:ext uri="{FF2B5EF4-FFF2-40B4-BE49-F238E27FC236}">
                      <a16:creationId xmlns:a16="http://schemas.microsoft.com/office/drawing/2014/main" id="{515BBC7E-4183-C9DD-5BAD-9BE71B1F9FCA}"/>
                    </a:ext>
                  </a:extLst>
                </p:cNvPr>
                <p:cNvPicPr>
                  <a:picLocks noChangeAspect="1"/>
                </p:cNvPicPr>
                <p:nvPr/>
              </p:nvPicPr>
              <p:blipFill>
                <a:blip r:embed="rId8" cstate="screen">
                  <a:extLst>
                    <a:ext uri="{28A0092B-C50C-407E-A947-70E740481C1C}">
                      <a14:useLocalDpi xmlns:a14="http://schemas.microsoft.com/office/drawing/2010/main"/>
                    </a:ext>
                  </a:extLst>
                </a:blip>
                <a:srcRect/>
                <a:stretch>
                  <a:fillRect/>
                </a:stretch>
              </p:blipFill>
              <p:spPr>
                <a:xfrm>
                  <a:off x="160875" y="2690830"/>
                  <a:ext cx="4207273" cy="3953917"/>
                </a:xfrm>
                <a:prstGeom prst="rect">
                  <a:avLst/>
                </a:prstGeom>
                <a:ln>
                  <a:noFill/>
                </a:ln>
                <a:effectLst>
                  <a:outerShdw blurRad="292100" dist="139700" dir="2700000" algn="tl" rotWithShape="0">
                    <a:srgbClr val="333333">
                      <a:alpha val="65000"/>
                    </a:srgbClr>
                  </a:outerShdw>
                </a:effectLst>
              </p:spPr>
            </p:pic>
          </p:grpSp>
          <p:sp>
            <p:nvSpPr>
              <p:cNvPr id="2" name="TextBox 1">
                <a:extLst>
                  <a:ext uri="{FF2B5EF4-FFF2-40B4-BE49-F238E27FC236}">
                    <a16:creationId xmlns:a16="http://schemas.microsoft.com/office/drawing/2014/main" id="{14045389-648D-BA30-1C70-B34F16500BFD}"/>
                  </a:ext>
                </a:extLst>
              </p:cNvPr>
              <p:cNvSpPr txBox="1"/>
              <p:nvPr/>
            </p:nvSpPr>
            <p:spPr>
              <a:xfrm>
                <a:off x="1295400" y="6443846"/>
                <a:ext cx="3505200" cy="954107"/>
              </a:xfrm>
              <a:prstGeom prst="rect">
                <a:avLst/>
              </a:prstGeom>
              <a:noFill/>
            </p:spPr>
            <p:txBody>
              <a:bodyPr wrap="square" rtlCol="0">
                <a:spAutoFit/>
              </a:bodyPr>
              <a:lstStyle/>
              <a:p>
                <a:r>
                  <a:rPr lang="en-US" sz="2800" dirty="0">
                    <a:solidFill>
                      <a:schemeClr val="bg1"/>
                    </a:solidFill>
                    <a:latin typeface="Arial Black" panose="020B0A04020102020204" pitchFamily="34" charset="0"/>
                  </a:rPr>
                  <a:t>Ginger Scoggins, </a:t>
                </a:r>
                <a:r>
                  <a:rPr lang="en-US" sz="2800" dirty="0" err="1">
                    <a:solidFill>
                      <a:schemeClr val="bg1"/>
                    </a:solidFill>
                    <a:latin typeface="Arial" panose="020B0604020202020204" pitchFamily="34" charset="0"/>
                  </a:rPr>
                  <a:t>Présidente</a:t>
                </a:r>
                <a:r>
                  <a:rPr lang="en-US" sz="2800" dirty="0">
                    <a:solidFill>
                      <a:schemeClr val="bg1"/>
                    </a:solidFill>
                    <a:latin typeface="Arial" panose="020B0604020202020204" pitchFamily="34" charset="0"/>
                  </a:rPr>
                  <a:t> 2023-24</a:t>
                </a:r>
              </a:p>
            </p:txBody>
          </p:sp>
        </p:grpSp>
      </p:grpSp>
      <p:sp>
        <p:nvSpPr>
          <p:cNvPr id="12" name="TextBox 11">
            <a:extLst>
              <a:ext uri="{FF2B5EF4-FFF2-40B4-BE49-F238E27FC236}">
                <a16:creationId xmlns:a16="http://schemas.microsoft.com/office/drawing/2014/main" id="{DC18DC17-F92E-EDE5-23A0-F992D3C15CD7}"/>
              </a:ext>
            </a:extLst>
          </p:cNvPr>
          <p:cNvSpPr txBox="1"/>
          <p:nvPr/>
        </p:nvSpPr>
        <p:spPr>
          <a:xfrm>
            <a:off x="6209232" y="6406923"/>
            <a:ext cx="3505200" cy="954107"/>
          </a:xfrm>
          <a:prstGeom prst="rect">
            <a:avLst/>
          </a:prstGeom>
          <a:noFill/>
        </p:spPr>
        <p:txBody>
          <a:bodyPr wrap="square" rtlCol="0">
            <a:spAutoFit/>
          </a:bodyPr>
          <a:lstStyle/>
          <a:p>
            <a:r>
              <a:rPr lang="en-US" sz="2800" dirty="0">
                <a:solidFill>
                  <a:schemeClr val="bg1"/>
                </a:solidFill>
                <a:latin typeface="Arial Black" panose="020B0A04020102020204" pitchFamily="34" charset="0"/>
              </a:rPr>
              <a:t>Dennis Knight, </a:t>
            </a:r>
          </a:p>
          <a:p>
            <a:r>
              <a:rPr lang="en-US" sz="2800" dirty="0" err="1">
                <a:solidFill>
                  <a:schemeClr val="bg1"/>
                </a:solidFill>
                <a:latin typeface="Arial" panose="020B0604020202020204" pitchFamily="34" charset="0"/>
              </a:rPr>
              <a:t>Président</a:t>
            </a:r>
            <a:r>
              <a:rPr lang="en-US" sz="2800" dirty="0">
                <a:solidFill>
                  <a:schemeClr val="bg1"/>
                </a:solidFill>
                <a:latin typeface="Arial" panose="020B0604020202020204" pitchFamily="34" charset="0"/>
              </a:rPr>
              <a:t> 2024-25</a:t>
            </a:r>
          </a:p>
        </p:txBody>
      </p:sp>
      <p:sp>
        <p:nvSpPr>
          <p:cNvPr id="13" name="TextBox 12">
            <a:extLst>
              <a:ext uri="{FF2B5EF4-FFF2-40B4-BE49-F238E27FC236}">
                <a16:creationId xmlns:a16="http://schemas.microsoft.com/office/drawing/2014/main" id="{BFEFAE5D-4553-FCE9-E2C7-1FE535270EDB}"/>
              </a:ext>
            </a:extLst>
          </p:cNvPr>
          <p:cNvSpPr txBox="1"/>
          <p:nvPr/>
        </p:nvSpPr>
        <p:spPr>
          <a:xfrm>
            <a:off x="10995441" y="6415516"/>
            <a:ext cx="3505200" cy="954107"/>
          </a:xfrm>
          <a:prstGeom prst="rect">
            <a:avLst/>
          </a:prstGeom>
          <a:noFill/>
        </p:spPr>
        <p:txBody>
          <a:bodyPr wrap="square" rtlCol="0">
            <a:spAutoFit/>
          </a:bodyPr>
          <a:lstStyle/>
          <a:p>
            <a:r>
              <a:rPr lang="en-US" sz="2800" dirty="0">
                <a:solidFill>
                  <a:schemeClr val="bg1"/>
                </a:solidFill>
                <a:latin typeface="Arial Black" panose="020B0A04020102020204" pitchFamily="34" charset="0"/>
              </a:rPr>
              <a:t>Bill McQuade,</a:t>
            </a:r>
          </a:p>
          <a:p>
            <a:r>
              <a:rPr lang="en-US" sz="2800" dirty="0" err="1">
                <a:solidFill>
                  <a:schemeClr val="bg1"/>
                </a:solidFill>
                <a:latin typeface="Arial" panose="020B0604020202020204" pitchFamily="34" charset="0"/>
              </a:rPr>
              <a:t>Président</a:t>
            </a:r>
            <a:r>
              <a:rPr lang="en-US" sz="2800" dirty="0">
                <a:solidFill>
                  <a:schemeClr val="bg1"/>
                </a:solidFill>
                <a:latin typeface="Arial" panose="020B0604020202020204" pitchFamily="34" charset="0"/>
              </a:rPr>
              <a:t> 2025-26</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a:spLocks noGrp="1" noRot="1" noMove="1" noResize="1" noEditPoints="1" noAdjustHandles="1" noChangeArrowheads="1" noChangeShapeType="1"/>
          </p:cNvSpPr>
          <p:nvPr/>
        </p:nvSpPr>
        <p:spPr>
          <a:xfrm>
            <a:off x="-115853" y="-280388"/>
            <a:ext cx="18519705" cy="10847775"/>
          </a:xfrm>
          <a:custGeom>
            <a:avLst/>
            <a:gdLst/>
            <a:ahLst/>
            <a:cxnLst/>
            <a:rect l="l" t="t" r="r" b="b"/>
            <a:pathLst>
              <a:path w="18519705" h="16707675">
                <a:moveTo>
                  <a:pt x="0" y="0"/>
                </a:moveTo>
                <a:lnTo>
                  <a:pt x="18519705" y="0"/>
                </a:lnTo>
                <a:lnTo>
                  <a:pt x="18519705" y="16707675"/>
                </a:lnTo>
                <a:lnTo>
                  <a:pt x="0" y="16707675"/>
                </a:lnTo>
                <a:lnTo>
                  <a:pt x="0" y="0"/>
                </a:lnTo>
                <a:close/>
              </a:path>
            </a:pathLst>
          </a:custGeom>
          <a:blipFill>
            <a:blip r:embed="rId3" cstate="screen">
              <a:extLst>
                <a:ext uri="{28A0092B-C50C-407E-A947-70E740481C1C}">
                  <a14:useLocalDpi xmlns:a14="http://schemas.microsoft.com/office/drawing/2010/main"/>
                </a:ext>
              </a:extLst>
            </a:blip>
            <a:stretch>
              <a:fillRect t="-5422" b="-5422"/>
            </a:stretch>
          </a:blipFill>
        </p:spPr>
        <p:txBody>
          <a:bodyPr/>
          <a:lstStyle/>
          <a:p>
            <a:endParaRPr lang="en-US" dirty="0"/>
          </a:p>
        </p:txBody>
      </p:sp>
      <p:pic>
        <p:nvPicPr>
          <p:cNvPr id="12" name="Picture 11">
            <a:extLst>
              <a:ext uri="{FF2B5EF4-FFF2-40B4-BE49-F238E27FC236}">
                <a16:creationId xmlns:a16="http://schemas.microsoft.com/office/drawing/2014/main" id="{BACA3C68-7E85-2FCC-24AB-423331D77EF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5163109" y="419790"/>
            <a:ext cx="2539357" cy="1758173"/>
          </a:xfrm>
          <a:prstGeom prst="rect">
            <a:avLst/>
          </a:prstGeom>
        </p:spPr>
      </p:pic>
      <p:sp>
        <p:nvSpPr>
          <p:cNvPr id="13" name="TextBox 12">
            <a:extLst>
              <a:ext uri="{FF2B5EF4-FFF2-40B4-BE49-F238E27FC236}">
                <a16:creationId xmlns:a16="http://schemas.microsoft.com/office/drawing/2014/main" id="{D36D9B23-F0A2-E71E-CAC6-E24C241E7C40}"/>
              </a:ext>
            </a:extLst>
          </p:cNvPr>
          <p:cNvSpPr txBox="1"/>
          <p:nvPr/>
        </p:nvSpPr>
        <p:spPr>
          <a:xfrm>
            <a:off x="1180965" y="419790"/>
            <a:ext cx="10744200" cy="1323439"/>
          </a:xfrm>
          <a:prstGeom prst="rect">
            <a:avLst/>
          </a:prstGeom>
          <a:noFill/>
        </p:spPr>
        <p:txBody>
          <a:bodyPr wrap="square" rtlCol="0">
            <a:spAutoFit/>
          </a:bodyPr>
          <a:lstStyle/>
          <a:p>
            <a:r>
              <a:rPr lang="en-US" sz="8000" dirty="0">
                <a:solidFill>
                  <a:srgbClr val="00549B"/>
                </a:solidFill>
                <a:latin typeface="Arial Black" panose="020B0A04020102020204" pitchFamily="34" charset="0"/>
              </a:rPr>
              <a:t>Plan de jeu</a:t>
            </a:r>
          </a:p>
        </p:txBody>
      </p:sp>
      <p:sp>
        <p:nvSpPr>
          <p:cNvPr id="14" name="Rectangle 13">
            <a:extLst>
              <a:ext uri="{FF2B5EF4-FFF2-40B4-BE49-F238E27FC236}">
                <a16:creationId xmlns:a16="http://schemas.microsoft.com/office/drawing/2014/main" id="{C4BC94F1-945A-65F8-194B-3A362BB752D9}"/>
              </a:ext>
            </a:extLst>
          </p:cNvPr>
          <p:cNvSpPr/>
          <p:nvPr/>
        </p:nvSpPr>
        <p:spPr>
          <a:xfrm>
            <a:off x="0" y="9258300"/>
            <a:ext cx="18288000" cy="1120226"/>
          </a:xfrm>
          <a:prstGeom prst="rect">
            <a:avLst/>
          </a:prstGeom>
          <a:gradFill flip="none" rotWithShape="1">
            <a:gsLst>
              <a:gs pos="0">
                <a:srgbClr val="3C8624">
                  <a:alpha val="72000"/>
                </a:srgbClr>
              </a:gs>
              <a:gs pos="100000">
                <a:srgbClr val="006EB6"/>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348D9D45-F060-A391-33A8-3570F1C7E606}"/>
              </a:ext>
            </a:extLst>
          </p:cNvPr>
          <p:cNvGrpSpPr/>
          <p:nvPr/>
        </p:nvGrpSpPr>
        <p:grpSpPr>
          <a:xfrm>
            <a:off x="1396525" y="1765800"/>
            <a:ext cx="15903703" cy="7381369"/>
            <a:chOff x="1396525" y="1765800"/>
            <a:chExt cx="15903703" cy="7381369"/>
          </a:xfrm>
        </p:grpSpPr>
        <p:sp>
          <p:nvSpPr>
            <p:cNvPr id="4" name="Freeform 4"/>
            <p:cNvSpPr/>
            <p:nvPr/>
          </p:nvSpPr>
          <p:spPr>
            <a:xfrm>
              <a:off x="1396525" y="2962578"/>
              <a:ext cx="5082839" cy="4885879"/>
            </a:xfrm>
            <a:custGeom>
              <a:avLst/>
              <a:gdLst/>
              <a:ahLst/>
              <a:cxnLst/>
              <a:rect l="l" t="t" r="r" b="b"/>
              <a:pathLst>
                <a:path w="5082839" h="4885879">
                  <a:moveTo>
                    <a:pt x="0" y="0"/>
                  </a:moveTo>
                  <a:lnTo>
                    <a:pt x="5082838" y="0"/>
                  </a:lnTo>
                  <a:lnTo>
                    <a:pt x="5082838" y="4885878"/>
                  </a:lnTo>
                  <a:lnTo>
                    <a:pt x="0" y="4885878"/>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5" name="Freeform 5"/>
            <p:cNvSpPr/>
            <p:nvPr/>
          </p:nvSpPr>
          <p:spPr>
            <a:xfrm>
              <a:off x="6726365" y="2962578"/>
              <a:ext cx="5082839" cy="4885879"/>
            </a:xfrm>
            <a:custGeom>
              <a:avLst/>
              <a:gdLst/>
              <a:ahLst/>
              <a:cxnLst/>
              <a:rect l="l" t="t" r="r" b="b"/>
              <a:pathLst>
                <a:path w="5082839" h="4885879">
                  <a:moveTo>
                    <a:pt x="0" y="0"/>
                  </a:moveTo>
                  <a:lnTo>
                    <a:pt x="5082838" y="0"/>
                  </a:lnTo>
                  <a:lnTo>
                    <a:pt x="5082838" y="4885878"/>
                  </a:lnTo>
                  <a:lnTo>
                    <a:pt x="0" y="4885878"/>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6" name="Freeform 6"/>
            <p:cNvSpPr/>
            <p:nvPr/>
          </p:nvSpPr>
          <p:spPr>
            <a:xfrm>
              <a:off x="11983481" y="2762257"/>
              <a:ext cx="5316747" cy="5067150"/>
            </a:xfrm>
            <a:custGeom>
              <a:avLst/>
              <a:gdLst/>
              <a:ahLst/>
              <a:cxnLst/>
              <a:rect l="l" t="t" r="r" b="b"/>
              <a:pathLst>
                <a:path w="5082839" h="4885879">
                  <a:moveTo>
                    <a:pt x="0" y="0"/>
                  </a:moveTo>
                  <a:lnTo>
                    <a:pt x="5082839" y="0"/>
                  </a:lnTo>
                  <a:lnTo>
                    <a:pt x="5082839" y="4885879"/>
                  </a:lnTo>
                  <a:lnTo>
                    <a:pt x="0" y="4885879"/>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7" name="Freeform 7"/>
            <p:cNvSpPr/>
            <p:nvPr/>
          </p:nvSpPr>
          <p:spPr>
            <a:xfrm rot="1650344">
              <a:off x="3750224" y="1765800"/>
              <a:ext cx="3137081" cy="1872958"/>
            </a:xfrm>
            <a:custGeom>
              <a:avLst/>
              <a:gdLst/>
              <a:ahLst/>
              <a:cxnLst/>
              <a:rect l="l" t="t" r="r" b="b"/>
              <a:pathLst>
                <a:path w="3728215" h="2250910">
                  <a:moveTo>
                    <a:pt x="0" y="0"/>
                  </a:moveTo>
                  <a:lnTo>
                    <a:pt x="3728215" y="0"/>
                  </a:lnTo>
                  <a:lnTo>
                    <a:pt x="3728215" y="2250909"/>
                  </a:lnTo>
                  <a:lnTo>
                    <a:pt x="0" y="2250909"/>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8" name="TextBox 8"/>
            <p:cNvSpPr txBox="1"/>
            <p:nvPr/>
          </p:nvSpPr>
          <p:spPr>
            <a:xfrm>
              <a:off x="2248589" y="4787547"/>
              <a:ext cx="3491313" cy="1039452"/>
            </a:xfrm>
            <a:prstGeom prst="rect">
              <a:avLst/>
            </a:prstGeom>
          </p:spPr>
          <p:txBody>
            <a:bodyPr wrap="square" lIns="0" tIns="0" rIns="0" bIns="0" rtlCol="0" anchor="t">
              <a:spAutoFit/>
            </a:bodyPr>
            <a:lstStyle>
              <a:defPPr>
                <a:defRPr lang="en-US"/>
              </a:defPPr>
              <a:lvl1pPr algn="ctr">
                <a:lnSpc>
                  <a:spcPts val="8700"/>
                </a:lnSpc>
                <a:defRPr sz="8000">
                  <a:solidFill>
                    <a:srgbClr val="000000"/>
                  </a:solidFill>
                  <a:latin typeface="Akzidenz Grotesk BE BoldCn" panose="02000506050000020004" pitchFamily="50" charset="0"/>
                  <a:ea typeface="Akzidenz Grotesk BE Regular"/>
                  <a:cs typeface="Akzidenz Grotesk BE Regular"/>
                </a:defRPr>
              </a:lvl1pPr>
            </a:lstStyle>
            <a:p>
              <a:r>
                <a:rPr lang="en-US" sz="6000" dirty="0">
                  <a:solidFill>
                    <a:srgbClr val="00549B"/>
                  </a:solidFill>
                  <a:latin typeface="Arial Black" panose="020B0A04020102020204" pitchFamily="34" charset="0"/>
                  <a:sym typeface="Berthold Akzidenz Grotesk"/>
                </a:rPr>
                <a:t>Codes</a:t>
              </a:r>
              <a:endParaRPr lang="en-US" dirty="0">
                <a:solidFill>
                  <a:srgbClr val="00549B"/>
                </a:solidFill>
                <a:latin typeface="Arial Black" panose="020B0A04020102020204" pitchFamily="34" charset="0"/>
                <a:sym typeface="Berthold Akzidenz Grotesk"/>
              </a:endParaRPr>
            </a:p>
          </p:txBody>
        </p:sp>
        <p:sp>
          <p:nvSpPr>
            <p:cNvPr id="9" name="TextBox 9"/>
            <p:cNvSpPr txBox="1"/>
            <p:nvPr/>
          </p:nvSpPr>
          <p:spPr>
            <a:xfrm>
              <a:off x="12302186" y="4787547"/>
              <a:ext cx="4643955" cy="998928"/>
            </a:xfrm>
            <a:prstGeom prst="rect">
              <a:avLst/>
            </a:prstGeom>
          </p:spPr>
          <p:txBody>
            <a:bodyPr wrap="square" lIns="0" tIns="0" rIns="0" bIns="0" rtlCol="0" anchor="t">
              <a:spAutoFit/>
            </a:bodyPr>
            <a:lstStyle>
              <a:defPPr>
                <a:defRPr lang="en-US"/>
              </a:defPPr>
              <a:lvl1pPr algn="ctr">
                <a:lnSpc>
                  <a:spcPts val="8700"/>
                </a:lnSpc>
                <a:defRPr sz="8000">
                  <a:solidFill>
                    <a:srgbClr val="000000"/>
                  </a:solidFill>
                  <a:latin typeface="Akzidenz Grotesk BE BoldCn" panose="02000506050000020004" pitchFamily="50" charset="0"/>
                  <a:ea typeface="Akzidenz Grotesk BE Regular"/>
                  <a:cs typeface="Akzidenz Grotesk BE Regular"/>
                </a:defRPr>
              </a:lvl1pPr>
            </a:lstStyle>
            <a:p>
              <a:r>
                <a:rPr lang="en-US" sz="4800" dirty="0">
                  <a:solidFill>
                    <a:srgbClr val="00549B"/>
                  </a:solidFill>
                  <a:latin typeface="Arial Black" panose="020B0A04020102020204" pitchFamily="34" charset="0"/>
                  <a:sym typeface="Berthold Akzidenz Grotesk"/>
                </a:rPr>
                <a:t>Gamification</a:t>
              </a:r>
            </a:p>
          </p:txBody>
        </p:sp>
        <p:sp>
          <p:nvSpPr>
            <p:cNvPr id="11" name="Freeform 11"/>
            <p:cNvSpPr/>
            <p:nvPr/>
          </p:nvSpPr>
          <p:spPr>
            <a:xfrm rot="9293445" flipH="1">
              <a:off x="9672087" y="7261070"/>
              <a:ext cx="3138130" cy="1886099"/>
            </a:xfrm>
            <a:custGeom>
              <a:avLst/>
              <a:gdLst/>
              <a:ahLst/>
              <a:cxnLst/>
              <a:rect l="l" t="t" r="r" b="b"/>
              <a:pathLst>
                <a:path w="3674047" h="2218206">
                  <a:moveTo>
                    <a:pt x="3674047" y="0"/>
                  </a:moveTo>
                  <a:lnTo>
                    <a:pt x="0" y="0"/>
                  </a:lnTo>
                  <a:lnTo>
                    <a:pt x="0" y="2218206"/>
                  </a:lnTo>
                  <a:lnTo>
                    <a:pt x="3674047" y="2218206"/>
                  </a:lnTo>
                  <a:lnTo>
                    <a:pt x="3674047"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3" name="TextBox 8">
              <a:extLst>
                <a:ext uri="{FF2B5EF4-FFF2-40B4-BE49-F238E27FC236}">
                  <a16:creationId xmlns:a16="http://schemas.microsoft.com/office/drawing/2014/main" id="{BAC6073A-4178-2AAA-15CC-4688B9ED13A4}"/>
                </a:ext>
              </a:extLst>
            </p:cNvPr>
            <p:cNvSpPr txBox="1"/>
            <p:nvPr/>
          </p:nvSpPr>
          <p:spPr>
            <a:xfrm>
              <a:off x="7414506" y="4330198"/>
              <a:ext cx="3706555" cy="2114618"/>
            </a:xfrm>
            <a:prstGeom prst="rect">
              <a:avLst/>
            </a:prstGeom>
          </p:spPr>
          <p:txBody>
            <a:bodyPr wrap="square" lIns="0" tIns="0" rIns="0" bIns="0" rtlCol="0" anchor="t">
              <a:spAutoFit/>
            </a:bodyPr>
            <a:lstStyle>
              <a:defPPr>
                <a:defRPr lang="en-US"/>
              </a:defPPr>
              <a:lvl1pPr algn="ctr">
                <a:lnSpc>
                  <a:spcPts val="8700"/>
                </a:lnSpc>
                <a:defRPr sz="8000">
                  <a:solidFill>
                    <a:srgbClr val="000000"/>
                  </a:solidFill>
                  <a:latin typeface="Akzidenz Grotesk BE BoldCn" panose="02000506050000020004" pitchFamily="50" charset="0"/>
                  <a:ea typeface="Akzidenz Grotesk BE Regular"/>
                  <a:cs typeface="Akzidenz Grotesk BE Regular"/>
                </a:defRPr>
              </a:lvl1pPr>
            </a:lstStyle>
            <a:p>
              <a:r>
                <a:rPr lang="en-US" sz="4800" dirty="0">
                  <a:solidFill>
                    <a:srgbClr val="00549B"/>
                  </a:solidFill>
                  <a:latin typeface="Arial Black" panose="020B0A04020102020204" pitchFamily="34" charset="0"/>
                  <a:sym typeface="Berthold Akzidenz Grotesk"/>
                </a:rPr>
                <a:t>Guide de Resilience</a:t>
              </a: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a:spLocks noGrp="1" noRot="1" noMove="1" noResize="1" noEditPoints="1" noAdjustHandles="1" noChangeArrowheads="1" noChangeShapeType="1"/>
          </p:cNvSpPr>
          <p:nvPr/>
        </p:nvSpPr>
        <p:spPr>
          <a:xfrm>
            <a:off x="-76200" y="-1"/>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endParaRPr lang="en-US" dirty="0"/>
          </a:p>
        </p:txBody>
      </p:sp>
      <p:sp>
        <p:nvSpPr>
          <p:cNvPr id="13" name="TextBox 12">
            <a:extLst>
              <a:ext uri="{FF2B5EF4-FFF2-40B4-BE49-F238E27FC236}">
                <a16:creationId xmlns:a16="http://schemas.microsoft.com/office/drawing/2014/main" id="{A002594E-33DC-7A7E-B8DD-3E2FE67B0F27}"/>
              </a:ext>
            </a:extLst>
          </p:cNvPr>
          <p:cNvSpPr txBox="1"/>
          <p:nvPr/>
        </p:nvSpPr>
        <p:spPr>
          <a:xfrm>
            <a:off x="5257800" y="7766921"/>
            <a:ext cx="11545489" cy="2646878"/>
          </a:xfrm>
          <a:prstGeom prst="rect">
            <a:avLst/>
          </a:prstGeom>
          <a:noFill/>
        </p:spPr>
        <p:txBody>
          <a:bodyPr wrap="square" rtlCol="0">
            <a:spAutoFit/>
          </a:bodyPr>
          <a:lstStyle/>
          <a:p>
            <a:r>
              <a:rPr lang="en-US" sz="16600" dirty="0">
                <a:solidFill>
                  <a:schemeClr val="bg1"/>
                </a:solidFill>
                <a:latin typeface="Arial Black" panose="020B0A04020102020204" pitchFamily="34" charset="0"/>
              </a:rPr>
              <a:t>BUT!</a:t>
            </a:r>
          </a:p>
        </p:txBody>
      </p:sp>
      <p:pic>
        <p:nvPicPr>
          <p:cNvPr id="15" name="Picture 14">
            <a:extLst>
              <a:ext uri="{FF2B5EF4-FFF2-40B4-BE49-F238E27FC236}">
                <a16:creationId xmlns:a16="http://schemas.microsoft.com/office/drawing/2014/main" id="{B17DF64A-7217-71BD-C98D-61FF822CB1D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359489" y="381451"/>
            <a:ext cx="5181600" cy="761794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6" name="Picture 15">
            <a:extLst>
              <a:ext uri="{FF2B5EF4-FFF2-40B4-BE49-F238E27FC236}">
                <a16:creationId xmlns:a16="http://schemas.microsoft.com/office/drawing/2014/main" id="{C641F480-6449-EDFC-1C13-ACF451AAF4E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1894105" y="398363"/>
            <a:ext cx="5873822" cy="75438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7" name="Picture 16">
            <a:extLst>
              <a:ext uri="{FF2B5EF4-FFF2-40B4-BE49-F238E27FC236}">
                <a16:creationId xmlns:a16="http://schemas.microsoft.com/office/drawing/2014/main" id="{769814CD-D3BC-87C3-F1AB-79AB0F7A7AC2}"/>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44489" y="433460"/>
            <a:ext cx="5361984" cy="751253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8" name="Picture 17">
            <a:extLst>
              <a:ext uri="{FF2B5EF4-FFF2-40B4-BE49-F238E27FC236}">
                <a16:creationId xmlns:a16="http://schemas.microsoft.com/office/drawing/2014/main" id="{F1ABF48D-49C3-E019-C972-B46DD80C42FA}"/>
              </a:ext>
            </a:extLst>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15107573" y="8397761"/>
            <a:ext cx="2153487" cy="1490876"/>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D9623F-6B08-08F5-F1E5-4D18D63555AB}"/>
            </a:ext>
          </a:extLst>
        </p:cNvPr>
        <p:cNvGrpSpPr/>
        <p:nvPr/>
      </p:nvGrpSpPr>
      <p:grpSpPr>
        <a:xfrm>
          <a:off x="0" y="0"/>
          <a:ext cx="0" cy="0"/>
          <a:chOff x="0" y="0"/>
          <a:chExt cx="0" cy="0"/>
        </a:xfrm>
      </p:grpSpPr>
      <p:sp>
        <p:nvSpPr>
          <p:cNvPr id="43" name="Freeform 2">
            <a:extLst>
              <a:ext uri="{FF2B5EF4-FFF2-40B4-BE49-F238E27FC236}">
                <a16:creationId xmlns:a16="http://schemas.microsoft.com/office/drawing/2014/main" id="{D4A73B7B-B108-9C1A-50E6-539B1971B36F}"/>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endParaRPr lang="en-US"/>
          </a:p>
        </p:txBody>
      </p:sp>
      <p:sp>
        <p:nvSpPr>
          <p:cNvPr id="44" name="Freeform 3">
            <a:extLst>
              <a:ext uri="{FF2B5EF4-FFF2-40B4-BE49-F238E27FC236}">
                <a16:creationId xmlns:a16="http://schemas.microsoft.com/office/drawing/2014/main" id="{63D52FC7-1A03-FF6C-DBAB-AF6DAA841019}"/>
              </a:ext>
            </a:extLst>
          </p:cNvPr>
          <p:cNvSpPr/>
          <p:nvPr/>
        </p:nvSpPr>
        <p:spPr>
          <a:xfrm rot="16200000">
            <a:off x="8112736" y="218965"/>
            <a:ext cx="10398846" cy="9917900"/>
          </a:xfrm>
          <a:custGeom>
            <a:avLst/>
            <a:gdLst/>
            <a:ahLst/>
            <a:cxnLst/>
            <a:rect l="l" t="t" r="r" b="b"/>
            <a:pathLst>
              <a:path w="10398846" h="9917900">
                <a:moveTo>
                  <a:pt x="0" y="0"/>
                </a:moveTo>
                <a:lnTo>
                  <a:pt x="10398846" y="0"/>
                </a:lnTo>
                <a:lnTo>
                  <a:pt x="10398846" y="9917900"/>
                </a:lnTo>
                <a:lnTo>
                  <a:pt x="0" y="9917900"/>
                </a:lnTo>
                <a:lnTo>
                  <a:pt x="0" y="0"/>
                </a:lnTo>
                <a:close/>
              </a:path>
            </a:pathLst>
          </a:custGeom>
          <a:blipFill>
            <a:blip r:embed="rId4"/>
            <a:stretch>
              <a:fillRect/>
            </a:stretch>
          </a:blipFill>
        </p:spPr>
        <p:txBody>
          <a:bodyPr/>
          <a:lstStyle/>
          <a:p>
            <a:endParaRPr lang="en-US"/>
          </a:p>
        </p:txBody>
      </p:sp>
      <p:pic>
        <p:nvPicPr>
          <p:cNvPr id="52" name="Picture 51">
            <a:extLst>
              <a:ext uri="{FF2B5EF4-FFF2-40B4-BE49-F238E27FC236}">
                <a16:creationId xmlns:a16="http://schemas.microsoft.com/office/drawing/2014/main" id="{DA46BAE0-5EDD-9193-484B-A4B30A6D335A}"/>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a:ext>
            </a:extLst>
          </a:blip>
          <a:stretch>
            <a:fillRect/>
          </a:stretch>
        </p:blipFill>
        <p:spPr>
          <a:xfrm>
            <a:off x="228600" y="1286"/>
            <a:ext cx="18285714" cy="10285714"/>
          </a:xfrm>
          <a:prstGeom prst="rect">
            <a:avLst/>
          </a:prstGeom>
        </p:spPr>
      </p:pic>
      <p:sp>
        <p:nvSpPr>
          <p:cNvPr id="47" name="TextBox 46">
            <a:extLst>
              <a:ext uri="{FF2B5EF4-FFF2-40B4-BE49-F238E27FC236}">
                <a16:creationId xmlns:a16="http://schemas.microsoft.com/office/drawing/2014/main" id="{B26AB9D2-8202-B7A8-8073-1862A99474DA}"/>
              </a:ext>
            </a:extLst>
          </p:cNvPr>
          <p:cNvSpPr txBox="1"/>
          <p:nvPr/>
        </p:nvSpPr>
        <p:spPr>
          <a:xfrm>
            <a:off x="9348011" y="354161"/>
            <a:ext cx="10744200" cy="1323439"/>
          </a:xfrm>
          <a:prstGeom prst="rect">
            <a:avLst/>
          </a:prstGeom>
          <a:noFill/>
        </p:spPr>
        <p:txBody>
          <a:bodyPr wrap="square" rtlCol="0">
            <a:spAutoFit/>
          </a:bodyPr>
          <a:lstStyle/>
          <a:p>
            <a:r>
              <a:rPr lang="en-US" sz="8000" dirty="0">
                <a:solidFill>
                  <a:srgbClr val="00549B"/>
                </a:solidFill>
                <a:latin typeface="Arial Black" panose="020B0A04020102020204" pitchFamily="34" charset="0"/>
              </a:rPr>
              <a:t>Plan de Jeu</a:t>
            </a:r>
          </a:p>
        </p:txBody>
      </p:sp>
      <p:grpSp>
        <p:nvGrpSpPr>
          <p:cNvPr id="5" name="Group 4">
            <a:extLst>
              <a:ext uri="{FF2B5EF4-FFF2-40B4-BE49-F238E27FC236}">
                <a16:creationId xmlns:a16="http://schemas.microsoft.com/office/drawing/2014/main" id="{9577D6B0-0B1B-86C5-F7B9-4919ECBFA60B}"/>
              </a:ext>
            </a:extLst>
          </p:cNvPr>
          <p:cNvGrpSpPr/>
          <p:nvPr/>
        </p:nvGrpSpPr>
        <p:grpSpPr>
          <a:xfrm>
            <a:off x="1409658" y="2030475"/>
            <a:ext cx="17131747" cy="7996326"/>
            <a:chOff x="1409658" y="2030475"/>
            <a:chExt cx="17131747" cy="7996326"/>
          </a:xfrm>
        </p:grpSpPr>
        <p:grpSp>
          <p:nvGrpSpPr>
            <p:cNvPr id="58" name="Group 57">
              <a:extLst>
                <a:ext uri="{FF2B5EF4-FFF2-40B4-BE49-F238E27FC236}">
                  <a16:creationId xmlns:a16="http://schemas.microsoft.com/office/drawing/2014/main" id="{1E960039-27C0-B580-16E2-BBE2E4156DC0}"/>
                </a:ext>
              </a:extLst>
            </p:cNvPr>
            <p:cNvGrpSpPr/>
            <p:nvPr/>
          </p:nvGrpSpPr>
          <p:grpSpPr>
            <a:xfrm>
              <a:off x="1409658" y="3452874"/>
              <a:ext cx="5082839" cy="4885879"/>
              <a:chOff x="1406927" y="2699917"/>
              <a:chExt cx="5082839" cy="4885879"/>
            </a:xfrm>
          </p:grpSpPr>
          <p:sp>
            <p:nvSpPr>
              <p:cNvPr id="2" name="Freeform 5">
                <a:extLst>
                  <a:ext uri="{FF2B5EF4-FFF2-40B4-BE49-F238E27FC236}">
                    <a16:creationId xmlns:a16="http://schemas.microsoft.com/office/drawing/2014/main" id="{EA3A0AE6-C49F-368D-DF83-8BE8BA0433DF}"/>
                  </a:ext>
                </a:extLst>
              </p:cNvPr>
              <p:cNvSpPr/>
              <p:nvPr/>
            </p:nvSpPr>
            <p:spPr>
              <a:xfrm>
                <a:off x="1406927" y="2699917"/>
                <a:ext cx="5082839" cy="4885879"/>
              </a:xfrm>
              <a:custGeom>
                <a:avLst/>
                <a:gdLst/>
                <a:ahLst/>
                <a:cxnLst/>
                <a:rect l="l" t="t" r="r" b="b"/>
                <a:pathLst>
                  <a:path w="5082839" h="4885879">
                    <a:moveTo>
                      <a:pt x="0" y="0"/>
                    </a:moveTo>
                    <a:lnTo>
                      <a:pt x="5082838" y="0"/>
                    </a:lnTo>
                    <a:lnTo>
                      <a:pt x="5082838" y="4885878"/>
                    </a:lnTo>
                    <a:lnTo>
                      <a:pt x="0" y="4885878"/>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3" name="TextBox 2">
                <a:extLst>
                  <a:ext uri="{FF2B5EF4-FFF2-40B4-BE49-F238E27FC236}">
                    <a16:creationId xmlns:a16="http://schemas.microsoft.com/office/drawing/2014/main" id="{174E693F-46AD-59F3-45DF-74524A2B31B7}"/>
                  </a:ext>
                </a:extLst>
              </p:cNvPr>
              <p:cNvSpPr txBox="1"/>
              <p:nvPr/>
            </p:nvSpPr>
            <p:spPr>
              <a:xfrm>
                <a:off x="2207109" y="4596349"/>
                <a:ext cx="4162128" cy="1015663"/>
              </a:xfrm>
              <a:prstGeom prst="rect">
                <a:avLst/>
              </a:prstGeom>
              <a:noFill/>
            </p:spPr>
            <p:txBody>
              <a:bodyPr wrap="square" rtlCol="0">
                <a:spAutoFit/>
              </a:bodyPr>
              <a:lstStyle/>
              <a:p>
                <a:r>
                  <a:rPr lang="en-US" sz="6000" dirty="0">
                    <a:solidFill>
                      <a:schemeClr val="bg1"/>
                    </a:solidFill>
                    <a:latin typeface="Arial Black" panose="020B0A04020102020204" pitchFamily="34" charset="0"/>
                  </a:rPr>
                  <a:t>CODES</a:t>
                </a:r>
              </a:p>
            </p:txBody>
          </p:sp>
        </p:grpSp>
        <p:grpSp>
          <p:nvGrpSpPr>
            <p:cNvPr id="57" name="Group 56">
              <a:extLst>
                <a:ext uri="{FF2B5EF4-FFF2-40B4-BE49-F238E27FC236}">
                  <a16:creationId xmlns:a16="http://schemas.microsoft.com/office/drawing/2014/main" id="{1036C087-B1FE-DE87-0C75-F0246F8CBAE2}"/>
                </a:ext>
              </a:extLst>
            </p:cNvPr>
            <p:cNvGrpSpPr/>
            <p:nvPr/>
          </p:nvGrpSpPr>
          <p:grpSpPr>
            <a:xfrm>
              <a:off x="6190488" y="2030475"/>
              <a:ext cx="12350917" cy="7996326"/>
              <a:chOff x="6248961" y="1251428"/>
              <a:chExt cx="12350917" cy="7996326"/>
            </a:xfrm>
          </p:grpSpPr>
          <p:sp>
            <p:nvSpPr>
              <p:cNvPr id="4" name="TextBox 3">
                <a:extLst>
                  <a:ext uri="{FF2B5EF4-FFF2-40B4-BE49-F238E27FC236}">
                    <a16:creationId xmlns:a16="http://schemas.microsoft.com/office/drawing/2014/main" id="{86C24398-37D0-9252-323B-3870AF30D4D9}"/>
                  </a:ext>
                </a:extLst>
              </p:cNvPr>
              <p:cNvSpPr txBox="1"/>
              <p:nvPr/>
            </p:nvSpPr>
            <p:spPr>
              <a:xfrm>
                <a:off x="10842186" y="1919258"/>
                <a:ext cx="5851892" cy="2123658"/>
              </a:xfrm>
              <a:prstGeom prst="rect">
                <a:avLst/>
              </a:prstGeom>
              <a:noFill/>
            </p:spPr>
            <p:txBody>
              <a:bodyPr wrap="square" rtlCol="0">
                <a:spAutoFit/>
              </a:bodyPr>
              <a:lstStyle/>
              <a:p>
                <a:r>
                  <a:rPr lang="fr-FR" sz="4400" b="1" dirty="0">
                    <a:solidFill>
                      <a:srgbClr val="00549B"/>
                    </a:solidFill>
                    <a:latin typeface="Arial" panose="020B0604020202020204" pitchFamily="34" charset="0"/>
                    <a:cs typeface="Arial" panose="020B0604020202020204" pitchFamily="34" charset="0"/>
                  </a:rPr>
                  <a:t>Travailler avec les autorités afin d’identifier les défis.</a:t>
                </a:r>
                <a:endParaRPr lang="en-US" sz="4400" b="1" dirty="0">
                  <a:solidFill>
                    <a:srgbClr val="00549B"/>
                  </a:solidFill>
                  <a:latin typeface="Arial" panose="020B0604020202020204" pitchFamily="34" charset="0"/>
                  <a:cs typeface="Arial" panose="020B0604020202020204" pitchFamily="34" charset="0"/>
                </a:endParaRPr>
              </a:p>
            </p:txBody>
          </p:sp>
          <p:sp>
            <p:nvSpPr>
              <p:cNvPr id="41" name="Freeform 7">
                <a:extLst>
                  <a:ext uri="{FF2B5EF4-FFF2-40B4-BE49-F238E27FC236}">
                    <a16:creationId xmlns:a16="http://schemas.microsoft.com/office/drawing/2014/main" id="{A88775C2-0C76-8EDA-9BB0-89A83CFD10AE}"/>
                  </a:ext>
                </a:extLst>
              </p:cNvPr>
              <p:cNvSpPr/>
              <p:nvPr/>
            </p:nvSpPr>
            <p:spPr>
              <a:xfrm rot="5957644">
                <a:off x="15642143" y="3503237"/>
                <a:ext cx="2003111" cy="1245055"/>
              </a:xfrm>
              <a:custGeom>
                <a:avLst/>
                <a:gdLst/>
                <a:ahLst/>
                <a:cxnLst/>
                <a:rect l="l" t="t" r="r" b="b"/>
                <a:pathLst>
                  <a:path w="3728215" h="2250910">
                    <a:moveTo>
                      <a:pt x="0" y="0"/>
                    </a:moveTo>
                    <a:lnTo>
                      <a:pt x="3728215" y="0"/>
                    </a:lnTo>
                    <a:lnTo>
                      <a:pt x="3728215" y="2250909"/>
                    </a:lnTo>
                    <a:lnTo>
                      <a:pt x="0" y="2250909"/>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48" name="TextBox 47">
                <a:extLst>
                  <a:ext uri="{FF2B5EF4-FFF2-40B4-BE49-F238E27FC236}">
                    <a16:creationId xmlns:a16="http://schemas.microsoft.com/office/drawing/2014/main" id="{E551B616-2F35-DE0B-55AD-6287BF5CF190}"/>
                  </a:ext>
                </a:extLst>
              </p:cNvPr>
              <p:cNvSpPr txBox="1"/>
              <p:nvPr/>
            </p:nvSpPr>
            <p:spPr>
              <a:xfrm>
                <a:off x="10751278" y="6446987"/>
                <a:ext cx="7848600" cy="2800767"/>
              </a:xfrm>
              <a:prstGeom prst="rect">
                <a:avLst/>
              </a:prstGeom>
              <a:noFill/>
            </p:spPr>
            <p:txBody>
              <a:bodyPr wrap="square" rtlCol="0">
                <a:spAutoFit/>
              </a:bodyPr>
              <a:lstStyle/>
              <a:p>
                <a:r>
                  <a:rPr lang="fr-FR" sz="4400" b="1" dirty="0">
                    <a:solidFill>
                      <a:srgbClr val="00549B"/>
                    </a:solidFill>
                    <a:latin typeface="Arial" panose="020B0604020202020204" pitchFamily="34" charset="0"/>
                    <a:cs typeface="Arial" panose="020B0604020202020204" pitchFamily="34" charset="0"/>
                  </a:rPr>
                  <a:t>Établir des plans de formation à l’intention des responsables chargés de l’application des codes.</a:t>
                </a:r>
                <a:endParaRPr lang="en-US" sz="4400" b="1" dirty="0">
                  <a:solidFill>
                    <a:srgbClr val="00549B"/>
                  </a:solidFill>
                  <a:latin typeface="Arial" panose="020B0604020202020204" pitchFamily="34" charset="0"/>
                  <a:cs typeface="Arial" panose="020B0604020202020204" pitchFamily="34" charset="0"/>
                </a:endParaRPr>
              </a:p>
            </p:txBody>
          </p:sp>
          <p:sp>
            <p:nvSpPr>
              <p:cNvPr id="49" name="Freeform 7">
                <a:extLst>
                  <a:ext uri="{FF2B5EF4-FFF2-40B4-BE49-F238E27FC236}">
                    <a16:creationId xmlns:a16="http://schemas.microsoft.com/office/drawing/2014/main" id="{15E7DE30-6DBA-7711-C17B-5A44FFAA7EF3}"/>
                  </a:ext>
                </a:extLst>
              </p:cNvPr>
              <p:cNvSpPr/>
              <p:nvPr/>
            </p:nvSpPr>
            <p:spPr>
              <a:xfrm rot="912871">
                <a:off x="6248961" y="1251428"/>
                <a:ext cx="3967307" cy="1872958"/>
              </a:xfrm>
              <a:custGeom>
                <a:avLst/>
                <a:gdLst/>
                <a:ahLst/>
                <a:cxnLst/>
                <a:rect l="l" t="t" r="r" b="b"/>
                <a:pathLst>
                  <a:path w="3728215" h="2250910">
                    <a:moveTo>
                      <a:pt x="0" y="0"/>
                    </a:moveTo>
                    <a:lnTo>
                      <a:pt x="3728215" y="0"/>
                    </a:lnTo>
                    <a:lnTo>
                      <a:pt x="3728215" y="2250909"/>
                    </a:lnTo>
                    <a:lnTo>
                      <a:pt x="0" y="2250909"/>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51" name="TextBox 50">
                <a:extLst>
                  <a:ext uri="{FF2B5EF4-FFF2-40B4-BE49-F238E27FC236}">
                    <a16:creationId xmlns:a16="http://schemas.microsoft.com/office/drawing/2014/main" id="{743964D4-30C7-336A-93D5-6255FE011783}"/>
                  </a:ext>
                </a:extLst>
              </p:cNvPr>
              <p:cNvSpPr txBox="1"/>
              <p:nvPr/>
            </p:nvSpPr>
            <p:spPr>
              <a:xfrm>
                <a:off x="10610425" y="4364301"/>
                <a:ext cx="6113807" cy="1446550"/>
              </a:xfrm>
              <a:prstGeom prst="rect">
                <a:avLst/>
              </a:prstGeom>
              <a:noFill/>
            </p:spPr>
            <p:txBody>
              <a:bodyPr wrap="square" rtlCol="0">
                <a:spAutoFit/>
              </a:bodyPr>
              <a:lstStyle/>
              <a:p>
                <a:r>
                  <a:rPr lang="fr-FR" sz="4400" b="1" dirty="0">
                    <a:solidFill>
                      <a:srgbClr val="00549B"/>
                    </a:solidFill>
                    <a:latin typeface="Arial" panose="020B0604020202020204" pitchFamily="34" charset="0"/>
                    <a:cs typeface="Arial" panose="020B0604020202020204" pitchFamily="34" charset="0"/>
                  </a:rPr>
                  <a:t>Identifier les besoins en matière de soutien.</a:t>
                </a:r>
                <a:endParaRPr lang="en-US" sz="4400" b="1" dirty="0">
                  <a:solidFill>
                    <a:srgbClr val="00549B"/>
                  </a:solidFill>
                  <a:latin typeface="Arial" panose="020B0604020202020204" pitchFamily="34" charset="0"/>
                  <a:cs typeface="Arial" panose="020B0604020202020204" pitchFamily="34" charset="0"/>
                </a:endParaRPr>
              </a:p>
            </p:txBody>
          </p:sp>
          <p:sp>
            <p:nvSpPr>
              <p:cNvPr id="54" name="Freeform 7">
                <a:extLst>
                  <a:ext uri="{FF2B5EF4-FFF2-40B4-BE49-F238E27FC236}">
                    <a16:creationId xmlns:a16="http://schemas.microsoft.com/office/drawing/2014/main" id="{5244DFF6-C05C-FF64-4AC9-D77B2C3E9395}"/>
                  </a:ext>
                </a:extLst>
              </p:cNvPr>
              <p:cNvSpPr/>
              <p:nvPr/>
            </p:nvSpPr>
            <p:spPr>
              <a:xfrm rot="3668816" flipV="1">
                <a:off x="8628467" y="5631700"/>
                <a:ext cx="2021550" cy="1667889"/>
              </a:xfrm>
              <a:custGeom>
                <a:avLst/>
                <a:gdLst/>
                <a:ahLst/>
                <a:cxnLst/>
                <a:rect l="l" t="t" r="r" b="b"/>
                <a:pathLst>
                  <a:path w="3728215" h="2250910">
                    <a:moveTo>
                      <a:pt x="0" y="0"/>
                    </a:moveTo>
                    <a:lnTo>
                      <a:pt x="3728215" y="0"/>
                    </a:lnTo>
                    <a:lnTo>
                      <a:pt x="3728215" y="2250909"/>
                    </a:lnTo>
                    <a:lnTo>
                      <a:pt x="0" y="2250909"/>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dirty="0"/>
              </a:p>
            </p:txBody>
          </p:sp>
        </p:grpSp>
      </p:grpSp>
      <p:pic>
        <p:nvPicPr>
          <p:cNvPr id="56" name="Picture 55">
            <a:extLst>
              <a:ext uri="{FF2B5EF4-FFF2-40B4-BE49-F238E27FC236}">
                <a16:creationId xmlns:a16="http://schemas.microsoft.com/office/drawing/2014/main" id="{9DCEAE47-4D0A-A12B-A99D-018B93B7AB62}"/>
              </a:ext>
            </a:extLst>
          </p:cNvPr>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332915" y="327620"/>
            <a:ext cx="2153487" cy="1490876"/>
          </a:xfrm>
          <a:prstGeom prst="rect">
            <a:avLst/>
          </a:prstGeom>
        </p:spPr>
      </p:pic>
    </p:spTree>
    <p:extLst>
      <p:ext uri="{BB962C8B-B14F-4D97-AF65-F5344CB8AC3E}">
        <p14:creationId xmlns:p14="http://schemas.microsoft.com/office/powerpoint/2010/main" val="37771264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ED7E44-F3F5-5E1B-2A77-CBFAC0CDD6A2}"/>
            </a:ext>
          </a:extLst>
        </p:cNvPr>
        <p:cNvGrpSpPr/>
        <p:nvPr/>
      </p:nvGrpSpPr>
      <p:grpSpPr>
        <a:xfrm>
          <a:off x="0" y="0"/>
          <a:ext cx="0" cy="0"/>
          <a:chOff x="0" y="0"/>
          <a:chExt cx="0" cy="0"/>
        </a:xfrm>
      </p:grpSpPr>
      <p:sp>
        <p:nvSpPr>
          <p:cNvPr id="44" name="Freeform 3">
            <a:extLst>
              <a:ext uri="{FF2B5EF4-FFF2-40B4-BE49-F238E27FC236}">
                <a16:creationId xmlns:a16="http://schemas.microsoft.com/office/drawing/2014/main" id="{EDD48AF7-1CFD-ABFC-F820-DCF4CD01E4AF}"/>
              </a:ext>
            </a:extLst>
          </p:cNvPr>
          <p:cNvSpPr/>
          <p:nvPr/>
        </p:nvSpPr>
        <p:spPr>
          <a:xfrm rot="16200000">
            <a:off x="8112736" y="218965"/>
            <a:ext cx="10398846" cy="9917900"/>
          </a:xfrm>
          <a:custGeom>
            <a:avLst/>
            <a:gdLst/>
            <a:ahLst/>
            <a:cxnLst/>
            <a:rect l="l" t="t" r="r" b="b"/>
            <a:pathLst>
              <a:path w="10398846" h="9917900">
                <a:moveTo>
                  <a:pt x="0" y="0"/>
                </a:moveTo>
                <a:lnTo>
                  <a:pt x="10398846" y="0"/>
                </a:lnTo>
                <a:lnTo>
                  <a:pt x="10398846" y="9917900"/>
                </a:lnTo>
                <a:lnTo>
                  <a:pt x="0" y="9917900"/>
                </a:lnTo>
                <a:lnTo>
                  <a:pt x="0" y="0"/>
                </a:lnTo>
                <a:close/>
              </a:path>
            </a:pathLst>
          </a:custGeom>
          <a:blipFill>
            <a:blip r:embed="rId3"/>
            <a:stretch>
              <a:fillRect/>
            </a:stretch>
          </a:blipFill>
        </p:spPr>
        <p:txBody>
          <a:bodyPr/>
          <a:lstStyle/>
          <a:p>
            <a:endParaRPr lang="en-US"/>
          </a:p>
        </p:txBody>
      </p:sp>
      <p:pic>
        <p:nvPicPr>
          <p:cNvPr id="52" name="Picture 51">
            <a:extLst>
              <a:ext uri="{FF2B5EF4-FFF2-40B4-BE49-F238E27FC236}">
                <a16:creationId xmlns:a16="http://schemas.microsoft.com/office/drawing/2014/main" id="{34B6DA89-D7DB-2FB0-A6D7-8CC6F585E803}"/>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35941" y="1286"/>
            <a:ext cx="18285714" cy="10285714"/>
          </a:xfrm>
          <a:prstGeom prst="rect">
            <a:avLst/>
          </a:prstGeom>
        </p:spPr>
      </p:pic>
      <p:sp>
        <p:nvSpPr>
          <p:cNvPr id="47" name="TextBox 46">
            <a:extLst>
              <a:ext uri="{FF2B5EF4-FFF2-40B4-BE49-F238E27FC236}">
                <a16:creationId xmlns:a16="http://schemas.microsoft.com/office/drawing/2014/main" id="{D1A1B758-62D0-80BE-BBFF-2008EE7D9C89}"/>
              </a:ext>
            </a:extLst>
          </p:cNvPr>
          <p:cNvSpPr txBox="1"/>
          <p:nvPr/>
        </p:nvSpPr>
        <p:spPr>
          <a:xfrm>
            <a:off x="445096" y="552824"/>
            <a:ext cx="17712055" cy="1046440"/>
          </a:xfrm>
          <a:prstGeom prst="rect">
            <a:avLst/>
          </a:prstGeom>
          <a:noFill/>
        </p:spPr>
        <p:txBody>
          <a:bodyPr wrap="square" rtlCol="0">
            <a:spAutoFit/>
          </a:bodyPr>
          <a:lstStyle/>
          <a:p>
            <a:r>
              <a:rPr lang="en-US" sz="6200" b="1" dirty="0">
                <a:solidFill>
                  <a:srgbClr val="00549B"/>
                </a:solidFill>
                <a:latin typeface="Arial Black" panose="020B0A04020102020204" pitchFamily="34" charset="0"/>
                <a:cs typeface="Arial" panose="020B0604020202020204" pitchFamily="34" charset="0"/>
              </a:rPr>
              <a:t>Building Code Assessment Tool (BCAT)</a:t>
            </a:r>
          </a:p>
        </p:txBody>
      </p:sp>
      <p:pic>
        <p:nvPicPr>
          <p:cNvPr id="5" name="Picture 4">
            <a:extLst>
              <a:ext uri="{FF2B5EF4-FFF2-40B4-BE49-F238E27FC236}">
                <a16:creationId xmlns:a16="http://schemas.microsoft.com/office/drawing/2014/main" id="{2217C2DA-EA8F-D3FC-8536-9F6475FCDD03}"/>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70102" y="1955307"/>
            <a:ext cx="7696200" cy="577215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6">
            <a:extLst>
              <a:ext uri="{FF2B5EF4-FFF2-40B4-BE49-F238E27FC236}">
                <a16:creationId xmlns:a16="http://schemas.microsoft.com/office/drawing/2014/main" id="{EC64271A-B563-8FC6-D6CC-3D8AFA98C8B9}"/>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983373" y="1917207"/>
            <a:ext cx="8657569" cy="577215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9" name="TextBox 8">
            <a:extLst>
              <a:ext uri="{FF2B5EF4-FFF2-40B4-BE49-F238E27FC236}">
                <a16:creationId xmlns:a16="http://schemas.microsoft.com/office/drawing/2014/main" id="{E8012737-C1E7-D523-1666-50182F110A78}"/>
              </a:ext>
            </a:extLst>
          </p:cNvPr>
          <p:cNvSpPr txBox="1"/>
          <p:nvPr/>
        </p:nvSpPr>
        <p:spPr>
          <a:xfrm>
            <a:off x="606462" y="7949618"/>
            <a:ext cx="7470738" cy="954107"/>
          </a:xfrm>
          <a:prstGeom prst="rect">
            <a:avLst/>
          </a:prstGeom>
          <a:solidFill>
            <a:schemeClr val="bg1"/>
          </a:solidFill>
        </p:spPr>
        <p:txBody>
          <a:bodyPr wrap="square" rtlCol="0">
            <a:spAutoFit/>
          </a:bodyPr>
          <a:lstStyle/>
          <a:p>
            <a:r>
              <a:rPr lang="fr-FR" sz="2800" b="1" dirty="0">
                <a:solidFill>
                  <a:srgbClr val="006EB6"/>
                </a:solidFill>
              </a:rPr>
              <a:t>Participants utilisant l’outil BCAT. </a:t>
            </a:r>
            <a:r>
              <a:rPr lang="en-US" sz="2800" b="1" dirty="0">
                <a:solidFill>
                  <a:srgbClr val="006EB6"/>
                </a:solidFill>
              </a:rPr>
              <a:t>Lebanese Chapter</a:t>
            </a:r>
          </a:p>
        </p:txBody>
      </p:sp>
      <p:sp>
        <p:nvSpPr>
          <p:cNvPr id="10" name="TextBox 9">
            <a:extLst>
              <a:ext uri="{FF2B5EF4-FFF2-40B4-BE49-F238E27FC236}">
                <a16:creationId xmlns:a16="http://schemas.microsoft.com/office/drawing/2014/main" id="{E5B648E7-A663-C282-E14A-9A99B552D75E}"/>
              </a:ext>
            </a:extLst>
          </p:cNvPr>
          <p:cNvSpPr txBox="1"/>
          <p:nvPr/>
        </p:nvSpPr>
        <p:spPr>
          <a:xfrm>
            <a:off x="8983372" y="7949619"/>
            <a:ext cx="8657569" cy="523220"/>
          </a:xfrm>
          <a:prstGeom prst="rect">
            <a:avLst/>
          </a:prstGeom>
          <a:solidFill>
            <a:schemeClr val="bg1"/>
          </a:solidFill>
        </p:spPr>
        <p:txBody>
          <a:bodyPr wrap="square" rtlCol="0">
            <a:spAutoFit/>
          </a:bodyPr>
          <a:lstStyle/>
          <a:p>
            <a:pPr algn="ctr"/>
            <a:r>
              <a:rPr lang="en-US" sz="2800" b="1" dirty="0">
                <a:solidFill>
                  <a:srgbClr val="006EB6"/>
                </a:solidFill>
              </a:rPr>
              <a:t>Participants </a:t>
            </a:r>
            <a:r>
              <a:rPr lang="en-US" sz="2800" b="1" dirty="0" err="1">
                <a:solidFill>
                  <a:srgbClr val="006EB6"/>
                </a:solidFill>
              </a:rPr>
              <a:t>utilisant</a:t>
            </a:r>
            <a:r>
              <a:rPr lang="en-US" sz="2800" b="1" dirty="0">
                <a:solidFill>
                  <a:srgbClr val="006EB6"/>
                </a:solidFill>
              </a:rPr>
              <a:t> </a:t>
            </a:r>
            <a:r>
              <a:rPr lang="en-US" sz="2800" b="1" dirty="0" err="1">
                <a:solidFill>
                  <a:srgbClr val="006EB6"/>
                </a:solidFill>
              </a:rPr>
              <a:t>l´outil</a:t>
            </a:r>
            <a:r>
              <a:rPr lang="en-US" sz="2800" b="1" dirty="0">
                <a:solidFill>
                  <a:srgbClr val="006EB6"/>
                </a:solidFill>
              </a:rPr>
              <a:t> BCAT. Kenia</a:t>
            </a:r>
          </a:p>
        </p:txBody>
      </p:sp>
      <p:sp>
        <p:nvSpPr>
          <p:cNvPr id="11" name="Rectangle 10">
            <a:extLst>
              <a:ext uri="{FF2B5EF4-FFF2-40B4-BE49-F238E27FC236}">
                <a16:creationId xmlns:a16="http://schemas.microsoft.com/office/drawing/2014/main" id="{B7A193DB-838B-2280-33C3-26BA240766BB}"/>
              </a:ext>
            </a:extLst>
          </p:cNvPr>
          <p:cNvSpPr/>
          <p:nvPr/>
        </p:nvSpPr>
        <p:spPr>
          <a:xfrm>
            <a:off x="0" y="9125886"/>
            <a:ext cx="18288000" cy="1120226"/>
          </a:xfrm>
          <a:prstGeom prst="rect">
            <a:avLst/>
          </a:prstGeom>
          <a:gradFill flip="none" rotWithShape="1">
            <a:gsLst>
              <a:gs pos="0">
                <a:srgbClr val="3C8624">
                  <a:alpha val="72000"/>
                </a:srgbClr>
              </a:gs>
              <a:gs pos="100000">
                <a:srgbClr val="006EB6"/>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201569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D57AC7-50B9-F43C-B771-7288199BCEDB}"/>
            </a:ext>
          </a:extLst>
        </p:cNvPr>
        <p:cNvGrpSpPr/>
        <p:nvPr/>
      </p:nvGrpSpPr>
      <p:grpSpPr>
        <a:xfrm>
          <a:off x="0" y="0"/>
          <a:ext cx="0" cy="0"/>
          <a:chOff x="0" y="0"/>
          <a:chExt cx="0" cy="0"/>
        </a:xfrm>
      </p:grpSpPr>
      <p:sp>
        <p:nvSpPr>
          <p:cNvPr id="43" name="Freeform 2">
            <a:extLst>
              <a:ext uri="{FF2B5EF4-FFF2-40B4-BE49-F238E27FC236}">
                <a16:creationId xmlns:a16="http://schemas.microsoft.com/office/drawing/2014/main" id="{C596001C-3EA0-063B-D289-D32E7C8BF3B5}"/>
              </a:ext>
            </a:extLst>
          </p:cNvPr>
          <p:cNvSpPr>
            <a:spLocks noGrp="1" noRot="1" noMove="1" noResize="1" noEditPoints="1" noAdjustHandles="1" noChangeArrowheads="1" noChangeShapeType="1"/>
          </p:cNvSpPr>
          <p:nvPr/>
        </p:nvSpPr>
        <p:spPr>
          <a:xfrm rot="10800000">
            <a:off x="-263224" y="15305"/>
            <a:ext cx="18551223"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endParaRPr lang="en-US"/>
          </a:p>
        </p:txBody>
      </p:sp>
      <p:sp>
        <p:nvSpPr>
          <p:cNvPr id="2" name="Freeform 5">
            <a:extLst>
              <a:ext uri="{FF2B5EF4-FFF2-40B4-BE49-F238E27FC236}">
                <a16:creationId xmlns:a16="http://schemas.microsoft.com/office/drawing/2014/main" id="{81F6FD3A-56D8-8CE1-45C7-99AAFC6E5AB5}"/>
              </a:ext>
            </a:extLst>
          </p:cNvPr>
          <p:cNvSpPr/>
          <p:nvPr/>
        </p:nvSpPr>
        <p:spPr>
          <a:xfrm>
            <a:off x="1406927" y="2699917"/>
            <a:ext cx="5082839" cy="4885879"/>
          </a:xfrm>
          <a:custGeom>
            <a:avLst/>
            <a:gdLst/>
            <a:ahLst/>
            <a:cxnLst/>
            <a:rect l="l" t="t" r="r" b="b"/>
            <a:pathLst>
              <a:path w="5082839" h="4885879">
                <a:moveTo>
                  <a:pt x="0" y="0"/>
                </a:moveTo>
                <a:lnTo>
                  <a:pt x="5082838" y="0"/>
                </a:lnTo>
                <a:lnTo>
                  <a:pt x="5082838" y="4885878"/>
                </a:lnTo>
                <a:lnTo>
                  <a:pt x="0" y="4885878"/>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3" name="TextBox 2">
            <a:extLst>
              <a:ext uri="{FF2B5EF4-FFF2-40B4-BE49-F238E27FC236}">
                <a16:creationId xmlns:a16="http://schemas.microsoft.com/office/drawing/2014/main" id="{6B212796-7062-1B74-2918-27458119A4D1}"/>
              </a:ext>
            </a:extLst>
          </p:cNvPr>
          <p:cNvSpPr txBox="1"/>
          <p:nvPr/>
        </p:nvSpPr>
        <p:spPr>
          <a:xfrm>
            <a:off x="2286000" y="4610100"/>
            <a:ext cx="3657600" cy="1015663"/>
          </a:xfrm>
          <a:prstGeom prst="rect">
            <a:avLst/>
          </a:prstGeom>
          <a:noFill/>
        </p:spPr>
        <p:txBody>
          <a:bodyPr wrap="square" rtlCol="0">
            <a:spAutoFit/>
          </a:bodyPr>
          <a:lstStyle/>
          <a:p>
            <a:r>
              <a:rPr lang="en-US" sz="6000" dirty="0">
                <a:solidFill>
                  <a:schemeClr val="bg1"/>
                </a:solidFill>
                <a:latin typeface="Arial Black" panose="020B0A04020102020204" pitchFamily="34" charset="0"/>
              </a:rPr>
              <a:t>CODES</a:t>
            </a:r>
          </a:p>
        </p:txBody>
      </p:sp>
      <p:pic>
        <p:nvPicPr>
          <p:cNvPr id="56" name="Picture 55">
            <a:extLst>
              <a:ext uri="{FF2B5EF4-FFF2-40B4-BE49-F238E27FC236}">
                <a16:creationId xmlns:a16="http://schemas.microsoft.com/office/drawing/2014/main" id="{C4AABDF1-9211-FE26-3698-36BB64A056E7}"/>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442570" y="932162"/>
            <a:ext cx="2153487" cy="1490876"/>
          </a:xfrm>
          <a:prstGeom prst="rect">
            <a:avLst/>
          </a:prstGeom>
        </p:spPr>
      </p:pic>
      <p:sp>
        <p:nvSpPr>
          <p:cNvPr id="5" name="Freeform 3">
            <a:extLst>
              <a:ext uri="{FF2B5EF4-FFF2-40B4-BE49-F238E27FC236}">
                <a16:creationId xmlns:a16="http://schemas.microsoft.com/office/drawing/2014/main" id="{782643AE-6725-2002-CD02-DC1BACB46A89}"/>
              </a:ext>
            </a:extLst>
          </p:cNvPr>
          <p:cNvSpPr>
            <a:spLocks noGrp="1" noRot="1" noMove="1" noResize="1" noEditPoints="1" noAdjustHandles="1" noChangeArrowheads="1" noChangeShapeType="1"/>
          </p:cNvSpPr>
          <p:nvPr/>
        </p:nvSpPr>
        <p:spPr>
          <a:xfrm rot="5400000">
            <a:off x="-625264" y="171541"/>
            <a:ext cx="10641982" cy="9917900"/>
          </a:xfrm>
          <a:custGeom>
            <a:avLst/>
            <a:gdLst/>
            <a:ahLst/>
            <a:cxnLst/>
            <a:rect l="l" t="t" r="r" b="b"/>
            <a:pathLst>
              <a:path w="10398846" h="9917900">
                <a:moveTo>
                  <a:pt x="0" y="0"/>
                </a:moveTo>
                <a:lnTo>
                  <a:pt x="10398846" y="0"/>
                </a:lnTo>
                <a:lnTo>
                  <a:pt x="10398846" y="9917900"/>
                </a:lnTo>
                <a:lnTo>
                  <a:pt x="0" y="9917900"/>
                </a:lnTo>
                <a:lnTo>
                  <a:pt x="0" y="0"/>
                </a:lnTo>
                <a:close/>
              </a:path>
            </a:pathLst>
          </a:custGeom>
          <a:blipFill>
            <a:blip r:embed="rId6"/>
            <a:stretch>
              <a:fillRect/>
            </a:stretch>
          </a:blipFill>
        </p:spPr>
        <p:txBody>
          <a:bodyPr/>
          <a:lstStyle/>
          <a:p>
            <a:endParaRPr lang="en-US"/>
          </a:p>
        </p:txBody>
      </p:sp>
      <p:sp>
        <p:nvSpPr>
          <p:cNvPr id="6" name="Freeform 2">
            <a:extLst>
              <a:ext uri="{FF2B5EF4-FFF2-40B4-BE49-F238E27FC236}">
                <a16:creationId xmlns:a16="http://schemas.microsoft.com/office/drawing/2014/main" id="{A7E8F530-5543-71BA-3D26-2D497266A4FF}"/>
              </a:ext>
            </a:extLst>
          </p:cNvPr>
          <p:cNvSpPr>
            <a:spLocks noGrp="1" noRot="1" noMove="1" noResize="1" noEditPoints="1" noAdjustHandles="1" noChangeArrowheads="1" noChangeShapeType="1"/>
          </p:cNvSpPr>
          <p:nvPr/>
        </p:nvSpPr>
        <p:spPr>
          <a:xfrm>
            <a:off x="-441972" y="-214086"/>
            <a:ext cx="10096649" cy="10414152"/>
          </a:xfrm>
          <a:custGeom>
            <a:avLst/>
            <a:gdLst/>
            <a:ahLst/>
            <a:cxnLst/>
            <a:rect l="l" t="t" r="r" b="b"/>
            <a:pathLst>
              <a:path w="18519705" h="16707675">
                <a:moveTo>
                  <a:pt x="0" y="0"/>
                </a:moveTo>
                <a:lnTo>
                  <a:pt x="18519705" y="0"/>
                </a:lnTo>
                <a:lnTo>
                  <a:pt x="18519705" y="16707675"/>
                </a:lnTo>
                <a:lnTo>
                  <a:pt x="0" y="16707675"/>
                </a:lnTo>
                <a:lnTo>
                  <a:pt x="0" y="0"/>
                </a:lnTo>
                <a:close/>
              </a:path>
            </a:pathLst>
          </a:custGeom>
          <a:blipFill>
            <a:blip r:embed="rId7" cstate="screen">
              <a:extLst>
                <a:ext uri="{28A0092B-C50C-407E-A947-70E740481C1C}">
                  <a14:useLocalDpi xmlns:a14="http://schemas.microsoft.com/office/drawing/2010/main"/>
                </a:ext>
              </a:extLst>
            </a:blip>
            <a:stretch>
              <a:fillRect l="1061" t="841"/>
            </a:stretch>
          </a:blipFill>
        </p:spPr>
        <p:txBody>
          <a:bodyPr/>
          <a:lstStyle/>
          <a:p>
            <a:endParaRPr lang="en-US" dirty="0"/>
          </a:p>
        </p:txBody>
      </p:sp>
      <p:sp>
        <p:nvSpPr>
          <p:cNvPr id="47" name="TextBox 46">
            <a:extLst>
              <a:ext uri="{FF2B5EF4-FFF2-40B4-BE49-F238E27FC236}">
                <a16:creationId xmlns:a16="http://schemas.microsoft.com/office/drawing/2014/main" id="{95D7B2CE-FA26-02FA-94F0-1735C0272E80}"/>
              </a:ext>
            </a:extLst>
          </p:cNvPr>
          <p:cNvSpPr txBox="1"/>
          <p:nvPr/>
        </p:nvSpPr>
        <p:spPr>
          <a:xfrm>
            <a:off x="429318" y="290430"/>
            <a:ext cx="10744200" cy="1323439"/>
          </a:xfrm>
          <a:prstGeom prst="rect">
            <a:avLst/>
          </a:prstGeom>
          <a:noFill/>
        </p:spPr>
        <p:txBody>
          <a:bodyPr wrap="square" rtlCol="0">
            <a:spAutoFit/>
          </a:bodyPr>
          <a:lstStyle/>
          <a:p>
            <a:r>
              <a:rPr lang="en-US" sz="8000" dirty="0">
                <a:solidFill>
                  <a:srgbClr val="00549B"/>
                </a:solidFill>
                <a:latin typeface="Arial Black" panose="020B0A04020102020204" pitchFamily="34" charset="0"/>
              </a:rPr>
              <a:t>Plan de Jeu</a:t>
            </a:r>
          </a:p>
        </p:txBody>
      </p:sp>
      <p:pic>
        <p:nvPicPr>
          <p:cNvPr id="12" name="Picture 11">
            <a:extLst>
              <a:ext uri="{FF2B5EF4-FFF2-40B4-BE49-F238E27FC236}">
                <a16:creationId xmlns:a16="http://schemas.microsoft.com/office/drawing/2014/main" id="{910BECC4-FEA6-A0D9-A359-4DE93874C92C}"/>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5144130" y="447299"/>
            <a:ext cx="2153487" cy="1490876"/>
          </a:xfrm>
          <a:prstGeom prst="rect">
            <a:avLst/>
          </a:prstGeom>
        </p:spPr>
      </p:pic>
      <p:grpSp>
        <p:nvGrpSpPr>
          <p:cNvPr id="4" name="Group 3">
            <a:extLst>
              <a:ext uri="{FF2B5EF4-FFF2-40B4-BE49-F238E27FC236}">
                <a16:creationId xmlns:a16="http://schemas.microsoft.com/office/drawing/2014/main" id="{E93E9B0A-618B-A4AF-7F0A-8BFD58555787}"/>
              </a:ext>
            </a:extLst>
          </p:cNvPr>
          <p:cNvGrpSpPr/>
          <p:nvPr/>
        </p:nvGrpSpPr>
        <p:grpSpPr>
          <a:xfrm>
            <a:off x="423222" y="1594057"/>
            <a:ext cx="16140251" cy="8179836"/>
            <a:chOff x="423222" y="1594057"/>
            <a:chExt cx="16140251" cy="8179836"/>
          </a:xfrm>
        </p:grpSpPr>
        <p:grpSp>
          <p:nvGrpSpPr>
            <p:cNvPr id="14" name="Group 13">
              <a:extLst>
                <a:ext uri="{FF2B5EF4-FFF2-40B4-BE49-F238E27FC236}">
                  <a16:creationId xmlns:a16="http://schemas.microsoft.com/office/drawing/2014/main" id="{6B121D7F-6DC9-B2C5-A457-FE188961A90C}"/>
                </a:ext>
              </a:extLst>
            </p:cNvPr>
            <p:cNvGrpSpPr/>
            <p:nvPr/>
          </p:nvGrpSpPr>
          <p:grpSpPr>
            <a:xfrm>
              <a:off x="11480634" y="3025216"/>
              <a:ext cx="5082839" cy="4885879"/>
              <a:chOff x="11275866" y="2330393"/>
              <a:chExt cx="5082839" cy="4885879"/>
            </a:xfrm>
          </p:grpSpPr>
          <p:sp>
            <p:nvSpPr>
              <p:cNvPr id="7" name="Freeform 5">
                <a:extLst>
                  <a:ext uri="{FF2B5EF4-FFF2-40B4-BE49-F238E27FC236}">
                    <a16:creationId xmlns:a16="http://schemas.microsoft.com/office/drawing/2014/main" id="{2405896A-D3D0-14BB-A48D-605615C4453B}"/>
                  </a:ext>
                </a:extLst>
              </p:cNvPr>
              <p:cNvSpPr/>
              <p:nvPr/>
            </p:nvSpPr>
            <p:spPr>
              <a:xfrm>
                <a:off x="11275866" y="2330393"/>
                <a:ext cx="5082839" cy="4885879"/>
              </a:xfrm>
              <a:custGeom>
                <a:avLst/>
                <a:gdLst/>
                <a:ahLst/>
                <a:cxnLst/>
                <a:rect l="l" t="t" r="r" b="b"/>
                <a:pathLst>
                  <a:path w="5082839" h="4885879">
                    <a:moveTo>
                      <a:pt x="0" y="0"/>
                    </a:moveTo>
                    <a:lnTo>
                      <a:pt x="5082838" y="0"/>
                    </a:lnTo>
                    <a:lnTo>
                      <a:pt x="5082838" y="4885878"/>
                    </a:lnTo>
                    <a:lnTo>
                      <a:pt x="0" y="4885878"/>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8" name="TextBox 7">
                <a:extLst>
                  <a:ext uri="{FF2B5EF4-FFF2-40B4-BE49-F238E27FC236}">
                    <a16:creationId xmlns:a16="http://schemas.microsoft.com/office/drawing/2014/main" id="{77441A65-2930-0074-7D7F-12E02D97BB7A}"/>
                  </a:ext>
                </a:extLst>
              </p:cNvPr>
              <p:cNvSpPr txBox="1"/>
              <p:nvPr/>
            </p:nvSpPr>
            <p:spPr>
              <a:xfrm>
                <a:off x="11575312" y="3998865"/>
                <a:ext cx="4382515" cy="1569660"/>
              </a:xfrm>
              <a:prstGeom prst="rect">
                <a:avLst/>
              </a:prstGeom>
              <a:noFill/>
            </p:spPr>
            <p:txBody>
              <a:bodyPr wrap="square" rtlCol="0">
                <a:spAutoFit/>
              </a:bodyPr>
              <a:lstStyle/>
              <a:p>
                <a:pPr algn="ctr"/>
                <a:r>
                  <a:rPr lang="en-US" sz="4800" dirty="0">
                    <a:solidFill>
                      <a:schemeClr val="bg1"/>
                    </a:solidFill>
                    <a:latin typeface="Arial Black" panose="020B0A04020102020204" pitchFamily="34" charset="0"/>
                  </a:rPr>
                  <a:t>Guide de </a:t>
                </a:r>
                <a:r>
                  <a:rPr lang="en-US" sz="4800" dirty="0" err="1">
                    <a:solidFill>
                      <a:schemeClr val="bg1"/>
                    </a:solidFill>
                    <a:latin typeface="Arial Black" panose="020B0A04020102020204" pitchFamily="34" charset="0"/>
                  </a:rPr>
                  <a:t>résilience</a:t>
                </a:r>
                <a:endParaRPr lang="en-US" sz="4800" dirty="0">
                  <a:solidFill>
                    <a:schemeClr val="bg1"/>
                  </a:solidFill>
                  <a:latin typeface="Arial Black" panose="020B0A04020102020204" pitchFamily="34" charset="0"/>
                </a:endParaRPr>
              </a:p>
            </p:txBody>
          </p:sp>
        </p:grpSp>
        <p:grpSp>
          <p:nvGrpSpPr>
            <p:cNvPr id="13" name="Group 12">
              <a:extLst>
                <a:ext uri="{FF2B5EF4-FFF2-40B4-BE49-F238E27FC236}">
                  <a16:creationId xmlns:a16="http://schemas.microsoft.com/office/drawing/2014/main" id="{3340F73F-085D-8FC7-F9EA-2F1DE5205753}"/>
                </a:ext>
              </a:extLst>
            </p:cNvPr>
            <p:cNvGrpSpPr/>
            <p:nvPr/>
          </p:nvGrpSpPr>
          <p:grpSpPr>
            <a:xfrm>
              <a:off x="423222" y="1594057"/>
              <a:ext cx="11621506" cy="8179836"/>
              <a:chOff x="318082" y="1070610"/>
              <a:chExt cx="11621506" cy="8179836"/>
            </a:xfrm>
          </p:grpSpPr>
          <p:sp>
            <p:nvSpPr>
              <p:cNvPr id="49" name="Freeform 7">
                <a:extLst>
                  <a:ext uri="{FF2B5EF4-FFF2-40B4-BE49-F238E27FC236}">
                    <a16:creationId xmlns:a16="http://schemas.microsoft.com/office/drawing/2014/main" id="{49DBAE26-DCA0-1CF3-7E0F-22D049DB676E}"/>
                  </a:ext>
                </a:extLst>
              </p:cNvPr>
              <p:cNvSpPr/>
              <p:nvPr/>
            </p:nvSpPr>
            <p:spPr>
              <a:xfrm rot="9494134" flipV="1">
                <a:off x="7045787" y="1070610"/>
                <a:ext cx="4357294" cy="1704088"/>
              </a:xfrm>
              <a:custGeom>
                <a:avLst/>
                <a:gdLst/>
                <a:ahLst/>
                <a:cxnLst/>
                <a:rect l="l" t="t" r="r" b="b"/>
                <a:pathLst>
                  <a:path w="3728215" h="2250910">
                    <a:moveTo>
                      <a:pt x="0" y="0"/>
                    </a:moveTo>
                    <a:lnTo>
                      <a:pt x="3728215" y="0"/>
                    </a:lnTo>
                    <a:lnTo>
                      <a:pt x="3728215" y="2250909"/>
                    </a:lnTo>
                    <a:lnTo>
                      <a:pt x="0" y="2250909"/>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dirty="0"/>
              </a:p>
            </p:txBody>
          </p:sp>
          <p:sp>
            <p:nvSpPr>
              <p:cNvPr id="9" name="TextBox 8">
                <a:extLst>
                  <a:ext uri="{FF2B5EF4-FFF2-40B4-BE49-F238E27FC236}">
                    <a16:creationId xmlns:a16="http://schemas.microsoft.com/office/drawing/2014/main" id="{4A458DA9-00FD-531C-49D3-2EA5AC6897D3}"/>
                  </a:ext>
                </a:extLst>
              </p:cNvPr>
              <p:cNvSpPr txBox="1"/>
              <p:nvPr/>
            </p:nvSpPr>
            <p:spPr>
              <a:xfrm>
                <a:off x="1730389" y="2178632"/>
                <a:ext cx="6324600" cy="2800767"/>
              </a:xfrm>
              <a:prstGeom prst="rect">
                <a:avLst/>
              </a:prstGeom>
              <a:noFill/>
            </p:spPr>
            <p:txBody>
              <a:bodyPr wrap="square" rtlCol="0">
                <a:spAutoFit/>
              </a:bodyPr>
              <a:lstStyle/>
              <a:p>
                <a:r>
                  <a:rPr lang="fr-FR" sz="4400" b="1" dirty="0">
                    <a:solidFill>
                      <a:srgbClr val="00549B"/>
                    </a:solidFill>
                    <a:latin typeface="Arial" panose="020B0604020202020204" pitchFamily="34" charset="0"/>
                    <a:cs typeface="Arial" panose="020B0604020202020204" pitchFamily="34" charset="0"/>
                  </a:rPr>
                  <a:t>Élaborer un plan de jeu / définir les exigences actuelles du bâtiment</a:t>
                </a:r>
                <a:endParaRPr lang="en-US" sz="4400" b="1" dirty="0">
                  <a:solidFill>
                    <a:srgbClr val="00549B"/>
                  </a:solidFill>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5C4D7D04-7DDC-7020-38DB-87FC70D978F4}"/>
                  </a:ext>
                </a:extLst>
              </p:cNvPr>
              <p:cNvSpPr txBox="1"/>
              <p:nvPr/>
            </p:nvSpPr>
            <p:spPr>
              <a:xfrm>
                <a:off x="1827699" y="5189974"/>
                <a:ext cx="6324600" cy="769441"/>
              </a:xfrm>
              <a:prstGeom prst="rect">
                <a:avLst/>
              </a:prstGeom>
              <a:noFill/>
            </p:spPr>
            <p:txBody>
              <a:bodyPr wrap="square" rtlCol="0">
                <a:spAutoFit/>
              </a:bodyPr>
              <a:lstStyle/>
              <a:p>
                <a:r>
                  <a:rPr lang="en-US" sz="4400" b="1" dirty="0">
                    <a:solidFill>
                      <a:srgbClr val="00549B"/>
                    </a:solidFill>
                    <a:latin typeface="Arial" panose="020B0604020202020204" pitchFamily="34" charset="0"/>
                    <a:cs typeface="Arial" panose="020B0604020202020204" pitchFamily="34" charset="0"/>
                  </a:rPr>
                  <a:t>Former </a:t>
                </a:r>
                <a:r>
                  <a:rPr lang="en-US" sz="4400" b="1" dirty="0" err="1">
                    <a:solidFill>
                      <a:srgbClr val="00549B"/>
                    </a:solidFill>
                    <a:latin typeface="Arial" panose="020B0604020202020204" pitchFamily="34" charset="0"/>
                    <a:cs typeface="Arial" panose="020B0604020202020204" pitchFamily="34" charset="0"/>
                  </a:rPr>
                  <a:t>l´équipe</a:t>
                </a:r>
                <a:endParaRPr lang="en-US" sz="4400" b="1" dirty="0">
                  <a:solidFill>
                    <a:srgbClr val="00549B"/>
                  </a:solidFill>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9B5847A0-4B06-35FB-5B83-70A8441957FE}"/>
                  </a:ext>
                </a:extLst>
              </p:cNvPr>
              <p:cNvSpPr txBox="1"/>
              <p:nvPr/>
            </p:nvSpPr>
            <p:spPr>
              <a:xfrm>
                <a:off x="1842939" y="7126788"/>
                <a:ext cx="10096649" cy="2123658"/>
              </a:xfrm>
              <a:prstGeom prst="rect">
                <a:avLst/>
              </a:prstGeom>
              <a:noFill/>
            </p:spPr>
            <p:txBody>
              <a:bodyPr wrap="square" rtlCol="0">
                <a:spAutoFit/>
              </a:bodyPr>
              <a:lstStyle/>
              <a:p>
                <a:r>
                  <a:rPr lang="fr-FR" sz="4400" b="1" dirty="0">
                    <a:solidFill>
                      <a:srgbClr val="00549B"/>
                    </a:solidFill>
                    <a:latin typeface="Arial" panose="020B0604020202020204" pitchFamily="34" charset="0"/>
                    <a:cs typeface="Arial" panose="020B0604020202020204" pitchFamily="34" charset="0"/>
                  </a:rPr>
                  <a:t>Mettre en œuvre le plan de</a:t>
                </a:r>
              </a:p>
              <a:p>
                <a:r>
                  <a:rPr lang="fr-FR" sz="4400" b="1" dirty="0">
                    <a:solidFill>
                      <a:srgbClr val="00549B"/>
                    </a:solidFill>
                    <a:latin typeface="Arial" panose="020B0604020202020204" pitchFamily="34" charset="0"/>
                    <a:cs typeface="Arial" panose="020B0604020202020204" pitchFamily="34" charset="0"/>
                  </a:rPr>
                  <a:t> jeu du</a:t>
                </a:r>
              </a:p>
              <a:p>
                <a:r>
                  <a:rPr lang="fr-FR" sz="4400" b="1" dirty="0">
                    <a:solidFill>
                      <a:srgbClr val="00549B"/>
                    </a:solidFill>
                    <a:latin typeface="Arial" panose="020B0604020202020204" pitchFamily="34" charset="0"/>
                    <a:cs typeface="Arial" panose="020B0604020202020204" pitchFamily="34" charset="0"/>
                  </a:rPr>
                  <a:t> </a:t>
                </a:r>
                <a:r>
                  <a:rPr lang="fr-FR" sz="4400" b="1" dirty="0" err="1">
                    <a:solidFill>
                      <a:srgbClr val="00549B"/>
                    </a:solidFill>
                    <a:latin typeface="Arial" panose="020B0604020202020204" pitchFamily="34" charset="0"/>
                    <a:cs typeface="Arial" panose="020B0604020202020204" pitchFamily="34" charset="0"/>
                  </a:rPr>
                  <a:t>rétrocommissionnement</a:t>
                </a:r>
                <a:endParaRPr lang="en-US" sz="4400" b="1" dirty="0">
                  <a:solidFill>
                    <a:srgbClr val="00549B"/>
                  </a:solidFill>
                  <a:latin typeface="Arial" panose="020B0604020202020204" pitchFamily="34" charset="0"/>
                  <a:cs typeface="Arial" panose="020B0604020202020204" pitchFamily="34" charset="0"/>
                </a:endParaRPr>
              </a:p>
            </p:txBody>
          </p:sp>
          <p:sp>
            <p:nvSpPr>
              <p:cNvPr id="41" name="Freeform 7">
                <a:extLst>
                  <a:ext uri="{FF2B5EF4-FFF2-40B4-BE49-F238E27FC236}">
                    <a16:creationId xmlns:a16="http://schemas.microsoft.com/office/drawing/2014/main" id="{F87AD324-86CB-AA94-A1B9-52554D28CD0B}"/>
                  </a:ext>
                </a:extLst>
              </p:cNvPr>
              <p:cNvSpPr/>
              <p:nvPr/>
            </p:nvSpPr>
            <p:spPr>
              <a:xfrm rot="4045215" flipV="1">
                <a:off x="195408" y="3488483"/>
                <a:ext cx="1985605" cy="1600526"/>
              </a:xfrm>
              <a:custGeom>
                <a:avLst/>
                <a:gdLst/>
                <a:ahLst/>
                <a:cxnLst/>
                <a:rect l="l" t="t" r="r" b="b"/>
                <a:pathLst>
                  <a:path w="3728215" h="2250910">
                    <a:moveTo>
                      <a:pt x="0" y="0"/>
                    </a:moveTo>
                    <a:lnTo>
                      <a:pt x="3728215" y="0"/>
                    </a:lnTo>
                    <a:lnTo>
                      <a:pt x="3728215" y="2250909"/>
                    </a:lnTo>
                    <a:lnTo>
                      <a:pt x="0" y="2250909"/>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sp>
            <p:nvSpPr>
              <p:cNvPr id="54" name="Freeform 7">
                <a:extLst>
                  <a:ext uri="{FF2B5EF4-FFF2-40B4-BE49-F238E27FC236}">
                    <a16:creationId xmlns:a16="http://schemas.microsoft.com/office/drawing/2014/main" id="{17954469-FDB8-E3CD-AB45-84017CC481DA}"/>
                  </a:ext>
                </a:extLst>
              </p:cNvPr>
              <p:cNvSpPr/>
              <p:nvPr/>
            </p:nvSpPr>
            <p:spPr>
              <a:xfrm rot="3056941" flipV="1">
                <a:off x="188472" y="6173296"/>
                <a:ext cx="2021550" cy="1762329"/>
              </a:xfrm>
              <a:custGeom>
                <a:avLst/>
                <a:gdLst/>
                <a:ahLst/>
                <a:cxnLst/>
                <a:rect l="l" t="t" r="r" b="b"/>
                <a:pathLst>
                  <a:path w="3728215" h="2250910">
                    <a:moveTo>
                      <a:pt x="0" y="0"/>
                    </a:moveTo>
                    <a:lnTo>
                      <a:pt x="3728215" y="0"/>
                    </a:lnTo>
                    <a:lnTo>
                      <a:pt x="3728215" y="2250909"/>
                    </a:lnTo>
                    <a:lnTo>
                      <a:pt x="0" y="2250909"/>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grpSp>
      </p:grpSp>
    </p:spTree>
    <p:extLst>
      <p:ext uri="{BB962C8B-B14F-4D97-AF65-F5344CB8AC3E}">
        <p14:creationId xmlns:p14="http://schemas.microsoft.com/office/powerpoint/2010/main" val="36429964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53F678-1A80-50DE-DD0C-C2BBECE179AF}"/>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D0DD1818-1DFE-7415-5A04-78F5A2B347EC}"/>
              </a:ext>
            </a:extLst>
          </p:cNvPr>
          <p:cNvPicPr>
            <a:picLocks noGrp="1" noRot="1" noMove="1" noResize="1" noEditPoints="1" noAdjustHandles="1" noChangeArrowheads="1" noChangeShapeType="1" noCrop="1"/>
          </p:cNvPicPr>
          <p:nvPr/>
        </p:nvPicPr>
        <p:blipFill>
          <a:blip r:embed="rId3">
            <a:extLst>
              <a:ext uri="{28A0092B-C50C-407E-A947-70E740481C1C}">
                <a14:useLocalDpi xmlns:a14="http://schemas.microsoft.com/office/drawing/2010/main"/>
              </a:ext>
            </a:extLst>
          </a:blip>
          <a:stretch>
            <a:fillRect/>
          </a:stretch>
        </p:blipFill>
        <p:spPr>
          <a:xfrm>
            <a:off x="29308" y="-998107"/>
            <a:ext cx="18285714" cy="10285714"/>
          </a:xfrm>
          <a:prstGeom prst="rect">
            <a:avLst/>
          </a:prstGeom>
        </p:spPr>
      </p:pic>
      <p:sp>
        <p:nvSpPr>
          <p:cNvPr id="16" name="TextBox 16">
            <a:extLst>
              <a:ext uri="{FF2B5EF4-FFF2-40B4-BE49-F238E27FC236}">
                <a16:creationId xmlns:a16="http://schemas.microsoft.com/office/drawing/2014/main" id="{0E53473A-8CD9-C265-3EAF-BA7AD89F5130}"/>
              </a:ext>
            </a:extLst>
          </p:cNvPr>
          <p:cNvSpPr txBox="1"/>
          <p:nvPr/>
        </p:nvSpPr>
        <p:spPr>
          <a:xfrm>
            <a:off x="4296642" y="8419238"/>
            <a:ext cx="2993912" cy="640279"/>
          </a:xfrm>
          <a:prstGeom prst="rect">
            <a:avLst/>
          </a:prstGeom>
        </p:spPr>
        <p:txBody>
          <a:bodyPr lIns="50800" tIns="50800" rIns="50800" bIns="50800" rtlCol="0" anchor="ctr"/>
          <a:lstStyle/>
          <a:p>
            <a:pPr marL="0" lvl="0" indent="0" algn="ctr">
              <a:lnSpc>
                <a:spcPts val="2618"/>
              </a:lnSpc>
              <a:spcBef>
                <a:spcPct val="0"/>
              </a:spcBef>
            </a:pPr>
            <a:endParaRPr lang="en-US" sz="1870" u="none" strike="noStrike" dirty="0">
              <a:solidFill>
                <a:srgbClr val="FFFEFA"/>
              </a:solidFill>
              <a:latin typeface="Arial" panose="020B0604020202020204" pitchFamily="34" charset="0"/>
              <a:ea typeface="Saira"/>
              <a:cs typeface="Saira"/>
              <a:sym typeface="Saira"/>
            </a:endParaRPr>
          </a:p>
        </p:txBody>
      </p:sp>
      <p:sp>
        <p:nvSpPr>
          <p:cNvPr id="8" name="Rectangle 7">
            <a:extLst>
              <a:ext uri="{FF2B5EF4-FFF2-40B4-BE49-F238E27FC236}">
                <a16:creationId xmlns:a16="http://schemas.microsoft.com/office/drawing/2014/main" id="{EFC8599A-1E7F-2420-89A5-C064885E4D82}"/>
              </a:ext>
            </a:extLst>
          </p:cNvPr>
          <p:cNvSpPr/>
          <p:nvPr/>
        </p:nvSpPr>
        <p:spPr>
          <a:xfrm>
            <a:off x="0" y="9258300"/>
            <a:ext cx="18288000" cy="1120226"/>
          </a:xfrm>
          <a:prstGeom prst="rect">
            <a:avLst/>
          </a:prstGeom>
          <a:gradFill flip="none" rotWithShape="1">
            <a:gsLst>
              <a:gs pos="0">
                <a:srgbClr val="3C8624">
                  <a:alpha val="72000"/>
                </a:srgbClr>
              </a:gs>
              <a:gs pos="100000">
                <a:srgbClr val="006EB6"/>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943F090B-73F7-A5C4-8FE0-C99E7DD41472}"/>
              </a:ext>
            </a:extLst>
          </p:cNvPr>
          <p:cNvSpPr txBox="1"/>
          <p:nvPr/>
        </p:nvSpPr>
        <p:spPr>
          <a:xfrm>
            <a:off x="13870401" y="7982299"/>
            <a:ext cx="4267200" cy="1077218"/>
          </a:xfrm>
          <a:prstGeom prst="rect">
            <a:avLst/>
          </a:prstGeom>
          <a:noFill/>
        </p:spPr>
        <p:txBody>
          <a:bodyPr wrap="square" rtlCol="0">
            <a:spAutoFit/>
          </a:bodyPr>
          <a:lstStyle/>
          <a:p>
            <a:pPr algn="ctr"/>
            <a:r>
              <a:rPr lang="en-US" sz="3200" b="1" dirty="0" err="1">
                <a:solidFill>
                  <a:srgbClr val="00549B"/>
                </a:solidFill>
                <a:latin typeface="Arial" panose="020B0604020202020204" pitchFamily="34" charset="0"/>
                <a:cs typeface="Arial" panose="020B0604020202020204" pitchFamily="34" charset="0"/>
              </a:rPr>
              <a:t>Téléchargez</a:t>
            </a:r>
            <a:r>
              <a:rPr lang="en-US" sz="3200" b="1" dirty="0">
                <a:solidFill>
                  <a:srgbClr val="00549B"/>
                </a:solidFill>
                <a:latin typeface="Arial" panose="020B0604020202020204" pitchFamily="34" charset="0"/>
                <a:cs typeface="Arial" panose="020B0604020202020204" pitchFamily="34" charset="0"/>
              </a:rPr>
              <a:t>-le sur: ashrae.org/president</a:t>
            </a:r>
          </a:p>
        </p:txBody>
      </p:sp>
      <p:sp>
        <p:nvSpPr>
          <p:cNvPr id="10" name="TextBox 9">
            <a:extLst>
              <a:ext uri="{FF2B5EF4-FFF2-40B4-BE49-F238E27FC236}">
                <a16:creationId xmlns:a16="http://schemas.microsoft.com/office/drawing/2014/main" id="{34EDBFA1-DE77-A9EC-ED79-D3DF6C7356C2}"/>
              </a:ext>
            </a:extLst>
          </p:cNvPr>
          <p:cNvSpPr txBox="1"/>
          <p:nvPr/>
        </p:nvSpPr>
        <p:spPr>
          <a:xfrm>
            <a:off x="13868400" y="1682691"/>
            <a:ext cx="3733800" cy="5632311"/>
          </a:xfrm>
          <a:prstGeom prst="rect">
            <a:avLst/>
          </a:prstGeom>
          <a:noFill/>
        </p:spPr>
        <p:txBody>
          <a:bodyPr wrap="square">
            <a:spAutoFit/>
          </a:bodyPr>
          <a:lstStyle/>
          <a:p>
            <a:pPr algn="ctr"/>
            <a:r>
              <a:rPr lang="fr-FR" sz="3600" b="1" i="1" dirty="0">
                <a:solidFill>
                  <a:srgbClr val="00549B"/>
                </a:solidFill>
                <a:latin typeface="Arial" panose="020B0604020202020204" pitchFamily="34" charset="0"/>
                <a:cs typeface="Arial" panose="020B0604020202020204" pitchFamily="34" charset="0"/>
              </a:rPr>
              <a:t>Le succès ne dépend pas uniquement du talent, mais aussi de la stratégie, de la capacité d’adaptation et de la collaboration.</a:t>
            </a:r>
            <a:endParaRPr lang="en-US" sz="3600" b="1" i="1" dirty="0">
              <a:solidFill>
                <a:srgbClr val="00549B"/>
              </a:solidFill>
              <a:latin typeface="Arial" panose="020B0604020202020204" pitchFamily="34" charset="0"/>
              <a:cs typeface="Arial" panose="020B0604020202020204" pitchFamily="34" charset="0"/>
            </a:endParaRPr>
          </a:p>
        </p:txBody>
      </p:sp>
      <p:pic>
        <p:nvPicPr>
          <p:cNvPr id="4" name="Imagen 3">
            <a:extLst>
              <a:ext uri="{FF2B5EF4-FFF2-40B4-BE49-F238E27FC236}">
                <a16:creationId xmlns:a16="http://schemas.microsoft.com/office/drawing/2014/main" id="{2F228907-A59B-5961-3B0B-F46839C188C5}"/>
              </a:ext>
            </a:extLst>
          </p:cNvPr>
          <p:cNvPicPr>
            <a:picLocks noChangeAspect="1"/>
          </p:cNvPicPr>
          <p:nvPr/>
        </p:nvPicPr>
        <p:blipFill>
          <a:blip r:embed="rId4"/>
          <a:stretch>
            <a:fillRect/>
          </a:stretch>
        </p:blipFill>
        <p:spPr>
          <a:xfrm>
            <a:off x="685800" y="154840"/>
            <a:ext cx="12580625" cy="9865460"/>
          </a:xfrm>
          <a:prstGeom prst="rect">
            <a:avLst/>
          </a:prstGeom>
        </p:spPr>
      </p:pic>
    </p:spTree>
    <p:extLst>
      <p:ext uri="{BB962C8B-B14F-4D97-AF65-F5344CB8AC3E}">
        <p14:creationId xmlns:p14="http://schemas.microsoft.com/office/powerpoint/2010/main" val="22995742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E347E6-12CF-A9F4-66CB-567B658ADFE4}"/>
            </a:ext>
          </a:extLst>
        </p:cNvPr>
        <p:cNvGrpSpPr/>
        <p:nvPr/>
      </p:nvGrpSpPr>
      <p:grpSpPr>
        <a:xfrm>
          <a:off x="0" y="0"/>
          <a:ext cx="0" cy="0"/>
          <a:chOff x="0" y="0"/>
          <a:chExt cx="0" cy="0"/>
        </a:xfrm>
      </p:grpSpPr>
      <p:sp>
        <p:nvSpPr>
          <p:cNvPr id="43" name="Freeform 2">
            <a:extLst>
              <a:ext uri="{FF2B5EF4-FFF2-40B4-BE49-F238E27FC236}">
                <a16:creationId xmlns:a16="http://schemas.microsoft.com/office/drawing/2014/main" id="{D18AA3F3-572F-60EB-3642-6AA41BC21748}"/>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endParaRPr lang="en-US"/>
          </a:p>
        </p:txBody>
      </p:sp>
      <p:sp>
        <p:nvSpPr>
          <p:cNvPr id="44" name="Freeform 3">
            <a:extLst>
              <a:ext uri="{FF2B5EF4-FFF2-40B4-BE49-F238E27FC236}">
                <a16:creationId xmlns:a16="http://schemas.microsoft.com/office/drawing/2014/main" id="{4C4BD089-49FF-DDF3-7B39-A34BBE900BDC}"/>
              </a:ext>
            </a:extLst>
          </p:cNvPr>
          <p:cNvSpPr/>
          <p:nvPr/>
        </p:nvSpPr>
        <p:spPr>
          <a:xfrm rot="16200000">
            <a:off x="8112736" y="218965"/>
            <a:ext cx="10398846" cy="9917900"/>
          </a:xfrm>
          <a:custGeom>
            <a:avLst/>
            <a:gdLst/>
            <a:ahLst/>
            <a:cxnLst/>
            <a:rect l="l" t="t" r="r" b="b"/>
            <a:pathLst>
              <a:path w="10398846" h="9917900">
                <a:moveTo>
                  <a:pt x="0" y="0"/>
                </a:moveTo>
                <a:lnTo>
                  <a:pt x="10398846" y="0"/>
                </a:lnTo>
                <a:lnTo>
                  <a:pt x="10398846" y="9917900"/>
                </a:lnTo>
                <a:lnTo>
                  <a:pt x="0" y="9917900"/>
                </a:lnTo>
                <a:lnTo>
                  <a:pt x="0" y="0"/>
                </a:lnTo>
                <a:close/>
              </a:path>
            </a:pathLst>
          </a:custGeom>
          <a:blipFill>
            <a:blip r:embed="rId4"/>
            <a:stretch>
              <a:fillRect/>
            </a:stretch>
          </a:blipFill>
        </p:spPr>
        <p:txBody>
          <a:bodyPr/>
          <a:lstStyle/>
          <a:p>
            <a:endParaRPr lang="en-US"/>
          </a:p>
        </p:txBody>
      </p:sp>
      <p:pic>
        <p:nvPicPr>
          <p:cNvPr id="52" name="Picture 51">
            <a:extLst>
              <a:ext uri="{FF2B5EF4-FFF2-40B4-BE49-F238E27FC236}">
                <a16:creationId xmlns:a16="http://schemas.microsoft.com/office/drawing/2014/main" id="{7491B056-1339-EBAD-79FE-ACDE5F731150}"/>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a:ext>
            </a:extLst>
          </a:blip>
          <a:stretch>
            <a:fillRect/>
          </a:stretch>
        </p:blipFill>
        <p:spPr>
          <a:xfrm>
            <a:off x="228600" y="1286"/>
            <a:ext cx="18285714" cy="10285714"/>
          </a:xfrm>
          <a:prstGeom prst="rect">
            <a:avLst/>
          </a:prstGeom>
        </p:spPr>
      </p:pic>
      <p:sp>
        <p:nvSpPr>
          <p:cNvPr id="47" name="TextBox 46">
            <a:extLst>
              <a:ext uri="{FF2B5EF4-FFF2-40B4-BE49-F238E27FC236}">
                <a16:creationId xmlns:a16="http://schemas.microsoft.com/office/drawing/2014/main" id="{E09ECF8A-C08A-B9D8-AD0A-C361A12121D9}"/>
              </a:ext>
            </a:extLst>
          </p:cNvPr>
          <p:cNvSpPr txBox="1"/>
          <p:nvPr/>
        </p:nvSpPr>
        <p:spPr>
          <a:xfrm>
            <a:off x="9371457" y="528686"/>
            <a:ext cx="10744200" cy="1323439"/>
          </a:xfrm>
          <a:prstGeom prst="rect">
            <a:avLst/>
          </a:prstGeom>
          <a:noFill/>
        </p:spPr>
        <p:txBody>
          <a:bodyPr wrap="square" rtlCol="0">
            <a:spAutoFit/>
          </a:bodyPr>
          <a:lstStyle/>
          <a:p>
            <a:r>
              <a:rPr lang="en-US" sz="8000" dirty="0">
                <a:solidFill>
                  <a:srgbClr val="00549B"/>
                </a:solidFill>
                <a:latin typeface="Arial Black" panose="020B0A04020102020204" pitchFamily="34" charset="0"/>
              </a:rPr>
              <a:t>Plan de Jeu</a:t>
            </a:r>
          </a:p>
        </p:txBody>
      </p:sp>
      <p:grpSp>
        <p:nvGrpSpPr>
          <p:cNvPr id="6" name="Group 5">
            <a:extLst>
              <a:ext uri="{FF2B5EF4-FFF2-40B4-BE49-F238E27FC236}">
                <a16:creationId xmlns:a16="http://schemas.microsoft.com/office/drawing/2014/main" id="{309EECE4-5769-2BDE-F709-D2F7B2A01791}"/>
              </a:ext>
            </a:extLst>
          </p:cNvPr>
          <p:cNvGrpSpPr/>
          <p:nvPr/>
        </p:nvGrpSpPr>
        <p:grpSpPr>
          <a:xfrm>
            <a:off x="983306" y="1472905"/>
            <a:ext cx="16971779" cy="8874339"/>
            <a:chOff x="983306" y="1472905"/>
            <a:chExt cx="16971779" cy="8874339"/>
          </a:xfrm>
        </p:grpSpPr>
        <p:grpSp>
          <p:nvGrpSpPr>
            <p:cNvPr id="5" name="Group 4">
              <a:extLst>
                <a:ext uri="{FF2B5EF4-FFF2-40B4-BE49-F238E27FC236}">
                  <a16:creationId xmlns:a16="http://schemas.microsoft.com/office/drawing/2014/main" id="{1DB24F69-D2BA-778B-C4AA-3566CCC633E3}"/>
                </a:ext>
              </a:extLst>
            </p:cNvPr>
            <p:cNvGrpSpPr/>
            <p:nvPr/>
          </p:nvGrpSpPr>
          <p:grpSpPr>
            <a:xfrm>
              <a:off x="983306" y="2696760"/>
              <a:ext cx="6093753" cy="5357787"/>
              <a:chOff x="983306" y="2696760"/>
              <a:chExt cx="6093753" cy="5357787"/>
            </a:xfrm>
          </p:grpSpPr>
          <p:sp>
            <p:nvSpPr>
              <p:cNvPr id="2" name="Freeform 5">
                <a:extLst>
                  <a:ext uri="{FF2B5EF4-FFF2-40B4-BE49-F238E27FC236}">
                    <a16:creationId xmlns:a16="http://schemas.microsoft.com/office/drawing/2014/main" id="{5D1EA7C3-823A-6340-232E-1E57D16AAC5F}"/>
                  </a:ext>
                </a:extLst>
              </p:cNvPr>
              <p:cNvSpPr/>
              <p:nvPr/>
            </p:nvSpPr>
            <p:spPr>
              <a:xfrm>
                <a:off x="983306" y="2696760"/>
                <a:ext cx="5768559" cy="5357787"/>
              </a:xfrm>
              <a:custGeom>
                <a:avLst/>
                <a:gdLst/>
                <a:ahLst/>
                <a:cxnLst/>
                <a:rect l="l" t="t" r="r" b="b"/>
                <a:pathLst>
                  <a:path w="5082839" h="4885879">
                    <a:moveTo>
                      <a:pt x="0" y="0"/>
                    </a:moveTo>
                    <a:lnTo>
                      <a:pt x="5082838" y="0"/>
                    </a:lnTo>
                    <a:lnTo>
                      <a:pt x="5082838" y="4885878"/>
                    </a:lnTo>
                    <a:lnTo>
                      <a:pt x="0" y="4885878"/>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3" name="TextBox 2">
                <a:extLst>
                  <a:ext uri="{FF2B5EF4-FFF2-40B4-BE49-F238E27FC236}">
                    <a16:creationId xmlns:a16="http://schemas.microsoft.com/office/drawing/2014/main" id="{ED59B397-499E-9FA7-FB34-42EEBD3F5308}"/>
                  </a:ext>
                </a:extLst>
              </p:cNvPr>
              <p:cNvSpPr txBox="1"/>
              <p:nvPr/>
            </p:nvSpPr>
            <p:spPr>
              <a:xfrm>
                <a:off x="1694966" y="4960154"/>
                <a:ext cx="5382093" cy="830997"/>
              </a:xfrm>
              <a:prstGeom prst="rect">
                <a:avLst/>
              </a:prstGeom>
              <a:noFill/>
            </p:spPr>
            <p:txBody>
              <a:bodyPr wrap="square" rtlCol="0">
                <a:spAutoFit/>
              </a:bodyPr>
              <a:lstStyle/>
              <a:p>
                <a:r>
                  <a:rPr lang="en-US" sz="4800" dirty="0">
                    <a:solidFill>
                      <a:schemeClr val="bg1"/>
                    </a:solidFill>
                    <a:latin typeface="Arial Black" panose="020B0A04020102020204" pitchFamily="34" charset="0"/>
                  </a:rPr>
                  <a:t>Gamification</a:t>
                </a:r>
              </a:p>
            </p:txBody>
          </p:sp>
        </p:grpSp>
        <p:sp>
          <p:nvSpPr>
            <p:cNvPr id="4" name="TextBox 3">
              <a:extLst>
                <a:ext uri="{FF2B5EF4-FFF2-40B4-BE49-F238E27FC236}">
                  <a16:creationId xmlns:a16="http://schemas.microsoft.com/office/drawing/2014/main" id="{49D6D099-46E6-2013-49BE-E32ACB71DC1A}"/>
                </a:ext>
              </a:extLst>
            </p:cNvPr>
            <p:cNvSpPr txBox="1"/>
            <p:nvPr/>
          </p:nvSpPr>
          <p:spPr>
            <a:xfrm>
              <a:off x="10106485" y="2677308"/>
              <a:ext cx="7848600" cy="769441"/>
            </a:xfrm>
            <a:prstGeom prst="rect">
              <a:avLst/>
            </a:prstGeom>
            <a:noFill/>
          </p:spPr>
          <p:txBody>
            <a:bodyPr wrap="square" rtlCol="0">
              <a:spAutoFit/>
            </a:bodyPr>
            <a:lstStyle/>
            <a:p>
              <a:r>
                <a:rPr lang="en-US" sz="4400" b="1" dirty="0" err="1">
                  <a:solidFill>
                    <a:srgbClr val="00549B"/>
                  </a:solidFill>
                  <a:latin typeface="Arial" panose="020B0604020202020204" pitchFamily="34" charset="0"/>
                  <a:cs typeface="Arial" panose="020B0604020202020204" pitchFamily="34" charset="0"/>
                </a:rPr>
                <a:t>Expliquer</a:t>
              </a:r>
              <a:r>
                <a:rPr lang="en-US" sz="4400" b="1" dirty="0">
                  <a:solidFill>
                    <a:srgbClr val="00549B"/>
                  </a:solidFill>
                  <a:latin typeface="Arial" panose="020B0604020202020204" pitchFamily="34" charset="0"/>
                  <a:cs typeface="Arial" panose="020B0604020202020204" pitchFamily="34" charset="0"/>
                </a:rPr>
                <a:t> les </a:t>
              </a:r>
              <a:r>
                <a:rPr lang="en-US" sz="4400" b="1" dirty="0" err="1">
                  <a:solidFill>
                    <a:srgbClr val="00549B"/>
                  </a:solidFill>
                  <a:latin typeface="Arial" panose="020B0604020202020204" pitchFamily="34" charset="0"/>
                  <a:cs typeface="Arial" panose="020B0604020202020204" pitchFamily="34" charset="0"/>
                </a:rPr>
                <a:t>attentes</a:t>
              </a:r>
              <a:endParaRPr lang="en-US" sz="4400" b="1" dirty="0">
                <a:solidFill>
                  <a:srgbClr val="00549B"/>
                </a:solidFill>
                <a:latin typeface="Arial" panose="020B0604020202020204" pitchFamily="34" charset="0"/>
                <a:cs typeface="Arial" panose="020B0604020202020204" pitchFamily="34" charset="0"/>
              </a:endParaRPr>
            </a:p>
          </p:txBody>
        </p:sp>
        <p:sp>
          <p:nvSpPr>
            <p:cNvPr id="41" name="Freeform 7">
              <a:extLst>
                <a:ext uri="{FF2B5EF4-FFF2-40B4-BE49-F238E27FC236}">
                  <a16:creationId xmlns:a16="http://schemas.microsoft.com/office/drawing/2014/main" id="{548D89C7-250E-8DF1-0EA3-81DFD6D901F7}"/>
                </a:ext>
              </a:extLst>
            </p:cNvPr>
            <p:cNvSpPr/>
            <p:nvPr/>
          </p:nvSpPr>
          <p:spPr>
            <a:xfrm rot="6352903">
              <a:off x="15430297" y="3642143"/>
              <a:ext cx="2003111" cy="1245055"/>
            </a:xfrm>
            <a:custGeom>
              <a:avLst/>
              <a:gdLst/>
              <a:ahLst/>
              <a:cxnLst/>
              <a:rect l="l" t="t" r="r" b="b"/>
              <a:pathLst>
                <a:path w="3728215" h="2250910">
                  <a:moveTo>
                    <a:pt x="0" y="0"/>
                  </a:moveTo>
                  <a:lnTo>
                    <a:pt x="3728215" y="0"/>
                  </a:lnTo>
                  <a:lnTo>
                    <a:pt x="3728215" y="2250909"/>
                  </a:lnTo>
                  <a:lnTo>
                    <a:pt x="0" y="2250909"/>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48" name="TextBox 47">
              <a:extLst>
                <a:ext uri="{FF2B5EF4-FFF2-40B4-BE49-F238E27FC236}">
                  <a16:creationId xmlns:a16="http://schemas.microsoft.com/office/drawing/2014/main" id="{4314B1F4-E86D-92E5-0EF6-B6D29BD699F0}"/>
                </a:ext>
              </a:extLst>
            </p:cNvPr>
            <p:cNvSpPr txBox="1"/>
            <p:nvPr/>
          </p:nvSpPr>
          <p:spPr>
            <a:xfrm>
              <a:off x="10270236" y="6869369"/>
              <a:ext cx="6529306" cy="3477875"/>
            </a:xfrm>
            <a:prstGeom prst="rect">
              <a:avLst/>
            </a:prstGeom>
            <a:noFill/>
          </p:spPr>
          <p:txBody>
            <a:bodyPr wrap="square" rtlCol="0">
              <a:spAutoFit/>
            </a:bodyPr>
            <a:lstStyle/>
            <a:p>
              <a:r>
                <a:rPr lang="fr-FR" sz="4400" b="1" dirty="0">
                  <a:solidFill>
                    <a:srgbClr val="00549B"/>
                  </a:solidFill>
                  <a:latin typeface="Arial" panose="020B0604020202020204" pitchFamily="34" charset="0"/>
                  <a:cs typeface="Arial" panose="020B0604020202020204" pitchFamily="34" charset="0"/>
                </a:rPr>
                <a:t>Coaching : accompagner pas à pas les actions à mettre en œuvre et expliquer pourquoi.</a:t>
              </a:r>
              <a:endParaRPr lang="en-US" sz="4400" b="1" dirty="0">
                <a:solidFill>
                  <a:srgbClr val="00549B"/>
                </a:solidFill>
                <a:latin typeface="Arial" panose="020B0604020202020204" pitchFamily="34" charset="0"/>
                <a:cs typeface="Arial" panose="020B0604020202020204" pitchFamily="34" charset="0"/>
              </a:endParaRPr>
            </a:p>
          </p:txBody>
        </p:sp>
        <p:sp>
          <p:nvSpPr>
            <p:cNvPr id="49" name="Freeform 7">
              <a:extLst>
                <a:ext uri="{FF2B5EF4-FFF2-40B4-BE49-F238E27FC236}">
                  <a16:creationId xmlns:a16="http://schemas.microsoft.com/office/drawing/2014/main" id="{B88BA58F-48EB-9CDE-465E-32C44DE513E0}"/>
                </a:ext>
              </a:extLst>
            </p:cNvPr>
            <p:cNvSpPr/>
            <p:nvPr/>
          </p:nvSpPr>
          <p:spPr>
            <a:xfrm rot="912871">
              <a:off x="6339748" y="1472905"/>
              <a:ext cx="3967307" cy="1872958"/>
            </a:xfrm>
            <a:custGeom>
              <a:avLst/>
              <a:gdLst/>
              <a:ahLst/>
              <a:cxnLst/>
              <a:rect l="l" t="t" r="r" b="b"/>
              <a:pathLst>
                <a:path w="3728215" h="2250910">
                  <a:moveTo>
                    <a:pt x="0" y="0"/>
                  </a:moveTo>
                  <a:lnTo>
                    <a:pt x="3728215" y="0"/>
                  </a:lnTo>
                  <a:lnTo>
                    <a:pt x="3728215" y="2250909"/>
                  </a:lnTo>
                  <a:lnTo>
                    <a:pt x="0" y="2250909"/>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51" name="TextBox 50">
              <a:extLst>
                <a:ext uri="{FF2B5EF4-FFF2-40B4-BE49-F238E27FC236}">
                  <a16:creationId xmlns:a16="http://schemas.microsoft.com/office/drawing/2014/main" id="{7CEB712C-8E6B-FF0F-563F-A8F898F9AAB6}"/>
                </a:ext>
              </a:extLst>
            </p:cNvPr>
            <p:cNvSpPr txBox="1"/>
            <p:nvPr/>
          </p:nvSpPr>
          <p:spPr>
            <a:xfrm>
              <a:off x="10308336" y="4308714"/>
              <a:ext cx="6239092" cy="2123658"/>
            </a:xfrm>
            <a:prstGeom prst="rect">
              <a:avLst/>
            </a:prstGeom>
            <a:noFill/>
          </p:spPr>
          <p:txBody>
            <a:bodyPr wrap="square" rtlCol="0">
              <a:spAutoFit/>
            </a:bodyPr>
            <a:lstStyle/>
            <a:p>
              <a:r>
                <a:rPr lang="en-US" sz="4400" b="1" dirty="0" err="1">
                  <a:solidFill>
                    <a:srgbClr val="00549B"/>
                  </a:solidFill>
                  <a:latin typeface="Arial" panose="020B0604020202020204" pitchFamily="34" charset="0"/>
                  <a:cs typeface="Arial" panose="020B0604020202020204" pitchFamily="34" charset="0"/>
                </a:rPr>
                <a:t>Intégrer</a:t>
              </a:r>
              <a:r>
                <a:rPr lang="en-US" sz="4400" b="1" dirty="0">
                  <a:solidFill>
                    <a:srgbClr val="00549B"/>
                  </a:solidFill>
                  <a:latin typeface="Arial" panose="020B0604020202020204" pitchFamily="34" charset="0"/>
                  <a:cs typeface="Arial" panose="020B0604020202020204" pitchFamily="34" charset="0"/>
                </a:rPr>
                <a:t> les </a:t>
              </a:r>
              <a:r>
                <a:rPr lang="en-US" sz="4400" b="1" dirty="0" err="1">
                  <a:solidFill>
                    <a:srgbClr val="00549B"/>
                  </a:solidFill>
                  <a:latin typeface="Arial" panose="020B0604020202020204" pitchFamily="34" charset="0"/>
                  <a:cs typeface="Arial" panose="020B0604020202020204" pitchFamily="34" charset="0"/>
                </a:rPr>
                <a:t>exploitants</a:t>
              </a:r>
              <a:r>
                <a:rPr lang="en-US" sz="4400" b="1" dirty="0">
                  <a:solidFill>
                    <a:srgbClr val="00549B"/>
                  </a:solidFill>
                  <a:latin typeface="Arial" panose="020B0604020202020204" pitchFamily="34" charset="0"/>
                  <a:cs typeface="Arial" panose="020B0604020202020204" pitchFamily="34" charset="0"/>
                </a:rPr>
                <a:t> au sein de </a:t>
              </a:r>
              <a:r>
                <a:rPr lang="en-US" sz="4400" b="1" dirty="0" err="1">
                  <a:solidFill>
                    <a:srgbClr val="00549B"/>
                  </a:solidFill>
                  <a:latin typeface="Arial" panose="020B0604020202020204" pitchFamily="34" charset="0"/>
                  <a:cs typeface="Arial" panose="020B0604020202020204" pitchFamily="34" charset="0"/>
                </a:rPr>
                <a:t>l´équipe</a:t>
              </a:r>
              <a:endParaRPr lang="en-US" sz="4400" b="1" dirty="0">
                <a:solidFill>
                  <a:srgbClr val="00549B"/>
                </a:solidFill>
                <a:latin typeface="Arial" panose="020B0604020202020204" pitchFamily="34" charset="0"/>
                <a:cs typeface="Arial" panose="020B0604020202020204" pitchFamily="34" charset="0"/>
              </a:endParaRPr>
            </a:p>
          </p:txBody>
        </p:sp>
        <p:sp>
          <p:nvSpPr>
            <p:cNvPr id="54" name="Freeform 7">
              <a:extLst>
                <a:ext uri="{FF2B5EF4-FFF2-40B4-BE49-F238E27FC236}">
                  <a16:creationId xmlns:a16="http://schemas.microsoft.com/office/drawing/2014/main" id="{D481A5CB-E7E1-77DB-F980-EE1C4A8D5074}"/>
                </a:ext>
              </a:extLst>
            </p:cNvPr>
            <p:cNvSpPr/>
            <p:nvPr/>
          </p:nvSpPr>
          <p:spPr>
            <a:xfrm rot="3517354" flipV="1">
              <a:off x="8519967" y="6037347"/>
              <a:ext cx="2021550" cy="1460830"/>
            </a:xfrm>
            <a:custGeom>
              <a:avLst/>
              <a:gdLst/>
              <a:ahLst/>
              <a:cxnLst/>
              <a:rect l="l" t="t" r="r" b="b"/>
              <a:pathLst>
                <a:path w="3728215" h="2250910">
                  <a:moveTo>
                    <a:pt x="0" y="0"/>
                  </a:moveTo>
                  <a:lnTo>
                    <a:pt x="3728215" y="0"/>
                  </a:lnTo>
                  <a:lnTo>
                    <a:pt x="3728215" y="2250909"/>
                  </a:lnTo>
                  <a:lnTo>
                    <a:pt x="0" y="2250909"/>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grpSp>
      <p:pic>
        <p:nvPicPr>
          <p:cNvPr id="56" name="Picture 55">
            <a:extLst>
              <a:ext uri="{FF2B5EF4-FFF2-40B4-BE49-F238E27FC236}">
                <a16:creationId xmlns:a16="http://schemas.microsoft.com/office/drawing/2014/main" id="{6EA5E74F-079A-35B5-FF02-E1BB1B3F63D2}"/>
              </a:ext>
            </a:extLst>
          </p:cNvPr>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332915" y="327620"/>
            <a:ext cx="2153487" cy="1490876"/>
          </a:xfrm>
          <a:prstGeom prst="rect">
            <a:avLst/>
          </a:prstGeom>
        </p:spPr>
      </p:pic>
    </p:spTree>
    <p:extLst>
      <p:ext uri="{BB962C8B-B14F-4D97-AF65-F5344CB8AC3E}">
        <p14:creationId xmlns:p14="http://schemas.microsoft.com/office/powerpoint/2010/main" val="18334902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TeaserVideo-April152026">
            <a:hlinkClick r:id="" action="ppaction://media"/>
            <a:extLst>
              <a:ext uri="{FF2B5EF4-FFF2-40B4-BE49-F238E27FC236}">
                <a16:creationId xmlns:a16="http://schemas.microsoft.com/office/drawing/2014/main" id="{F274FA4D-473A-520A-7868-309F4ACC7A2B}"/>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8288000" cy="10287000"/>
          </a:xfrm>
          <a:prstGeom prst="rect">
            <a:avLst/>
          </a:prstGeom>
        </p:spPr>
      </p:pic>
    </p:spTree>
    <p:extLst>
      <p:ext uri="{BB962C8B-B14F-4D97-AF65-F5344CB8AC3E}">
        <p14:creationId xmlns:p14="http://schemas.microsoft.com/office/powerpoint/2010/main" val="322279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018"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remove"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F6CBC6-E828-E3FF-0EB3-1A5C3989883F}"/>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1FAAEF43-D67C-B994-6FE4-64E368735588}"/>
              </a:ext>
            </a:extLst>
          </p:cNvPr>
          <p:cNvPicPr>
            <a:picLocks noGrp="1" noRot="1" noMove="1" noResize="1" noEditPoints="1" noAdjustHandles="1" noChangeArrowheads="1" noChangeShapeType="1" noCrop="1"/>
          </p:cNvPicPr>
          <p:nvPr/>
        </p:nvPicPr>
        <p:blipFill>
          <a:blip r:embed="rId3">
            <a:extLst>
              <a:ext uri="{28A0092B-C50C-407E-A947-70E740481C1C}">
                <a14:useLocalDpi xmlns:a14="http://schemas.microsoft.com/office/drawing/2010/main"/>
              </a:ext>
            </a:extLst>
          </a:blip>
          <a:stretch>
            <a:fillRect/>
          </a:stretch>
        </p:blipFill>
        <p:spPr>
          <a:xfrm>
            <a:off x="-35169" y="0"/>
            <a:ext cx="18285714" cy="10285714"/>
          </a:xfrm>
          <a:prstGeom prst="rect">
            <a:avLst/>
          </a:prstGeom>
        </p:spPr>
      </p:pic>
      <p:sp>
        <p:nvSpPr>
          <p:cNvPr id="16" name="TextBox 16">
            <a:extLst>
              <a:ext uri="{FF2B5EF4-FFF2-40B4-BE49-F238E27FC236}">
                <a16:creationId xmlns:a16="http://schemas.microsoft.com/office/drawing/2014/main" id="{81A94DE7-C3DD-F156-98E9-50582871E3E5}"/>
              </a:ext>
            </a:extLst>
          </p:cNvPr>
          <p:cNvSpPr txBox="1"/>
          <p:nvPr/>
        </p:nvSpPr>
        <p:spPr>
          <a:xfrm>
            <a:off x="4296642" y="8419238"/>
            <a:ext cx="2993912" cy="640279"/>
          </a:xfrm>
          <a:prstGeom prst="rect">
            <a:avLst/>
          </a:prstGeom>
        </p:spPr>
        <p:txBody>
          <a:bodyPr lIns="50800" tIns="50800" rIns="50800" bIns="50800" rtlCol="0" anchor="ctr"/>
          <a:lstStyle/>
          <a:p>
            <a:pPr marL="0" lvl="0" indent="0" algn="ctr">
              <a:lnSpc>
                <a:spcPts val="2618"/>
              </a:lnSpc>
              <a:spcBef>
                <a:spcPct val="0"/>
              </a:spcBef>
            </a:pPr>
            <a:endParaRPr lang="en-US" sz="1870" u="none" strike="noStrike" dirty="0">
              <a:solidFill>
                <a:srgbClr val="FFFEFA"/>
              </a:solidFill>
              <a:latin typeface="Arial" panose="020B0604020202020204" pitchFamily="34" charset="0"/>
              <a:ea typeface="Saira"/>
              <a:cs typeface="Saira"/>
              <a:sym typeface="Saira"/>
            </a:endParaRPr>
          </a:p>
        </p:txBody>
      </p:sp>
      <p:sp>
        <p:nvSpPr>
          <p:cNvPr id="8" name="Rectangle 7">
            <a:extLst>
              <a:ext uri="{FF2B5EF4-FFF2-40B4-BE49-F238E27FC236}">
                <a16:creationId xmlns:a16="http://schemas.microsoft.com/office/drawing/2014/main" id="{D4926E39-15DF-3536-1DC3-B7BA3C631E14}"/>
              </a:ext>
            </a:extLst>
          </p:cNvPr>
          <p:cNvSpPr/>
          <p:nvPr/>
        </p:nvSpPr>
        <p:spPr>
          <a:xfrm>
            <a:off x="0" y="9258300"/>
            <a:ext cx="18288000" cy="1120226"/>
          </a:xfrm>
          <a:prstGeom prst="rect">
            <a:avLst/>
          </a:prstGeom>
          <a:gradFill flip="none" rotWithShape="1">
            <a:gsLst>
              <a:gs pos="0">
                <a:srgbClr val="3C8624">
                  <a:alpha val="72000"/>
                </a:srgbClr>
              </a:gs>
              <a:gs pos="100000">
                <a:srgbClr val="006EB6"/>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A6E6CEB7-43A8-5B9E-9166-41E82C539E0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5312676" y="6871459"/>
            <a:ext cx="2539357" cy="1758173"/>
          </a:xfrm>
          <a:prstGeom prst="rect">
            <a:avLst/>
          </a:prstGeom>
        </p:spPr>
      </p:pic>
      <p:sp>
        <p:nvSpPr>
          <p:cNvPr id="2" name="TextBox 1">
            <a:extLst>
              <a:ext uri="{FF2B5EF4-FFF2-40B4-BE49-F238E27FC236}">
                <a16:creationId xmlns:a16="http://schemas.microsoft.com/office/drawing/2014/main" id="{BE9EE725-413A-BD19-464C-94B8A54FC0D3}"/>
              </a:ext>
            </a:extLst>
          </p:cNvPr>
          <p:cNvSpPr txBox="1"/>
          <p:nvPr/>
        </p:nvSpPr>
        <p:spPr>
          <a:xfrm>
            <a:off x="482859" y="552490"/>
            <a:ext cx="15656170" cy="2308324"/>
          </a:xfrm>
          <a:prstGeom prst="rect">
            <a:avLst/>
          </a:prstGeom>
          <a:noFill/>
        </p:spPr>
        <p:txBody>
          <a:bodyPr wrap="square" rtlCol="0">
            <a:spAutoFit/>
          </a:bodyPr>
          <a:lstStyle/>
          <a:p>
            <a:r>
              <a:rPr lang="en-US" sz="7200" dirty="0">
                <a:solidFill>
                  <a:srgbClr val="00549B"/>
                </a:solidFill>
                <a:latin typeface="Arial Black" panose="020B0A04020102020204" pitchFamily="34" charset="0"/>
              </a:rPr>
              <a:t>2026-27 Presidential </a:t>
            </a:r>
          </a:p>
          <a:p>
            <a:r>
              <a:rPr lang="en-US" sz="7200" dirty="0">
                <a:solidFill>
                  <a:srgbClr val="00549B"/>
                </a:solidFill>
                <a:latin typeface="Arial Black" panose="020B0A04020102020204" pitchFamily="34" charset="0"/>
              </a:rPr>
              <a:t>Initiative Challenge</a:t>
            </a:r>
          </a:p>
        </p:txBody>
      </p:sp>
      <p:sp>
        <p:nvSpPr>
          <p:cNvPr id="3" name="TextBox 2">
            <a:extLst>
              <a:ext uri="{FF2B5EF4-FFF2-40B4-BE49-F238E27FC236}">
                <a16:creationId xmlns:a16="http://schemas.microsoft.com/office/drawing/2014/main" id="{3AB5D1A3-4DF2-F51D-6CEA-CB8674BB3354}"/>
              </a:ext>
            </a:extLst>
          </p:cNvPr>
          <p:cNvSpPr txBox="1"/>
          <p:nvPr/>
        </p:nvSpPr>
        <p:spPr>
          <a:xfrm>
            <a:off x="506050" y="3255324"/>
            <a:ext cx="10834483" cy="830997"/>
          </a:xfrm>
          <a:prstGeom prst="rect">
            <a:avLst/>
          </a:prstGeom>
          <a:noFill/>
        </p:spPr>
        <p:txBody>
          <a:bodyPr wrap="square" rtlCol="0">
            <a:spAutoFit/>
          </a:bodyPr>
          <a:lstStyle/>
          <a:p>
            <a:r>
              <a:rPr lang="en-US" sz="4800" b="1" dirty="0">
                <a:solidFill>
                  <a:srgbClr val="006EB6"/>
                </a:solidFill>
                <a:latin typeface="Arial" panose="020B0604020202020204" pitchFamily="34" charset="0"/>
                <a:cs typeface="Arial" panose="020B0604020202020204" pitchFamily="34" charset="0"/>
              </a:rPr>
              <a:t>Decarbonation et </a:t>
            </a:r>
            <a:r>
              <a:rPr lang="en-US" sz="4800" b="1" dirty="0" err="1">
                <a:solidFill>
                  <a:srgbClr val="006EB6"/>
                </a:solidFill>
                <a:latin typeface="Arial" panose="020B0604020202020204" pitchFamily="34" charset="0"/>
                <a:cs typeface="Arial" panose="020B0604020202020204" pitchFamily="34" charset="0"/>
              </a:rPr>
              <a:t>rénovations</a:t>
            </a:r>
            <a:endParaRPr lang="en-US" sz="4800" b="1" dirty="0">
              <a:solidFill>
                <a:srgbClr val="006EB6"/>
              </a:solidFill>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76613A02-5D9B-7DED-A87C-6BAC75F434A5}"/>
              </a:ext>
            </a:extLst>
          </p:cNvPr>
          <p:cNvSpPr txBox="1"/>
          <p:nvPr/>
        </p:nvSpPr>
        <p:spPr>
          <a:xfrm>
            <a:off x="165672" y="4171643"/>
            <a:ext cx="11607873" cy="2554545"/>
          </a:xfrm>
          <a:prstGeom prst="rect">
            <a:avLst/>
          </a:prstGeom>
          <a:noFill/>
        </p:spPr>
        <p:txBody>
          <a:bodyPr wrap="square" rtlCol="0">
            <a:spAutoFit/>
          </a:bodyPr>
          <a:lstStyle/>
          <a:p>
            <a:r>
              <a:rPr lang="fr-FR" sz="4000" dirty="0">
                <a:solidFill>
                  <a:srgbClr val="006EB6"/>
                </a:solidFill>
                <a:latin typeface="Arial Nova" panose="020B0504020202020204" pitchFamily="34" charset="0"/>
              </a:rPr>
              <a:t>Programme compétitif de financement destiné aux </a:t>
            </a:r>
            <a:r>
              <a:rPr lang="fr-FR" sz="4000" dirty="0" err="1">
                <a:solidFill>
                  <a:srgbClr val="006EB6"/>
                </a:solidFill>
                <a:latin typeface="Arial Nova" panose="020B0504020202020204" pitchFamily="34" charset="0"/>
              </a:rPr>
              <a:t>Chapters</a:t>
            </a:r>
            <a:r>
              <a:rPr lang="fr-FR" sz="4000" dirty="0">
                <a:solidFill>
                  <a:srgbClr val="006EB6"/>
                </a:solidFill>
                <a:latin typeface="Arial Nova" panose="020B0504020202020204" pitchFamily="34" charset="0"/>
              </a:rPr>
              <a:t> de l’ASHRAE afin de développer des projets liés au thème </a:t>
            </a:r>
            <a:r>
              <a:rPr lang="fr-FR" sz="4000">
                <a:solidFill>
                  <a:srgbClr val="006EB6"/>
                </a:solidFill>
                <a:latin typeface="Arial Nova" panose="020B0504020202020204" pitchFamily="34" charset="0"/>
              </a:rPr>
              <a:t>« Rénovation </a:t>
            </a:r>
            <a:r>
              <a:rPr lang="fr-FR" sz="4000" dirty="0">
                <a:solidFill>
                  <a:srgbClr val="006EB6"/>
                </a:solidFill>
                <a:latin typeface="Arial Nova" panose="020B0504020202020204" pitchFamily="34" charset="0"/>
              </a:rPr>
              <a:t>pour la décarbonation »</a:t>
            </a:r>
            <a:endParaRPr lang="en-US" sz="4000" dirty="0">
              <a:solidFill>
                <a:srgbClr val="006EB6"/>
              </a:solidFill>
              <a:latin typeface="Arial Nova" panose="020B0504020202020204" pitchFamily="34" charset="0"/>
            </a:endParaRPr>
          </a:p>
        </p:txBody>
      </p:sp>
      <p:pic>
        <p:nvPicPr>
          <p:cNvPr id="10" name="Picture 9">
            <a:extLst>
              <a:ext uri="{FF2B5EF4-FFF2-40B4-BE49-F238E27FC236}">
                <a16:creationId xmlns:a16="http://schemas.microsoft.com/office/drawing/2014/main" id="{08E2F85E-65A3-4821-8198-92C05DBF28C5}"/>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11811000" y="662519"/>
            <a:ext cx="5638801" cy="51435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7" name="TextBox 16">
            <a:extLst>
              <a:ext uri="{FF2B5EF4-FFF2-40B4-BE49-F238E27FC236}">
                <a16:creationId xmlns:a16="http://schemas.microsoft.com/office/drawing/2014/main" id="{41C8FF90-84C0-C6A4-CB71-B9C627ABF0F7}"/>
              </a:ext>
            </a:extLst>
          </p:cNvPr>
          <p:cNvSpPr txBox="1"/>
          <p:nvPr/>
        </p:nvSpPr>
        <p:spPr>
          <a:xfrm>
            <a:off x="110080" y="7041830"/>
            <a:ext cx="16028949" cy="2031325"/>
          </a:xfrm>
          <a:prstGeom prst="rect">
            <a:avLst/>
          </a:prstGeom>
          <a:noFill/>
        </p:spPr>
        <p:txBody>
          <a:bodyPr wrap="square">
            <a:spAutoFit/>
          </a:bodyPr>
          <a:lstStyle/>
          <a:p>
            <a:pPr algn="ctr"/>
            <a:r>
              <a:rPr lang="fr-FR" sz="4200" dirty="0">
                <a:solidFill>
                  <a:srgbClr val="006EB6"/>
                </a:solidFill>
                <a:latin typeface="Arial Nova" panose="020B0504020202020204" pitchFamily="34" charset="0"/>
              </a:rPr>
              <a:t>Fonds disponibles : de 1,000 à 10,000 USD</a:t>
            </a:r>
          </a:p>
          <a:p>
            <a:pPr algn="ctr"/>
            <a:r>
              <a:rPr lang="fr-FR" sz="4200" dirty="0">
                <a:solidFill>
                  <a:srgbClr val="006EB6"/>
                </a:solidFill>
                <a:latin typeface="Arial Nova" panose="020B0504020202020204" pitchFamily="34" charset="0"/>
              </a:rPr>
              <a:t>Date limite de dépôt des candidatures : 2 novembre 2026: ashrae.org/</a:t>
            </a:r>
            <a:r>
              <a:rPr lang="fr-FR" sz="4200" dirty="0" err="1">
                <a:solidFill>
                  <a:srgbClr val="006EB6"/>
                </a:solidFill>
                <a:latin typeface="Arial Nova" panose="020B0504020202020204" pitchFamily="34" charset="0"/>
              </a:rPr>
              <a:t>presidentialchallenge</a:t>
            </a:r>
            <a:endParaRPr lang="en-US" sz="4400" b="1" dirty="0">
              <a:solidFill>
                <a:srgbClr val="FF0000"/>
              </a:solidFill>
              <a:latin typeface="Arial Nova" panose="020B0504020202020204" pitchFamily="34" charset="0"/>
            </a:endParaRPr>
          </a:p>
        </p:txBody>
      </p:sp>
    </p:spTree>
    <p:extLst>
      <p:ext uri="{BB962C8B-B14F-4D97-AF65-F5344CB8AC3E}">
        <p14:creationId xmlns:p14="http://schemas.microsoft.com/office/powerpoint/2010/main" val="21957085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Freeform 2">
            <a:extLst>
              <a:ext uri="{FF2B5EF4-FFF2-40B4-BE49-F238E27FC236}">
                <a16:creationId xmlns:a16="http://schemas.microsoft.com/office/drawing/2014/main" id="{2B48FA8A-A4D1-5A48-6416-1FCE20299E11}"/>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endParaRPr lang="en-US"/>
          </a:p>
        </p:txBody>
      </p:sp>
      <p:pic>
        <p:nvPicPr>
          <p:cNvPr id="4" name="Picture 3">
            <a:extLst>
              <a:ext uri="{FF2B5EF4-FFF2-40B4-BE49-F238E27FC236}">
                <a16:creationId xmlns:a16="http://schemas.microsoft.com/office/drawing/2014/main" id="{815D59C6-46C5-D291-6114-9504D1A6CD5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rot="2385651">
            <a:off x="-3515792" y="6193323"/>
            <a:ext cx="8298649" cy="8446839"/>
          </a:xfrm>
          <a:prstGeom prst="rect">
            <a:avLst/>
          </a:prstGeom>
        </p:spPr>
      </p:pic>
      <p:pic>
        <p:nvPicPr>
          <p:cNvPr id="5" name="Picture 4">
            <a:extLst>
              <a:ext uri="{FF2B5EF4-FFF2-40B4-BE49-F238E27FC236}">
                <a16:creationId xmlns:a16="http://schemas.microsoft.com/office/drawing/2014/main" id="{062F21B2-92BC-D33D-D393-5BED6DEE5A4D}"/>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752600" y="708879"/>
            <a:ext cx="6870543" cy="457998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 name="Picture 8">
            <a:extLst>
              <a:ext uri="{FF2B5EF4-FFF2-40B4-BE49-F238E27FC236}">
                <a16:creationId xmlns:a16="http://schemas.microsoft.com/office/drawing/2014/main" id="{9D9379CE-8236-4A0E-5C19-CA99EAE2A544}"/>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636785" y="708879"/>
            <a:ext cx="6687192" cy="445849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 name="Picture 10">
            <a:extLst>
              <a:ext uri="{FF2B5EF4-FFF2-40B4-BE49-F238E27FC236}">
                <a16:creationId xmlns:a16="http://schemas.microsoft.com/office/drawing/2014/main" id="{953D7801-834C-67D8-A2A0-089E17F5966C}"/>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4724400" y="5619807"/>
            <a:ext cx="6687192" cy="445773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TextBox 1">
            <a:extLst>
              <a:ext uri="{FF2B5EF4-FFF2-40B4-BE49-F238E27FC236}">
                <a16:creationId xmlns:a16="http://schemas.microsoft.com/office/drawing/2014/main" id="{4A4BF953-FCB1-7B00-84C1-E828772D6330}"/>
              </a:ext>
            </a:extLst>
          </p:cNvPr>
          <p:cNvSpPr txBox="1"/>
          <p:nvPr/>
        </p:nvSpPr>
        <p:spPr>
          <a:xfrm>
            <a:off x="11839896" y="6258486"/>
            <a:ext cx="6219504" cy="3170099"/>
          </a:xfrm>
          <a:prstGeom prst="rect">
            <a:avLst/>
          </a:prstGeom>
          <a:noFill/>
        </p:spPr>
        <p:txBody>
          <a:bodyPr wrap="square" rtlCol="0">
            <a:spAutoFit/>
          </a:bodyPr>
          <a:lstStyle/>
          <a:p>
            <a:pPr marL="285750" indent="-285750">
              <a:buFont typeface="Wingdings" panose="05000000000000000000" pitchFamily="2" charset="2"/>
              <a:buChar char="ü"/>
            </a:pPr>
            <a:r>
              <a:rPr lang="en-US" sz="4000" dirty="0" err="1">
                <a:solidFill>
                  <a:schemeClr val="bg1"/>
                </a:solidFill>
                <a:latin typeface="Arial" panose="020B0604020202020204" pitchFamily="34" charset="0"/>
                <a:cs typeface="Arial" panose="020B0604020202020204" pitchFamily="34" charset="0"/>
              </a:rPr>
              <a:t>Enseignants</a:t>
            </a:r>
            <a:endParaRPr lang="en-US" sz="4000" dirty="0">
              <a:solidFill>
                <a:schemeClr val="bg1"/>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ü"/>
            </a:pPr>
            <a:r>
              <a:rPr lang="en-US" sz="4000" dirty="0">
                <a:solidFill>
                  <a:schemeClr val="bg1"/>
                </a:solidFill>
                <a:latin typeface="Arial" panose="020B0604020202020204" pitchFamily="34" charset="0"/>
                <a:cs typeface="Arial" panose="020B0604020202020204" pitchFamily="34" charset="0"/>
              </a:rPr>
              <a:t>Propriétaires</a:t>
            </a:r>
          </a:p>
          <a:p>
            <a:pPr marL="285750" indent="-285750">
              <a:buFont typeface="Wingdings" panose="05000000000000000000" pitchFamily="2" charset="2"/>
              <a:buChar char="ü"/>
            </a:pPr>
            <a:r>
              <a:rPr lang="en-US" sz="4000" dirty="0" err="1">
                <a:solidFill>
                  <a:schemeClr val="bg1"/>
                </a:solidFill>
                <a:latin typeface="Arial" panose="020B0604020202020204" pitchFamily="34" charset="0"/>
                <a:cs typeface="Arial" panose="020B0604020202020204" pitchFamily="34" charset="0"/>
              </a:rPr>
              <a:t>Exploitants</a:t>
            </a:r>
            <a:endParaRPr lang="en-US" sz="4000" dirty="0">
              <a:solidFill>
                <a:schemeClr val="bg1"/>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ü"/>
            </a:pPr>
            <a:endParaRPr lang="en-US" sz="4000" dirty="0">
              <a:solidFill>
                <a:schemeClr val="bg1"/>
              </a:solidFill>
              <a:latin typeface="Arial" panose="020B0604020202020204" pitchFamily="34" charset="0"/>
              <a:cs typeface="Arial" panose="020B0604020202020204" pitchFamily="34" charset="0"/>
            </a:endParaRPr>
          </a:p>
          <a:p>
            <a:r>
              <a:rPr lang="en-US" sz="4000" b="1" dirty="0">
                <a:solidFill>
                  <a:schemeClr val="bg1"/>
                </a:solidFill>
                <a:latin typeface="Arial" panose="020B0604020202020204" pitchFamily="34" charset="0"/>
                <a:cs typeface="Arial" panose="020B0604020202020204" pitchFamily="34" charset="0"/>
              </a:rPr>
              <a:t>ENTREZ DANS LE JEU !</a:t>
            </a:r>
          </a:p>
        </p:txBody>
      </p:sp>
    </p:spTree>
    <p:extLst>
      <p:ext uri="{BB962C8B-B14F-4D97-AF65-F5344CB8AC3E}">
        <p14:creationId xmlns:p14="http://schemas.microsoft.com/office/powerpoint/2010/main" val="393332112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8C208D-1EA8-1BDF-EC1D-0EA18F341F20}"/>
            </a:ext>
          </a:extLst>
        </p:cNvPr>
        <p:cNvGrpSpPr/>
        <p:nvPr/>
      </p:nvGrpSpPr>
      <p:grpSpPr>
        <a:xfrm>
          <a:off x="0" y="0"/>
          <a:ext cx="0" cy="0"/>
          <a:chOff x="0" y="0"/>
          <a:chExt cx="0" cy="0"/>
        </a:xfrm>
      </p:grpSpPr>
      <p:sp>
        <p:nvSpPr>
          <p:cNvPr id="21" name="Freeform 2">
            <a:extLst>
              <a:ext uri="{FF2B5EF4-FFF2-40B4-BE49-F238E27FC236}">
                <a16:creationId xmlns:a16="http://schemas.microsoft.com/office/drawing/2014/main" id="{C122101E-AA36-23D5-6D5D-B71030209FF8}"/>
              </a:ext>
            </a:extLst>
          </p:cNvPr>
          <p:cNvSpPr/>
          <p:nvPr/>
        </p:nvSpPr>
        <p:spPr>
          <a:xfrm>
            <a:off x="4762"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endParaRPr lang="en-US"/>
          </a:p>
        </p:txBody>
      </p:sp>
      <p:pic>
        <p:nvPicPr>
          <p:cNvPr id="4" name="Picture 3">
            <a:extLst>
              <a:ext uri="{FF2B5EF4-FFF2-40B4-BE49-F238E27FC236}">
                <a16:creationId xmlns:a16="http://schemas.microsoft.com/office/drawing/2014/main" id="{B6086B49-263C-E1DF-FBFB-11739FD9CFF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rot="20868952">
            <a:off x="14486700" y="6075242"/>
            <a:ext cx="7593076" cy="7728667"/>
          </a:xfrm>
          <a:prstGeom prst="rect">
            <a:avLst/>
          </a:prstGeom>
        </p:spPr>
      </p:pic>
      <p:pic>
        <p:nvPicPr>
          <p:cNvPr id="9" name="Picture 8">
            <a:extLst>
              <a:ext uri="{FF2B5EF4-FFF2-40B4-BE49-F238E27FC236}">
                <a16:creationId xmlns:a16="http://schemas.microsoft.com/office/drawing/2014/main" id="{E60AE75A-9653-48AD-8CC7-5C1F8898152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303922" y="5388811"/>
            <a:ext cx="6915150" cy="46101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3" name="Picture 12">
            <a:extLst>
              <a:ext uri="{FF2B5EF4-FFF2-40B4-BE49-F238E27FC236}">
                <a16:creationId xmlns:a16="http://schemas.microsoft.com/office/drawing/2014/main" id="{490BC17B-19D7-4EE8-DACB-699A51A55EEB}"/>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991600" y="434808"/>
            <a:ext cx="8248650" cy="54991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TextBox 1">
            <a:extLst>
              <a:ext uri="{FF2B5EF4-FFF2-40B4-BE49-F238E27FC236}">
                <a16:creationId xmlns:a16="http://schemas.microsoft.com/office/drawing/2014/main" id="{1DDF06B8-325F-69AF-871D-9A0D2CD5AFEE}"/>
              </a:ext>
            </a:extLst>
          </p:cNvPr>
          <p:cNvSpPr txBox="1"/>
          <p:nvPr/>
        </p:nvSpPr>
        <p:spPr>
          <a:xfrm>
            <a:off x="8534400" y="6525404"/>
            <a:ext cx="6324600" cy="3170099"/>
          </a:xfrm>
          <a:prstGeom prst="rect">
            <a:avLst/>
          </a:prstGeom>
          <a:noFill/>
        </p:spPr>
        <p:txBody>
          <a:bodyPr wrap="square" rtlCol="0">
            <a:spAutoFit/>
          </a:bodyPr>
          <a:lstStyle/>
          <a:p>
            <a:pPr marL="285750" indent="-285750">
              <a:buFont typeface="Wingdings" panose="05000000000000000000" pitchFamily="2" charset="2"/>
              <a:buChar char="ü"/>
            </a:pPr>
            <a:r>
              <a:rPr lang="en-US" sz="4000" dirty="0" err="1">
                <a:solidFill>
                  <a:schemeClr val="bg1"/>
                </a:solidFill>
                <a:latin typeface="Arial" panose="020B0604020202020204" pitchFamily="34" charset="0"/>
                <a:cs typeface="Arial" panose="020B0604020202020204" pitchFamily="34" charset="0"/>
              </a:rPr>
              <a:t>Architectes</a:t>
            </a:r>
            <a:endParaRPr lang="en-US" sz="4000" dirty="0">
              <a:solidFill>
                <a:schemeClr val="bg1"/>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ü"/>
            </a:pPr>
            <a:r>
              <a:rPr lang="en-US" sz="4000" dirty="0" err="1">
                <a:solidFill>
                  <a:schemeClr val="bg1"/>
                </a:solidFill>
                <a:latin typeface="Arial" panose="020B0604020202020204" pitchFamily="34" charset="0"/>
                <a:cs typeface="Arial" panose="020B0604020202020204" pitchFamily="34" charset="0"/>
              </a:rPr>
              <a:t>Ingénieurs</a:t>
            </a:r>
            <a:endParaRPr lang="en-US" sz="4000" dirty="0">
              <a:solidFill>
                <a:schemeClr val="bg1"/>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ü"/>
            </a:pPr>
            <a:r>
              <a:rPr lang="en-US" sz="4000" dirty="0">
                <a:solidFill>
                  <a:schemeClr val="bg1"/>
                </a:solidFill>
                <a:latin typeface="Arial" panose="020B0604020202020204" pitchFamily="34" charset="0"/>
                <a:cs typeface="Arial" panose="020B0604020202020204" pitchFamily="34" charset="0"/>
              </a:rPr>
              <a:t>Fabricants</a:t>
            </a:r>
          </a:p>
          <a:p>
            <a:pPr marL="285750" indent="-285750">
              <a:buFont typeface="Wingdings" panose="05000000000000000000" pitchFamily="2" charset="2"/>
              <a:buChar char="ü"/>
            </a:pPr>
            <a:endParaRPr lang="en-US" sz="4000" dirty="0">
              <a:solidFill>
                <a:schemeClr val="bg1"/>
              </a:solidFill>
              <a:latin typeface="Arial" panose="020B0604020202020204" pitchFamily="34" charset="0"/>
              <a:cs typeface="Arial" panose="020B0604020202020204" pitchFamily="34" charset="0"/>
            </a:endParaRPr>
          </a:p>
          <a:p>
            <a:r>
              <a:rPr lang="en-US" sz="4000" b="1" dirty="0">
                <a:solidFill>
                  <a:schemeClr val="bg1"/>
                </a:solidFill>
                <a:latin typeface="Arial" panose="020B0604020202020204" pitchFamily="34" charset="0"/>
                <a:cs typeface="Arial" panose="020B0604020202020204" pitchFamily="34" charset="0"/>
              </a:rPr>
              <a:t>ENTREZ DANS LE JEU !</a:t>
            </a:r>
          </a:p>
        </p:txBody>
      </p:sp>
      <p:pic>
        <p:nvPicPr>
          <p:cNvPr id="3" name="Picture 2">
            <a:extLst>
              <a:ext uri="{FF2B5EF4-FFF2-40B4-BE49-F238E27FC236}">
                <a16:creationId xmlns:a16="http://schemas.microsoft.com/office/drawing/2014/main" id="{E21E471B-B8D1-9718-8108-F34AAA1E8623}"/>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303922" y="434808"/>
            <a:ext cx="6915150" cy="46101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0601746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193C5F-7ECB-2032-17FD-878B1C3D8084}"/>
            </a:ext>
          </a:extLst>
        </p:cNvPr>
        <p:cNvGrpSpPr/>
        <p:nvPr/>
      </p:nvGrpSpPr>
      <p:grpSpPr>
        <a:xfrm>
          <a:off x="0" y="0"/>
          <a:ext cx="0" cy="0"/>
          <a:chOff x="0" y="0"/>
          <a:chExt cx="0" cy="0"/>
        </a:xfrm>
      </p:grpSpPr>
      <p:sp>
        <p:nvSpPr>
          <p:cNvPr id="21" name="Freeform 2">
            <a:extLst>
              <a:ext uri="{FF2B5EF4-FFF2-40B4-BE49-F238E27FC236}">
                <a16:creationId xmlns:a16="http://schemas.microsoft.com/office/drawing/2014/main" id="{98FCE1BA-5D6D-76C9-6894-71D191C88762}"/>
              </a:ext>
            </a:extLst>
          </p:cNvPr>
          <p:cNvSpPr/>
          <p:nvPr/>
        </p:nvSpPr>
        <p:spPr>
          <a:xfrm>
            <a:off x="0" y="-40105"/>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endParaRPr lang="en-US"/>
          </a:p>
        </p:txBody>
      </p:sp>
      <p:pic>
        <p:nvPicPr>
          <p:cNvPr id="4" name="Picture 3">
            <a:extLst>
              <a:ext uri="{FF2B5EF4-FFF2-40B4-BE49-F238E27FC236}">
                <a16:creationId xmlns:a16="http://schemas.microsoft.com/office/drawing/2014/main" id="{400FD0C5-CAA8-70C6-CB27-C3C0E1878E0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rot="20868952">
            <a:off x="-3183548" y="6497813"/>
            <a:ext cx="7978981" cy="8121463"/>
          </a:xfrm>
          <a:prstGeom prst="rect">
            <a:avLst/>
          </a:prstGeom>
        </p:spPr>
      </p:pic>
      <p:pic>
        <p:nvPicPr>
          <p:cNvPr id="9" name="Picture 8">
            <a:extLst>
              <a:ext uri="{FF2B5EF4-FFF2-40B4-BE49-F238E27FC236}">
                <a16:creationId xmlns:a16="http://schemas.microsoft.com/office/drawing/2014/main" id="{8B42A64D-21B4-612C-279A-A17D003BBAF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1125200" y="783609"/>
            <a:ext cx="6515100" cy="43434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 name="Picture 10">
            <a:extLst>
              <a:ext uri="{FF2B5EF4-FFF2-40B4-BE49-F238E27FC236}">
                <a16:creationId xmlns:a16="http://schemas.microsoft.com/office/drawing/2014/main" id="{4FEFBA7C-2CE1-312E-DADB-EEADDF472AD7}"/>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1125200" y="5535304"/>
            <a:ext cx="6515100" cy="43434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 name="Picture 1">
            <a:extLst>
              <a:ext uri="{FF2B5EF4-FFF2-40B4-BE49-F238E27FC236}">
                <a16:creationId xmlns:a16="http://schemas.microsoft.com/office/drawing/2014/main" id="{3FC249D4-B248-F478-D3C1-83658BA5788F}"/>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219200" y="647700"/>
            <a:ext cx="7683668" cy="512244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TextBox 2">
            <a:extLst>
              <a:ext uri="{FF2B5EF4-FFF2-40B4-BE49-F238E27FC236}">
                <a16:creationId xmlns:a16="http://schemas.microsoft.com/office/drawing/2014/main" id="{5091CEDC-D3C5-1F37-7757-BF9CCAAB1DE0}"/>
              </a:ext>
            </a:extLst>
          </p:cNvPr>
          <p:cNvSpPr txBox="1"/>
          <p:nvPr/>
        </p:nvSpPr>
        <p:spPr>
          <a:xfrm>
            <a:off x="4216066" y="6121954"/>
            <a:ext cx="7137735" cy="3170099"/>
          </a:xfrm>
          <a:prstGeom prst="rect">
            <a:avLst/>
          </a:prstGeom>
          <a:noFill/>
        </p:spPr>
        <p:txBody>
          <a:bodyPr wrap="square" rtlCol="0">
            <a:spAutoFit/>
          </a:bodyPr>
          <a:lstStyle/>
          <a:p>
            <a:pPr marL="285750" indent="-285750">
              <a:buFont typeface="Wingdings" panose="05000000000000000000" pitchFamily="2" charset="2"/>
              <a:buChar char="ü"/>
            </a:pPr>
            <a:r>
              <a:rPr lang="fr-FR" sz="4000" dirty="0">
                <a:solidFill>
                  <a:schemeClr val="bg1"/>
                </a:solidFill>
                <a:latin typeface="Arial" panose="020B0604020202020204" pitchFamily="34" charset="0"/>
                <a:cs typeface="Arial" panose="020B0604020202020204" pitchFamily="34" charset="0"/>
              </a:rPr>
              <a:t>Responsables de l’application des codes</a:t>
            </a:r>
          </a:p>
          <a:p>
            <a:pPr marL="285750" indent="-285750">
              <a:buFont typeface="Wingdings" panose="05000000000000000000" pitchFamily="2" charset="2"/>
              <a:buChar char="ü"/>
            </a:pPr>
            <a:r>
              <a:rPr lang="fr-FR" sz="4000" dirty="0">
                <a:solidFill>
                  <a:schemeClr val="bg1"/>
                </a:solidFill>
                <a:latin typeface="Arial" panose="020B0604020202020204" pitchFamily="34" charset="0"/>
                <a:cs typeface="Arial" panose="020B0604020202020204" pitchFamily="34" charset="0"/>
              </a:rPr>
              <a:t>Prestataires de services de commissionnement</a:t>
            </a:r>
            <a:endParaRPr lang="en-US" sz="4000" dirty="0">
              <a:solidFill>
                <a:schemeClr val="bg1"/>
              </a:solidFill>
              <a:latin typeface="Arial" panose="020B0604020202020204" pitchFamily="34" charset="0"/>
              <a:cs typeface="Arial" panose="020B0604020202020204" pitchFamily="34" charset="0"/>
            </a:endParaRPr>
          </a:p>
          <a:p>
            <a:r>
              <a:rPr lang="en-US" sz="4000" b="1" dirty="0">
                <a:solidFill>
                  <a:schemeClr val="bg1"/>
                </a:solidFill>
                <a:latin typeface="Arial" panose="020B0604020202020204" pitchFamily="34" charset="0"/>
                <a:cs typeface="Arial" panose="020B0604020202020204" pitchFamily="34" charset="0"/>
              </a:rPr>
              <a:t>ENTREZ DANS LE JEU !</a:t>
            </a:r>
          </a:p>
        </p:txBody>
      </p:sp>
    </p:spTree>
    <p:extLst>
      <p:ext uri="{BB962C8B-B14F-4D97-AF65-F5344CB8AC3E}">
        <p14:creationId xmlns:p14="http://schemas.microsoft.com/office/powerpoint/2010/main" val="31379683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A8D209-81C9-906E-98D6-3CE6F9E8C170}"/>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4B36056A-F556-7894-E1EA-2FCC85F7109F}"/>
              </a:ext>
            </a:extLst>
          </p:cNvPr>
          <p:cNvSpPr>
            <a:spLocks noGrp="1" noRot="1" noMove="1" noResize="1" noEditPoints="1" noAdjustHandles="1" noChangeArrowheads="1" noChangeShapeType="1"/>
          </p:cNvSpPr>
          <p:nvPr/>
        </p:nvSpPr>
        <p:spPr>
          <a:xfrm>
            <a:off x="-76200" y="-1"/>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endParaRPr lang="en-US" dirty="0"/>
          </a:p>
        </p:txBody>
      </p:sp>
      <p:pic>
        <p:nvPicPr>
          <p:cNvPr id="18" name="Picture 17">
            <a:extLst>
              <a:ext uri="{FF2B5EF4-FFF2-40B4-BE49-F238E27FC236}">
                <a16:creationId xmlns:a16="http://schemas.microsoft.com/office/drawing/2014/main" id="{DD3FE0C4-76BB-56D6-251F-E18D8F1C6C6C}"/>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5107573" y="8397761"/>
            <a:ext cx="2153487" cy="1490876"/>
          </a:xfrm>
          <a:prstGeom prst="rect">
            <a:avLst/>
          </a:prstGeom>
        </p:spPr>
      </p:pic>
      <p:pic>
        <p:nvPicPr>
          <p:cNvPr id="4" name="Picture 3">
            <a:extLst>
              <a:ext uri="{FF2B5EF4-FFF2-40B4-BE49-F238E27FC236}">
                <a16:creationId xmlns:a16="http://schemas.microsoft.com/office/drawing/2014/main" id="{5F519C48-A075-5824-C07C-D04B36CCBE58}"/>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1246631" y="800100"/>
            <a:ext cx="5940475" cy="81534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Picture 7">
            <a:extLst>
              <a:ext uri="{FF2B5EF4-FFF2-40B4-BE49-F238E27FC236}">
                <a16:creationId xmlns:a16="http://schemas.microsoft.com/office/drawing/2014/main" id="{E5FFD3C6-4CB0-089F-917D-28D8D9C1D8B8}"/>
              </a:ext>
            </a:extLst>
          </p:cNvPr>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a:xfrm rot="16200000">
            <a:off x="9483854" y="342899"/>
            <a:ext cx="6095997" cy="906780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94433295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F04D76-CAC6-5EBA-B39D-AD9AC79172A3}"/>
            </a:ext>
          </a:extLst>
        </p:cNvPr>
        <p:cNvGrpSpPr/>
        <p:nvPr/>
      </p:nvGrpSpPr>
      <p:grpSpPr>
        <a:xfrm>
          <a:off x="0" y="0"/>
          <a:ext cx="0" cy="0"/>
          <a:chOff x="0" y="0"/>
          <a:chExt cx="0" cy="0"/>
        </a:xfrm>
      </p:grpSpPr>
      <p:sp>
        <p:nvSpPr>
          <p:cNvPr id="21" name="Freeform 2">
            <a:extLst>
              <a:ext uri="{FF2B5EF4-FFF2-40B4-BE49-F238E27FC236}">
                <a16:creationId xmlns:a16="http://schemas.microsoft.com/office/drawing/2014/main" id="{212E1DD8-C516-0702-9690-16C7F7F683DA}"/>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endParaRPr lang="en-US"/>
          </a:p>
        </p:txBody>
      </p:sp>
      <p:pic>
        <p:nvPicPr>
          <p:cNvPr id="4" name="Picture 3">
            <a:extLst>
              <a:ext uri="{FF2B5EF4-FFF2-40B4-BE49-F238E27FC236}">
                <a16:creationId xmlns:a16="http://schemas.microsoft.com/office/drawing/2014/main" id="{F7E48500-F41E-DD4D-C57C-506DA27E51C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rot="20868952">
            <a:off x="12589342" y="6692236"/>
            <a:ext cx="8079856" cy="8224139"/>
          </a:xfrm>
          <a:prstGeom prst="rect">
            <a:avLst/>
          </a:prstGeom>
        </p:spPr>
      </p:pic>
      <p:pic>
        <p:nvPicPr>
          <p:cNvPr id="7" name="Picture 6">
            <a:extLst>
              <a:ext uri="{FF2B5EF4-FFF2-40B4-BE49-F238E27FC236}">
                <a16:creationId xmlns:a16="http://schemas.microsoft.com/office/drawing/2014/main" id="{A4B92805-DE31-6157-90A1-9287698DEACF}"/>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384004" y="1172740"/>
            <a:ext cx="8200335" cy="565551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 name="Picture 2">
            <a:extLst>
              <a:ext uri="{FF2B5EF4-FFF2-40B4-BE49-F238E27FC236}">
                <a16:creationId xmlns:a16="http://schemas.microsoft.com/office/drawing/2014/main" id="{BF95631F-6DA2-CF10-3C22-43D22B0DB3AB}"/>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67658" y="1193255"/>
            <a:ext cx="8048688" cy="603651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TextBox 5">
            <a:extLst>
              <a:ext uri="{FF2B5EF4-FFF2-40B4-BE49-F238E27FC236}">
                <a16:creationId xmlns:a16="http://schemas.microsoft.com/office/drawing/2014/main" id="{6C6063D4-36EC-E83E-6969-A01265CF68EB}"/>
              </a:ext>
            </a:extLst>
          </p:cNvPr>
          <p:cNvSpPr txBox="1"/>
          <p:nvPr/>
        </p:nvSpPr>
        <p:spPr>
          <a:xfrm>
            <a:off x="152400" y="8384927"/>
            <a:ext cx="14554200" cy="707886"/>
          </a:xfrm>
          <a:prstGeom prst="rect">
            <a:avLst/>
          </a:prstGeom>
          <a:noFill/>
        </p:spPr>
        <p:txBody>
          <a:bodyPr wrap="square">
            <a:spAutoFit/>
          </a:bodyPr>
          <a:lstStyle/>
          <a:p>
            <a:r>
              <a:rPr lang="fr-FR" sz="4000" b="1" dirty="0">
                <a:solidFill>
                  <a:schemeClr val="bg1"/>
                </a:solidFill>
                <a:latin typeface="Arial" panose="020B0604020202020204" pitchFamily="34" charset="0"/>
                <a:cs typeface="Arial" panose="020B0604020202020204" pitchFamily="34" charset="0"/>
              </a:rPr>
              <a:t>« Tombe sept fois, relève-toi huit. » Proverbe japonais</a:t>
            </a:r>
            <a:endParaRPr lang="en-US" sz="40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5850543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45CB03-99BC-32FC-DED8-F60AD1F540F2}"/>
            </a:ext>
          </a:extLst>
        </p:cNvPr>
        <p:cNvGrpSpPr/>
        <p:nvPr/>
      </p:nvGrpSpPr>
      <p:grpSpPr>
        <a:xfrm>
          <a:off x="0" y="0"/>
          <a:ext cx="0" cy="0"/>
          <a:chOff x="0" y="0"/>
          <a:chExt cx="0" cy="0"/>
        </a:xfrm>
      </p:grpSpPr>
      <p:sp>
        <p:nvSpPr>
          <p:cNvPr id="21" name="Freeform 2">
            <a:extLst>
              <a:ext uri="{FF2B5EF4-FFF2-40B4-BE49-F238E27FC236}">
                <a16:creationId xmlns:a16="http://schemas.microsoft.com/office/drawing/2014/main" id="{3FD64941-D6E3-38AD-0F65-B40241A242C9}"/>
              </a:ext>
            </a:extLst>
          </p:cNvPr>
          <p:cNvSpPr/>
          <p:nvPr/>
        </p:nvSpPr>
        <p:spPr>
          <a:xfrm>
            <a:off x="57150" y="-1905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endParaRPr lang="en-US" dirty="0"/>
          </a:p>
        </p:txBody>
      </p:sp>
      <p:sp>
        <p:nvSpPr>
          <p:cNvPr id="2" name="TextBox 1">
            <a:extLst>
              <a:ext uri="{FF2B5EF4-FFF2-40B4-BE49-F238E27FC236}">
                <a16:creationId xmlns:a16="http://schemas.microsoft.com/office/drawing/2014/main" id="{95E7AC39-6A39-4E5F-C6BF-F9A29A304491}"/>
              </a:ext>
            </a:extLst>
          </p:cNvPr>
          <p:cNvSpPr txBox="1"/>
          <p:nvPr/>
        </p:nvSpPr>
        <p:spPr>
          <a:xfrm>
            <a:off x="630518" y="8141231"/>
            <a:ext cx="13504582" cy="1323439"/>
          </a:xfrm>
          <a:prstGeom prst="rect">
            <a:avLst/>
          </a:prstGeom>
          <a:noFill/>
        </p:spPr>
        <p:txBody>
          <a:bodyPr wrap="square" rtlCol="0">
            <a:spAutoFit/>
          </a:bodyPr>
          <a:lstStyle/>
          <a:p>
            <a:r>
              <a:rPr lang="fr-FR" sz="4000" b="1" dirty="0">
                <a:solidFill>
                  <a:schemeClr val="bg1"/>
                </a:solidFill>
                <a:latin typeface="Arial" panose="020B0604020202020204" pitchFamily="34" charset="0"/>
                <a:cs typeface="Arial" panose="020B0604020202020204" pitchFamily="34" charset="0"/>
              </a:rPr>
              <a:t>«Si tu veux aller vite, va seul. Si tu veux aller loin, va accompagné.» Proverbe africain</a:t>
            </a:r>
            <a:endParaRPr lang="en-US" sz="4000" dirty="0">
              <a:solidFill>
                <a:schemeClr val="bg1"/>
              </a:solidFill>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74CEE5F4-84FD-0C82-E1C4-CC226EE28DF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rot="20868952">
            <a:off x="12849363" y="5262468"/>
            <a:ext cx="9365711" cy="9532956"/>
          </a:xfrm>
          <a:prstGeom prst="rect">
            <a:avLst/>
          </a:prstGeom>
        </p:spPr>
      </p:pic>
      <p:sp>
        <p:nvSpPr>
          <p:cNvPr id="3" name="AutoShape 2" descr="Image">
            <a:extLst>
              <a:ext uri="{FF2B5EF4-FFF2-40B4-BE49-F238E27FC236}">
                <a16:creationId xmlns:a16="http://schemas.microsoft.com/office/drawing/2014/main" id="{5794E35C-1154-33E9-E4EB-1EFA97D7CC55}"/>
              </a:ext>
            </a:extLst>
          </p:cNvPr>
          <p:cNvSpPr>
            <a:spLocks noChangeAspect="1" noChangeArrowheads="1"/>
          </p:cNvSpPr>
          <p:nvPr/>
        </p:nvSpPr>
        <p:spPr bwMode="auto">
          <a:xfrm>
            <a:off x="8077200" y="92583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5" name="Picture 4">
            <a:extLst>
              <a:ext uri="{FF2B5EF4-FFF2-40B4-BE49-F238E27FC236}">
                <a16:creationId xmlns:a16="http://schemas.microsoft.com/office/drawing/2014/main" id="{D4D348A8-BC6D-50EF-7CE4-33A71021BDC1}"/>
              </a:ext>
            </a:extLst>
          </p:cNvPr>
          <p:cNvPicPr>
            <a:picLocks noChangeAspect="1"/>
          </p:cNvPicPr>
          <p:nvPr/>
        </p:nvPicPr>
        <p:blipFill>
          <a:blip r:embed="rId5"/>
          <a:stretch>
            <a:fillRect/>
          </a:stretch>
        </p:blipFill>
        <p:spPr>
          <a:xfrm>
            <a:off x="10058400" y="685666"/>
            <a:ext cx="7497642" cy="641399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Picture 5">
            <a:extLst>
              <a:ext uri="{FF2B5EF4-FFF2-40B4-BE49-F238E27FC236}">
                <a16:creationId xmlns:a16="http://schemas.microsoft.com/office/drawing/2014/main" id="{54C4D8EB-8A21-F59C-39E8-2CD36F68D04E}"/>
              </a:ext>
            </a:extLst>
          </p:cNvPr>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a:xfrm>
            <a:off x="630518" y="696170"/>
            <a:ext cx="8881650" cy="641399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65115198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1DA867-F226-6254-AAE0-0A70F66DE93A}"/>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2105CD47-0F7B-4CF8-7D3B-C2CF1429868E}"/>
              </a:ext>
            </a:extLst>
          </p:cNvPr>
          <p:cNvSpPr/>
          <p:nvPr/>
        </p:nvSpPr>
        <p:spPr>
          <a:xfrm>
            <a:off x="-35170" y="9166774"/>
            <a:ext cx="18288000" cy="1120226"/>
          </a:xfrm>
          <a:prstGeom prst="rect">
            <a:avLst/>
          </a:prstGeom>
          <a:gradFill flip="none" rotWithShape="1">
            <a:gsLst>
              <a:gs pos="0">
                <a:srgbClr val="3C8624">
                  <a:alpha val="72000"/>
                </a:srgbClr>
              </a:gs>
              <a:gs pos="100000">
                <a:srgbClr val="006EB6"/>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a:extLst>
              <a:ext uri="{FF2B5EF4-FFF2-40B4-BE49-F238E27FC236}">
                <a16:creationId xmlns:a16="http://schemas.microsoft.com/office/drawing/2014/main" id="{012B94CF-31A1-5173-6F2B-AC343E7FCE2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620000" y="1409700"/>
            <a:ext cx="2539357" cy="1758173"/>
          </a:xfrm>
          <a:prstGeom prst="rect">
            <a:avLst/>
          </a:prstGeom>
        </p:spPr>
      </p:pic>
      <p:sp>
        <p:nvSpPr>
          <p:cNvPr id="7" name="TextBox 21">
            <a:extLst>
              <a:ext uri="{FF2B5EF4-FFF2-40B4-BE49-F238E27FC236}">
                <a16:creationId xmlns:a16="http://schemas.microsoft.com/office/drawing/2014/main" id="{08105598-7EFE-59DF-932D-D8EC1CC02574}"/>
              </a:ext>
            </a:extLst>
          </p:cNvPr>
          <p:cNvSpPr txBox="1"/>
          <p:nvPr/>
        </p:nvSpPr>
        <p:spPr>
          <a:xfrm>
            <a:off x="2045712" y="3568522"/>
            <a:ext cx="14196575" cy="2114618"/>
          </a:xfrm>
          <a:prstGeom prst="rect">
            <a:avLst/>
          </a:prstGeom>
        </p:spPr>
        <p:txBody>
          <a:bodyPr wrap="square" lIns="0" tIns="0" rIns="0" bIns="0" rtlCol="0" anchor="t">
            <a:spAutoFit/>
          </a:bodyPr>
          <a:lstStyle/>
          <a:p>
            <a:pPr marL="0" lvl="0" indent="0" algn="ctr">
              <a:lnSpc>
                <a:spcPts val="8717"/>
              </a:lnSpc>
              <a:spcBef>
                <a:spcPct val="0"/>
              </a:spcBef>
            </a:pPr>
            <a:r>
              <a:rPr lang="en-US" sz="4800" b="1" dirty="0">
                <a:solidFill>
                  <a:srgbClr val="00549B"/>
                </a:solidFill>
                <a:latin typeface="Arial Black" panose="020B0A04020102020204" pitchFamily="34" charset="0"/>
                <a:ea typeface="Luktao Bold"/>
                <a:cs typeface="Luktao Bold"/>
                <a:sym typeface="Luktao Bold"/>
              </a:rPr>
              <a:t>À vous de </a:t>
            </a:r>
            <a:r>
              <a:rPr lang="en-US" sz="4800" b="1" dirty="0" err="1">
                <a:solidFill>
                  <a:srgbClr val="00549B"/>
                </a:solidFill>
                <a:latin typeface="Arial Black" panose="020B0A04020102020204" pitchFamily="34" charset="0"/>
                <a:ea typeface="Luktao Bold"/>
                <a:cs typeface="Luktao Bold"/>
                <a:sym typeface="Luktao Bold"/>
              </a:rPr>
              <a:t>jouer</a:t>
            </a:r>
            <a:r>
              <a:rPr lang="en-US" sz="4800" b="1" dirty="0">
                <a:solidFill>
                  <a:srgbClr val="00549B"/>
                </a:solidFill>
                <a:latin typeface="Arial Black" panose="020B0A04020102020204" pitchFamily="34" charset="0"/>
                <a:ea typeface="Luktao Bold"/>
                <a:cs typeface="Luktao Bold"/>
                <a:sym typeface="Luktao Bold"/>
              </a:rPr>
              <a:t> !</a:t>
            </a:r>
          </a:p>
          <a:p>
            <a:pPr marL="0" lvl="0" indent="0" algn="ctr">
              <a:lnSpc>
                <a:spcPts val="8717"/>
              </a:lnSpc>
              <a:spcBef>
                <a:spcPct val="0"/>
              </a:spcBef>
            </a:pPr>
            <a:r>
              <a:rPr lang="en-US" sz="4800" b="1" dirty="0">
                <a:solidFill>
                  <a:srgbClr val="00549B"/>
                </a:solidFill>
                <a:latin typeface="Arial Black" panose="020B0A04020102020204" pitchFamily="34" charset="0"/>
                <a:ea typeface="Luktao Bold"/>
                <a:cs typeface="Luktao Bold"/>
                <a:sym typeface="Luktao Bold"/>
              </a:rPr>
              <a:t>ashrae.org/president</a:t>
            </a:r>
          </a:p>
        </p:txBody>
      </p:sp>
    </p:spTree>
    <p:extLst>
      <p:ext uri="{BB962C8B-B14F-4D97-AF65-F5344CB8AC3E}">
        <p14:creationId xmlns:p14="http://schemas.microsoft.com/office/powerpoint/2010/main" val="25452001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AABBE796-3CD2-FBD2-62BC-54F171EBB155}"/>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5390517" y="8593527"/>
            <a:ext cx="2153487" cy="1490876"/>
          </a:xfrm>
          <a:prstGeom prst="rect">
            <a:avLst/>
          </a:prstGeom>
        </p:spPr>
      </p:pic>
      <p:pic>
        <p:nvPicPr>
          <p:cNvPr id="2" name="slide 3">
            <a:hlinkClick r:id="" action="ppaction://media"/>
            <a:extLst>
              <a:ext uri="{FF2B5EF4-FFF2-40B4-BE49-F238E27FC236}">
                <a16:creationId xmlns:a16="http://schemas.microsoft.com/office/drawing/2014/main" id="{223C4469-A81B-0CA2-F18B-D17096F2ECD9}"/>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0" y="0"/>
            <a:ext cx="18287999" cy="10287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541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CB173782-ADDE-648A-BA05-A11A5966F115}"/>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2286" y="70754"/>
            <a:ext cx="18285714" cy="10285714"/>
          </a:xfrm>
          <a:prstGeom prst="rect">
            <a:avLst/>
          </a:prstGeom>
        </p:spPr>
      </p:pic>
      <p:sp>
        <p:nvSpPr>
          <p:cNvPr id="13" name="TextBox 13"/>
          <p:cNvSpPr txBox="1"/>
          <p:nvPr/>
        </p:nvSpPr>
        <p:spPr>
          <a:xfrm>
            <a:off x="1361352" y="386442"/>
            <a:ext cx="10602047" cy="1271310"/>
          </a:xfrm>
          <a:prstGeom prst="rect">
            <a:avLst/>
          </a:prstGeom>
        </p:spPr>
        <p:txBody>
          <a:bodyPr wrap="square" lIns="0" tIns="0" rIns="0" bIns="0" rtlCol="0" anchor="t">
            <a:spAutoFit/>
          </a:bodyPr>
          <a:lstStyle/>
          <a:p>
            <a:pPr marL="0" lvl="0" indent="0" algn="l">
              <a:lnSpc>
                <a:spcPts val="10947"/>
              </a:lnSpc>
              <a:spcBef>
                <a:spcPct val="0"/>
              </a:spcBef>
            </a:pPr>
            <a:r>
              <a:rPr lang="en-US" sz="6600" b="1" dirty="0" err="1">
                <a:solidFill>
                  <a:srgbClr val="00549B"/>
                </a:solidFill>
                <a:latin typeface="Arial Black" panose="020B0A04020102020204" pitchFamily="34" charset="0"/>
                <a:ea typeface="Luktao Bold"/>
                <a:cs typeface="Luktao Bold"/>
                <a:sym typeface="Luktao Bold"/>
              </a:rPr>
              <a:t>Événements</a:t>
            </a:r>
            <a:r>
              <a:rPr lang="en-US" sz="6600" b="1" dirty="0">
                <a:solidFill>
                  <a:srgbClr val="00549B"/>
                </a:solidFill>
                <a:latin typeface="Arial Black" panose="020B0A04020102020204" pitchFamily="34" charset="0"/>
                <a:ea typeface="Luktao Bold"/>
                <a:cs typeface="Luktao Bold"/>
                <a:sym typeface="Luktao Bold"/>
              </a:rPr>
              <a:t> extremes</a:t>
            </a:r>
            <a:endParaRPr lang="en-US" sz="6600" b="1" u="none" strike="noStrike" dirty="0">
              <a:solidFill>
                <a:srgbClr val="00549B"/>
              </a:solidFill>
              <a:latin typeface="Arial Black" panose="020B0A04020102020204" pitchFamily="34" charset="0"/>
              <a:ea typeface="Luktao Bold"/>
              <a:cs typeface="Luktao Bold"/>
              <a:sym typeface="Luktao Bold"/>
            </a:endParaRPr>
          </a:p>
        </p:txBody>
      </p:sp>
      <p:pic>
        <p:nvPicPr>
          <p:cNvPr id="18" name="Picture 17">
            <a:extLst>
              <a:ext uri="{FF2B5EF4-FFF2-40B4-BE49-F238E27FC236}">
                <a16:creationId xmlns:a16="http://schemas.microsoft.com/office/drawing/2014/main" id="{50F3F9F3-FDFD-000F-48F8-DAE61FC7F5FF}"/>
              </a:ext>
            </a:extLst>
          </p:cNvPr>
          <p:cNvPicPr>
            <a:picLocks noChangeAspect="1"/>
          </p:cNvPicPr>
          <p:nvPr/>
        </p:nvPicPr>
        <p:blipFill>
          <a:blip r:embed="rId6"/>
          <a:stretch>
            <a:fillRect/>
          </a:stretch>
        </p:blipFill>
        <p:spPr>
          <a:xfrm>
            <a:off x="11734800" y="1443452"/>
            <a:ext cx="5568981" cy="7234776"/>
          </a:xfrm>
          <a:prstGeom prst="rect">
            <a:avLst/>
          </a:prstGeom>
          <a:ln>
            <a:noFill/>
          </a:ln>
          <a:effectLst>
            <a:outerShdw blurRad="292100" dist="139700" dir="2700000" algn="tl" rotWithShape="0">
              <a:srgbClr val="333333">
                <a:alpha val="65000"/>
              </a:srgbClr>
            </a:outerShdw>
          </a:effectLst>
        </p:spPr>
      </p:pic>
      <p:sp>
        <p:nvSpPr>
          <p:cNvPr id="22" name="TextBox 21">
            <a:extLst>
              <a:ext uri="{FF2B5EF4-FFF2-40B4-BE49-F238E27FC236}">
                <a16:creationId xmlns:a16="http://schemas.microsoft.com/office/drawing/2014/main" id="{953405C1-CE8B-3D52-3933-4DE965C5D369}"/>
              </a:ext>
            </a:extLst>
          </p:cNvPr>
          <p:cNvSpPr txBox="1"/>
          <p:nvPr/>
        </p:nvSpPr>
        <p:spPr>
          <a:xfrm>
            <a:off x="5291719" y="2167168"/>
            <a:ext cx="6100495" cy="6001643"/>
          </a:xfrm>
          <a:prstGeom prst="rect">
            <a:avLst/>
          </a:prstGeom>
          <a:noFill/>
          <a:effectLst/>
        </p:spPr>
        <p:txBody>
          <a:bodyPr wrap="square">
            <a:spAutoFit/>
          </a:bodyPr>
          <a:lstStyle/>
          <a:p>
            <a:r>
              <a:rPr lang="fr-FR" sz="4800" kern="1200" dirty="0">
                <a:solidFill>
                  <a:srgbClr val="00549B"/>
                </a:solidFill>
                <a:effectLst/>
                <a:latin typeface="Arial" panose="020B0604020202020204" pitchFamily="34" charset="0"/>
                <a:cs typeface="Arial" panose="020B0604020202020204" pitchFamily="34" charset="0"/>
              </a:rPr>
              <a:t>Que se passe-t-il lorsque les événements extrêmes dépassent les conditions prévues par les recommandations de bonnes pratiques ?</a:t>
            </a:r>
            <a:endParaRPr lang="en-US" sz="4800" dirty="0">
              <a:solidFill>
                <a:srgbClr val="00549B"/>
              </a:solidFill>
              <a:latin typeface="Arial" panose="020B0604020202020204" pitchFamily="34" charset="0"/>
              <a:cs typeface="Arial" panose="020B0604020202020204" pitchFamily="34" charset="0"/>
            </a:endParaRPr>
          </a:p>
        </p:txBody>
      </p:sp>
      <p:sp>
        <p:nvSpPr>
          <p:cNvPr id="26" name="Rectangle 25">
            <a:extLst>
              <a:ext uri="{FF2B5EF4-FFF2-40B4-BE49-F238E27FC236}">
                <a16:creationId xmlns:a16="http://schemas.microsoft.com/office/drawing/2014/main" id="{FD8F5E46-891C-E768-5624-1D3A654ECBF6}"/>
              </a:ext>
            </a:extLst>
          </p:cNvPr>
          <p:cNvSpPr/>
          <p:nvPr/>
        </p:nvSpPr>
        <p:spPr>
          <a:xfrm>
            <a:off x="0" y="9258300"/>
            <a:ext cx="18288000" cy="1120226"/>
          </a:xfrm>
          <a:prstGeom prst="rect">
            <a:avLst/>
          </a:prstGeom>
          <a:gradFill flip="none" rotWithShape="1">
            <a:gsLst>
              <a:gs pos="0">
                <a:srgbClr val="3C8624">
                  <a:alpha val="72000"/>
                </a:srgbClr>
              </a:gs>
              <a:gs pos="100000">
                <a:srgbClr val="006EB6"/>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slide 4">
            <a:hlinkClick r:id="" action="ppaction://media"/>
            <a:extLst>
              <a:ext uri="{FF2B5EF4-FFF2-40B4-BE49-F238E27FC236}">
                <a16:creationId xmlns:a16="http://schemas.microsoft.com/office/drawing/2014/main" id="{2A92BC89-3F61-8FC4-1253-712E7A0158A9}"/>
              </a:ext>
            </a:extLst>
          </p:cNvPr>
          <p:cNvPicPr>
            <a:picLocks noChangeAspect="1"/>
          </p:cNvPicPr>
          <p:nvPr>
            <a:videoFile r:link="rId2"/>
            <p:extLst>
              <p:ext uri="{DAA4B4D4-6D71-4841-9C94-3DE7FCFB9230}">
                <p14:media xmlns:p14="http://schemas.microsoft.com/office/powerpoint/2010/main" r:embed="rId1"/>
              </p:ext>
            </p:extLst>
          </p:nvPr>
        </p:nvPicPr>
        <p:blipFill>
          <a:blip r:embed="rId7"/>
          <a:srcRect l="33749" r="36823"/>
          <a:stretch>
            <a:fillRect/>
          </a:stretch>
        </p:blipFill>
        <p:spPr>
          <a:xfrm>
            <a:off x="1361353" y="1973440"/>
            <a:ext cx="3587781" cy="6858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24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BC9E389-A41E-F9B6-9F14-F0B3D67174D3}"/>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6200" y="-1149285"/>
            <a:ext cx="18364199" cy="12533563"/>
          </a:xfrm>
          <a:prstGeom prst="rect">
            <a:avLst/>
          </a:prstGeom>
        </p:spPr>
      </p:pic>
      <p:pic>
        <p:nvPicPr>
          <p:cNvPr id="25" name="Picture 24">
            <a:extLst>
              <a:ext uri="{FF2B5EF4-FFF2-40B4-BE49-F238E27FC236}">
                <a16:creationId xmlns:a16="http://schemas.microsoft.com/office/drawing/2014/main" id="{CB173782-ADDE-648A-BA05-A11A5966F115}"/>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2286" y="70754"/>
            <a:ext cx="18285714" cy="10285714"/>
          </a:xfrm>
          <a:prstGeom prst="rect">
            <a:avLst/>
          </a:prstGeom>
        </p:spPr>
      </p:pic>
      <p:sp>
        <p:nvSpPr>
          <p:cNvPr id="26" name="Rectangle 25">
            <a:extLst>
              <a:ext uri="{FF2B5EF4-FFF2-40B4-BE49-F238E27FC236}">
                <a16:creationId xmlns:a16="http://schemas.microsoft.com/office/drawing/2014/main" id="{FD8F5E46-891C-E768-5624-1D3A654ECBF6}"/>
              </a:ext>
            </a:extLst>
          </p:cNvPr>
          <p:cNvSpPr/>
          <p:nvPr/>
        </p:nvSpPr>
        <p:spPr>
          <a:xfrm>
            <a:off x="0" y="2754587"/>
            <a:ext cx="7315201" cy="4777826"/>
          </a:xfrm>
          <a:prstGeom prst="rect">
            <a:avLst/>
          </a:prstGeom>
          <a:gradFill flip="none" rotWithShape="1">
            <a:gsLst>
              <a:gs pos="0">
                <a:srgbClr val="3C8624">
                  <a:alpha val="72000"/>
                </a:srgbClr>
              </a:gs>
              <a:gs pos="100000">
                <a:srgbClr val="006EB6"/>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lIns="274320" tIns="457200" rIns="274320" bIns="457200" rtlCol="0" anchor="ctr"/>
          <a:lstStyle/>
          <a:p>
            <a:r>
              <a:rPr lang="fr-FR" sz="6000" dirty="0">
                <a:solidFill>
                  <a:schemeClr val="bg1"/>
                </a:solidFill>
                <a:latin typeface="Arial" panose="020B0604020202020204" pitchFamily="34" charset="0"/>
                <a:cs typeface="Arial" panose="020B0604020202020204" pitchFamily="34" charset="0"/>
              </a:rPr>
              <a:t>80 % des bâtiments qui existeront en 2050 sont déjà construits aujourd’hui.</a:t>
            </a:r>
          </a:p>
          <a:p>
            <a:pPr algn="ctr"/>
            <a:endParaRPr lang="en-US" dirty="0"/>
          </a:p>
        </p:txBody>
      </p:sp>
      <p:pic>
        <p:nvPicPr>
          <p:cNvPr id="9" name="Picture 8">
            <a:extLst>
              <a:ext uri="{FF2B5EF4-FFF2-40B4-BE49-F238E27FC236}">
                <a16:creationId xmlns:a16="http://schemas.microsoft.com/office/drawing/2014/main" id="{1A56F8E9-A60C-808C-A9AB-B38CBE816E81}"/>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5316200" y="8420100"/>
            <a:ext cx="2153487" cy="1490876"/>
          </a:xfrm>
          <a:prstGeom prst="rect">
            <a:avLst/>
          </a:prstGeom>
        </p:spPr>
      </p:pic>
    </p:spTree>
    <p:extLst>
      <p:ext uri="{BB962C8B-B14F-4D97-AF65-F5344CB8AC3E}">
        <p14:creationId xmlns:p14="http://schemas.microsoft.com/office/powerpoint/2010/main" val="26649435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 name="Picture 72">
            <a:extLst>
              <a:ext uri="{FF2B5EF4-FFF2-40B4-BE49-F238E27FC236}">
                <a16:creationId xmlns:a16="http://schemas.microsoft.com/office/drawing/2014/main" id="{0C50AF45-8800-46F2-3F70-67E43DCB2759}"/>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a:ext>
            </a:extLst>
          </a:blip>
          <a:stretch>
            <a:fillRect/>
          </a:stretch>
        </p:blipFill>
        <p:spPr>
          <a:xfrm>
            <a:off x="0" y="-10886"/>
            <a:ext cx="18285714" cy="10285714"/>
          </a:xfrm>
          <a:prstGeom prst="rect">
            <a:avLst/>
          </a:prstGeom>
        </p:spPr>
      </p:pic>
      <p:sp>
        <p:nvSpPr>
          <p:cNvPr id="28" name="Freeform 10"/>
          <p:cNvSpPr/>
          <p:nvPr/>
        </p:nvSpPr>
        <p:spPr>
          <a:xfrm>
            <a:off x="10287001" y="0"/>
            <a:ext cx="4800600" cy="10286999"/>
          </a:xfrm>
          <a:custGeom>
            <a:avLst/>
            <a:gdLst/>
            <a:ahLst/>
            <a:cxnLst/>
            <a:rect l="l" t="t" r="r" b="b"/>
            <a:pathLst>
              <a:path w="1391511" h="1617643">
                <a:moveTo>
                  <a:pt x="0" y="0"/>
                </a:moveTo>
                <a:lnTo>
                  <a:pt x="1391511" y="0"/>
                </a:lnTo>
                <a:lnTo>
                  <a:pt x="1391511" y="1617643"/>
                </a:lnTo>
                <a:lnTo>
                  <a:pt x="0" y="1617643"/>
                </a:lnTo>
                <a:close/>
              </a:path>
            </a:pathLst>
          </a:custGeom>
          <a:gradFill rotWithShape="1">
            <a:gsLst>
              <a:gs pos="0">
                <a:srgbClr val="3C8624">
                  <a:alpha val="72000"/>
                </a:srgbClr>
              </a:gs>
              <a:gs pos="100000">
                <a:srgbClr val="095D40">
                  <a:alpha val="100000"/>
                </a:srgbClr>
              </a:gs>
            </a:gsLst>
            <a:path path="circle">
              <a:fillToRect r="100000" b="100000"/>
            </a:path>
            <a:tileRect l="-100000" t="-100000"/>
          </a:gradFill>
        </p:spPr>
        <p:txBody>
          <a:bodyPr/>
          <a:lstStyle/>
          <a:p>
            <a:endParaRPr lang="en-US"/>
          </a:p>
        </p:txBody>
      </p:sp>
      <p:sp>
        <p:nvSpPr>
          <p:cNvPr id="32" name="TextBox 21"/>
          <p:cNvSpPr txBox="1"/>
          <p:nvPr/>
        </p:nvSpPr>
        <p:spPr>
          <a:xfrm>
            <a:off x="10543220" y="1371056"/>
            <a:ext cx="4353771" cy="2308324"/>
          </a:xfrm>
          <a:prstGeom prst="rect">
            <a:avLst/>
          </a:prstGeom>
        </p:spPr>
        <p:txBody>
          <a:bodyPr lIns="0" tIns="0" rIns="0" bIns="0" rtlCol="0" anchor="t">
            <a:spAutoFit/>
          </a:bodyPr>
          <a:lstStyle/>
          <a:p>
            <a:pPr marL="0" lvl="0" indent="0" algn="ctr">
              <a:lnSpc>
                <a:spcPts val="2962"/>
              </a:lnSpc>
              <a:spcBef>
                <a:spcPct val="0"/>
              </a:spcBef>
            </a:pPr>
            <a:r>
              <a:rPr lang="fr-FR" sz="2800" b="1" u="none" strike="noStrike" spc="101" dirty="0">
                <a:solidFill>
                  <a:srgbClr val="FFFEFA"/>
                </a:solidFill>
                <a:latin typeface="Arial" panose="020B0604020202020204" pitchFamily="34" charset="0"/>
                <a:ea typeface="Saira"/>
                <a:cs typeface="Arial" panose="020B0604020202020204" pitchFamily="34" charset="0"/>
                <a:sym typeface="Saira"/>
              </a:rPr>
              <a:t>Renforcer la sensibilisation à l’importance des codes du bâtiment en tant qu’outil essentiel de résilience.</a:t>
            </a:r>
            <a:endParaRPr lang="en-US" sz="2800" b="1" u="none" strike="noStrike" spc="101" dirty="0">
              <a:solidFill>
                <a:srgbClr val="FFFEFA"/>
              </a:solidFill>
              <a:latin typeface="Arial" panose="020B0604020202020204" pitchFamily="34" charset="0"/>
              <a:ea typeface="Saira"/>
              <a:cs typeface="Arial" panose="020B0604020202020204" pitchFamily="34" charset="0"/>
              <a:sym typeface="Saira"/>
            </a:endParaRPr>
          </a:p>
        </p:txBody>
      </p:sp>
      <p:sp>
        <p:nvSpPr>
          <p:cNvPr id="33" name="TextBox 22"/>
          <p:cNvSpPr txBox="1"/>
          <p:nvPr/>
        </p:nvSpPr>
        <p:spPr>
          <a:xfrm>
            <a:off x="10510415" y="3899338"/>
            <a:ext cx="4353771" cy="3077766"/>
          </a:xfrm>
          <a:prstGeom prst="rect">
            <a:avLst/>
          </a:prstGeom>
        </p:spPr>
        <p:txBody>
          <a:bodyPr lIns="0" tIns="0" rIns="0" bIns="0" rtlCol="0" anchor="t">
            <a:spAutoFit/>
          </a:bodyPr>
          <a:lstStyle/>
          <a:p>
            <a:pPr marL="0" lvl="0" indent="0" algn="ctr">
              <a:lnSpc>
                <a:spcPts val="2962"/>
              </a:lnSpc>
              <a:spcBef>
                <a:spcPct val="0"/>
              </a:spcBef>
            </a:pPr>
            <a:r>
              <a:rPr lang="fr-FR" sz="2800" b="1" u="none" strike="noStrike" spc="101" dirty="0">
                <a:solidFill>
                  <a:srgbClr val="FFFEFA"/>
                </a:solidFill>
                <a:latin typeface="Arial" panose="020B0604020202020204" pitchFamily="34" charset="0"/>
                <a:ea typeface="Saira"/>
                <a:cs typeface="Arial" panose="020B0604020202020204" pitchFamily="34" charset="0"/>
                <a:sym typeface="Saira"/>
              </a:rPr>
              <a:t>Promouvoir le travail d’équipes multidisciplinaires et l’élaboration de plans d’action visant à améliorer la performance des bâtiments.</a:t>
            </a:r>
          </a:p>
        </p:txBody>
      </p:sp>
      <p:sp>
        <p:nvSpPr>
          <p:cNvPr id="34" name="TextBox 23"/>
          <p:cNvSpPr txBox="1"/>
          <p:nvPr/>
        </p:nvSpPr>
        <p:spPr>
          <a:xfrm>
            <a:off x="10543219" y="7358095"/>
            <a:ext cx="4353771" cy="2308324"/>
          </a:xfrm>
          <a:prstGeom prst="rect">
            <a:avLst/>
          </a:prstGeom>
        </p:spPr>
        <p:txBody>
          <a:bodyPr lIns="0" tIns="0" rIns="0" bIns="0" rtlCol="0" anchor="t">
            <a:spAutoFit/>
          </a:bodyPr>
          <a:lstStyle/>
          <a:p>
            <a:pPr marL="0" lvl="0" indent="0" algn="ctr">
              <a:lnSpc>
                <a:spcPts val="2962"/>
              </a:lnSpc>
              <a:spcBef>
                <a:spcPct val="0"/>
              </a:spcBef>
            </a:pPr>
            <a:r>
              <a:rPr lang="fr-FR" sz="2800" b="1" u="none" strike="noStrike" spc="101" dirty="0">
                <a:solidFill>
                  <a:srgbClr val="FFFEFA"/>
                </a:solidFill>
                <a:latin typeface="Arial" panose="020B0604020202020204" pitchFamily="34" charset="0"/>
                <a:ea typeface="Saira"/>
                <a:cs typeface="Arial" panose="020B0604020202020204" pitchFamily="34" charset="0"/>
                <a:sym typeface="Saira"/>
              </a:rPr>
              <a:t>Intégrer la gamification dans l’éducation afin d’attirer de nouvelles générations brillantes, prêtes à relever les défis de demain.</a:t>
            </a:r>
          </a:p>
        </p:txBody>
      </p:sp>
      <p:sp>
        <p:nvSpPr>
          <p:cNvPr id="22" name="TextBox 22"/>
          <p:cNvSpPr txBox="1"/>
          <p:nvPr/>
        </p:nvSpPr>
        <p:spPr>
          <a:xfrm>
            <a:off x="7483927" y="66657"/>
            <a:ext cx="10505016" cy="1226856"/>
          </a:xfrm>
          <a:prstGeom prst="rect">
            <a:avLst/>
          </a:prstGeom>
        </p:spPr>
        <p:txBody>
          <a:bodyPr lIns="0" tIns="0" rIns="0" bIns="0" rtlCol="0" anchor="t">
            <a:spAutoFit/>
          </a:bodyPr>
          <a:lstStyle/>
          <a:p>
            <a:pPr marL="0" lvl="0" indent="0" algn="ctr">
              <a:lnSpc>
                <a:spcPts val="10077"/>
              </a:lnSpc>
              <a:spcBef>
                <a:spcPct val="0"/>
              </a:spcBef>
            </a:pPr>
            <a:r>
              <a:rPr lang="en-US" sz="7198" b="1" dirty="0">
                <a:solidFill>
                  <a:srgbClr val="FFFFFF"/>
                </a:solidFill>
                <a:latin typeface="Arial Black" panose="020B0A04020102020204" pitchFamily="34" charset="0"/>
                <a:ea typeface="Luktao Bold"/>
                <a:cs typeface="Luktao Bold"/>
                <a:sym typeface="Luktao Bold"/>
              </a:rPr>
              <a:t>Début</a:t>
            </a:r>
          </a:p>
        </p:txBody>
      </p:sp>
      <p:pic>
        <p:nvPicPr>
          <p:cNvPr id="74" name="Picture 73">
            <a:extLst>
              <a:ext uri="{FF2B5EF4-FFF2-40B4-BE49-F238E27FC236}">
                <a16:creationId xmlns:a16="http://schemas.microsoft.com/office/drawing/2014/main" id="{3E510B36-5D5C-8346-EEE1-75AEC895F152}"/>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457200" y="8343900"/>
            <a:ext cx="2153487" cy="1490876"/>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Freeform 2">
            <a:extLst>
              <a:ext uri="{FF2B5EF4-FFF2-40B4-BE49-F238E27FC236}">
                <a16:creationId xmlns:a16="http://schemas.microsoft.com/office/drawing/2014/main" id="{0C5D6EBF-A358-2E17-5C4F-7DB76E409725}"/>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endParaRPr lang="en-US"/>
          </a:p>
        </p:txBody>
      </p:sp>
      <p:sp>
        <p:nvSpPr>
          <p:cNvPr id="44" name="Freeform 3">
            <a:extLst>
              <a:ext uri="{FF2B5EF4-FFF2-40B4-BE49-F238E27FC236}">
                <a16:creationId xmlns:a16="http://schemas.microsoft.com/office/drawing/2014/main" id="{D0C6D09E-D525-5669-E5ED-6B62BF8B2693}"/>
              </a:ext>
            </a:extLst>
          </p:cNvPr>
          <p:cNvSpPr/>
          <p:nvPr/>
        </p:nvSpPr>
        <p:spPr>
          <a:xfrm rot="16200000">
            <a:off x="8112736" y="218965"/>
            <a:ext cx="10398846" cy="9917900"/>
          </a:xfrm>
          <a:custGeom>
            <a:avLst/>
            <a:gdLst/>
            <a:ahLst/>
            <a:cxnLst/>
            <a:rect l="l" t="t" r="r" b="b"/>
            <a:pathLst>
              <a:path w="10398846" h="9917900">
                <a:moveTo>
                  <a:pt x="0" y="0"/>
                </a:moveTo>
                <a:lnTo>
                  <a:pt x="10398846" y="0"/>
                </a:lnTo>
                <a:lnTo>
                  <a:pt x="10398846" y="9917900"/>
                </a:lnTo>
                <a:lnTo>
                  <a:pt x="0" y="9917900"/>
                </a:lnTo>
                <a:lnTo>
                  <a:pt x="0" y="0"/>
                </a:lnTo>
                <a:close/>
              </a:path>
            </a:pathLst>
          </a:custGeom>
          <a:blipFill>
            <a:blip r:embed="rId4"/>
            <a:stretch>
              <a:fillRect/>
            </a:stretch>
          </a:blipFill>
        </p:spPr>
        <p:txBody>
          <a:bodyPr/>
          <a:lstStyle/>
          <a:p>
            <a:endParaRPr lang="en-US"/>
          </a:p>
        </p:txBody>
      </p:sp>
      <p:sp>
        <p:nvSpPr>
          <p:cNvPr id="45" name="TextBox 44">
            <a:extLst>
              <a:ext uri="{FF2B5EF4-FFF2-40B4-BE49-F238E27FC236}">
                <a16:creationId xmlns:a16="http://schemas.microsoft.com/office/drawing/2014/main" id="{F2136DD9-E7C9-EBDF-77F8-D6331DCBF8DF}"/>
              </a:ext>
            </a:extLst>
          </p:cNvPr>
          <p:cNvSpPr txBox="1"/>
          <p:nvPr/>
        </p:nvSpPr>
        <p:spPr>
          <a:xfrm>
            <a:off x="588722" y="834672"/>
            <a:ext cx="7315200" cy="1569660"/>
          </a:xfrm>
          <a:prstGeom prst="rect">
            <a:avLst/>
          </a:prstGeom>
          <a:noFill/>
        </p:spPr>
        <p:txBody>
          <a:bodyPr wrap="square" rtlCol="0">
            <a:spAutoFit/>
          </a:bodyPr>
          <a:lstStyle/>
          <a:p>
            <a:pPr algn="ctr"/>
            <a:r>
              <a:rPr lang="fr-FR" sz="4800" b="1" dirty="0">
                <a:solidFill>
                  <a:schemeClr val="bg1"/>
                </a:solidFill>
                <a:latin typeface="Arial Black" panose="020B0A04020102020204" pitchFamily="34" charset="0"/>
              </a:rPr>
              <a:t>Les codes sont les règles du jeu.</a:t>
            </a:r>
            <a:endParaRPr lang="en-US" sz="4800" b="1" dirty="0">
              <a:solidFill>
                <a:schemeClr val="bg1"/>
              </a:solidFill>
              <a:latin typeface="Arial Black" panose="020B0A04020102020204" pitchFamily="34" charset="0"/>
            </a:endParaRPr>
          </a:p>
        </p:txBody>
      </p:sp>
      <p:grpSp>
        <p:nvGrpSpPr>
          <p:cNvPr id="42" name="Group 41">
            <a:extLst>
              <a:ext uri="{FF2B5EF4-FFF2-40B4-BE49-F238E27FC236}">
                <a16:creationId xmlns:a16="http://schemas.microsoft.com/office/drawing/2014/main" id="{911FA915-6D92-26C5-4891-E67DE6657FD6}"/>
              </a:ext>
            </a:extLst>
          </p:cNvPr>
          <p:cNvGrpSpPr/>
          <p:nvPr/>
        </p:nvGrpSpPr>
        <p:grpSpPr>
          <a:xfrm>
            <a:off x="446670" y="3239004"/>
            <a:ext cx="7599304" cy="4424260"/>
            <a:chOff x="1028700" y="2857396"/>
            <a:chExt cx="10456021" cy="6535013"/>
          </a:xfrm>
        </p:grpSpPr>
        <p:sp>
          <p:nvSpPr>
            <p:cNvPr id="6" name="Freeform 6"/>
            <p:cNvSpPr/>
            <p:nvPr/>
          </p:nvSpPr>
          <p:spPr>
            <a:xfrm>
              <a:off x="1028700" y="2857396"/>
              <a:ext cx="10456021" cy="6535013"/>
            </a:xfrm>
            <a:custGeom>
              <a:avLst/>
              <a:gdLst/>
              <a:ahLst/>
              <a:cxnLst/>
              <a:rect l="l" t="t" r="r" b="b"/>
              <a:pathLst>
                <a:path w="10456021" h="6535013">
                  <a:moveTo>
                    <a:pt x="0" y="0"/>
                  </a:moveTo>
                  <a:lnTo>
                    <a:pt x="10456021" y="0"/>
                  </a:lnTo>
                  <a:lnTo>
                    <a:pt x="10456021" y="6535013"/>
                  </a:lnTo>
                  <a:lnTo>
                    <a:pt x="0" y="6535013"/>
                  </a:lnTo>
                  <a:lnTo>
                    <a:pt x="0" y="0"/>
                  </a:lnTo>
                  <a:close/>
                </a:path>
              </a:pathLst>
            </a:custGeom>
            <a:blipFill>
              <a:blip r:embed="rId5" cstate="screen">
                <a:extLst>
                  <a:ext uri="{28A0092B-C50C-407E-A947-70E740481C1C}">
                    <a14:useLocalDpi xmlns:a14="http://schemas.microsoft.com/office/drawing/2010/main"/>
                  </a:ext>
                </a:extLst>
              </a:blip>
              <a:stretch>
                <a:fillRect/>
              </a:stretch>
            </a:blipFill>
          </p:spPr>
          <p:txBody>
            <a:bodyPr/>
            <a:lstStyle/>
            <a:p>
              <a:endParaRPr lang="en-US"/>
            </a:p>
          </p:txBody>
        </p:sp>
        <p:grpSp>
          <p:nvGrpSpPr>
            <p:cNvPr id="7" name="Group 7"/>
            <p:cNvGrpSpPr/>
            <p:nvPr/>
          </p:nvGrpSpPr>
          <p:grpSpPr>
            <a:xfrm>
              <a:off x="9597487" y="5761955"/>
              <a:ext cx="725896" cy="725896"/>
              <a:chOff x="0" y="0"/>
              <a:chExt cx="812800" cy="812800"/>
            </a:xfrm>
          </p:grpSpPr>
          <p:sp>
            <p:nvSpPr>
              <p:cNvPr id="8" name="Freeform 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US"/>
              </a:p>
            </p:txBody>
          </p:sp>
          <p:sp>
            <p:nvSpPr>
              <p:cNvPr id="9" name="TextBox 9"/>
              <p:cNvSpPr txBox="1"/>
              <p:nvPr/>
            </p:nvSpPr>
            <p:spPr>
              <a:xfrm>
                <a:off x="76200" y="28575"/>
                <a:ext cx="660400" cy="708025"/>
              </a:xfrm>
              <a:prstGeom prst="rect">
                <a:avLst/>
              </a:prstGeom>
            </p:spPr>
            <p:txBody>
              <a:bodyPr lIns="50800" tIns="50800" rIns="50800" bIns="50800" rtlCol="0" anchor="ctr"/>
              <a:lstStyle/>
              <a:p>
                <a:pPr marL="0" lvl="0" indent="0" algn="ctr">
                  <a:lnSpc>
                    <a:spcPts val="3002"/>
                  </a:lnSpc>
                  <a:spcBef>
                    <a:spcPct val="0"/>
                  </a:spcBef>
                </a:pPr>
                <a:r>
                  <a:rPr lang="en-US" sz="1600" b="1" spc="145" dirty="0">
                    <a:solidFill>
                      <a:srgbClr val="095D40"/>
                    </a:solidFill>
                    <a:latin typeface="Saira Bold"/>
                    <a:ea typeface="Saira Bold"/>
                    <a:cs typeface="Saira Bold"/>
                    <a:sym typeface="Saira Bold"/>
                  </a:rPr>
                  <a:t>01</a:t>
                </a:r>
              </a:p>
            </p:txBody>
          </p:sp>
        </p:grpSp>
        <p:grpSp>
          <p:nvGrpSpPr>
            <p:cNvPr id="10" name="Group 10"/>
            <p:cNvGrpSpPr/>
            <p:nvPr/>
          </p:nvGrpSpPr>
          <p:grpSpPr>
            <a:xfrm>
              <a:off x="8146816" y="5761955"/>
              <a:ext cx="725896" cy="725896"/>
              <a:chOff x="0" y="0"/>
              <a:chExt cx="812800" cy="812800"/>
            </a:xfrm>
          </p:grpSpPr>
          <p:sp>
            <p:nvSpPr>
              <p:cNvPr id="11" name="Freeform 1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US"/>
              </a:p>
            </p:txBody>
          </p:sp>
          <p:sp>
            <p:nvSpPr>
              <p:cNvPr id="12" name="TextBox 12"/>
              <p:cNvSpPr txBox="1"/>
              <p:nvPr/>
            </p:nvSpPr>
            <p:spPr>
              <a:xfrm>
                <a:off x="76200" y="28575"/>
                <a:ext cx="660400" cy="708025"/>
              </a:xfrm>
              <a:prstGeom prst="rect">
                <a:avLst/>
              </a:prstGeom>
            </p:spPr>
            <p:txBody>
              <a:bodyPr lIns="50800" tIns="50800" rIns="50800" bIns="50800" rtlCol="0" anchor="ctr"/>
              <a:lstStyle/>
              <a:p>
                <a:pPr marL="0" lvl="0" indent="0" algn="ctr">
                  <a:lnSpc>
                    <a:spcPts val="3002"/>
                  </a:lnSpc>
                  <a:spcBef>
                    <a:spcPct val="0"/>
                  </a:spcBef>
                </a:pPr>
                <a:r>
                  <a:rPr lang="en-US" sz="1600" b="1" spc="145" dirty="0">
                    <a:solidFill>
                      <a:srgbClr val="095D40"/>
                    </a:solidFill>
                    <a:latin typeface="Saira Bold"/>
                    <a:ea typeface="Saira Bold"/>
                    <a:cs typeface="Saira Bold"/>
                    <a:sym typeface="Saira Bold"/>
                  </a:rPr>
                  <a:t>03</a:t>
                </a:r>
              </a:p>
            </p:txBody>
          </p:sp>
        </p:grpSp>
        <p:grpSp>
          <p:nvGrpSpPr>
            <p:cNvPr id="13" name="Group 13"/>
            <p:cNvGrpSpPr/>
            <p:nvPr/>
          </p:nvGrpSpPr>
          <p:grpSpPr>
            <a:xfrm>
              <a:off x="8655080" y="4353639"/>
              <a:ext cx="725896" cy="725896"/>
              <a:chOff x="0" y="0"/>
              <a:chExt cx="812800" cy="812800"/>
            </a:xfrm>
          </p:grpSpPr>
          <p:sp>
            <p:nvSpPr>
              <p:cNvPr id="14" name="Freeform 1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US"/>
              </a:p>
            </p:txBody>
          </p:sp>
          <p:sp>
            <p:nvSpPr>
              <p:cNvPr id="15" name="TextBox 15"/>
              <p:cNvSpPr txBox="1"/>
              <p:nvPr/>
            </p:nvSpPr>
            <p:spPr>
              <a:xfrm>
                <a:off x="76200" y="28575"/>
                <a:ext cx="660400" cy="708025"/>
              </a:xfrm>
              <a:prstGeom prst="rect">
                <a:avLst/>
              </a:prstGeom>
            </p:spPr>
            <p:txBody>
              <a:bodyPr lIns="50800" tIns="50800" rIns="50800" bIns="50800" rtlCol="0" anchor="ctr"/>
              <a:lstStyle/>
              <a:p>
                <a:pPr marL="0" lvl="0" indent="0" algn="ctr">
                  <a:lnSpc>
                    <a:spcPts val="3002"/>
                  </a:lnSpc>
                  <a:spcBef>
                    <a:spcPct val="0"/>
                  </a:spcBef>
                </a:pPr>
                <a:r>
                  <a:rPr lang="en-US" sz="1600" b="1" spc="145" dirty="0">
                    <a:solidFill>
                      <a:srgbClr val="095D40"/>
                    </a:solidFill>
                    <a:latin typeface="Saira Bold"/>
                    <a:ea typeface="Saira Bold"/>
                    <a:cs typeface="Saira Bold"/>
                    <a:sym typeface="Saira Bold"/>
                  </a:rPr>
                  <a:t>02</a:t>
                </a:r>
              </a:p>
            </p:txBody>
          </p:sp>
        </p:grpSp>
        <p:grpSp>
          <p:nvGrpSpPr>
            <p:cNvPr id="16" name="Group 16"/>
            <p:cNvGrpSpPr/>
            <p:nvPr/>
          </p:nvGrpSpPr>
          <p:grpSpPr>
            <a:xfrm>
              <a:off x="8655080" y="6937316"/>
              <a:ext cx="725896" cy="725896"/>
              <a:chOff x="0" y="0"/>
              <a:chExt cx="812800" cy="812800"/>
            </a:xfrm>
          </p:grpSpPr>
          <p:sp>
            <p:nvSpPr>
              <p:cNvPr id="17" name="Freeform 1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US"/>
              </a:p>
            </p:txBody>
          </p:sp>
          <p:sp>
            <p:nvSpPr>
              <p:cNvPr id="18" name="TextBox 18"/>
              <p:cNvSpPr txBox="1"/>
              <p:nvPr/>
            </p:nvSpPr>
            <p:spPr>
              <a:xfrm>
                <a:off x="76200" y="28575"/>
                <a:ext cx="660400" cy="708025"/>
              </a:xfrm>
              <a:prstGeom prst="rect">
                <a:avLst/>
              </a:prstGeom>
            </p:spPr>
            <p:txBody>
              <a:bodyPr lIns="50800" tIns="50800" rIns="50800" bIns="50800" rtlCol="0" anchor="ctr"/>
              <a:lstStyle/>
              <a:p>
                <a:pPr marL="0" lvl="0" indent="0" algn="ctr">
                  <a:lnSpc>
                    <a:spcPts val="3002"/>
                  </a:lnSpc>
                  <a:spcBef>
                    <a:spcPct val="0"/>
                  </a:spcBef>
                </a:pPr>
                <a:r>
                  <a:rPr lang="en-US" sz="1600" b="1" spc="145" dirty="0">
                    <a:solidFill>
                      <a:srgbClr val="095D40"/>
                    </a:solidFill>
                    <a:latin typeface="Saira Bold"/>
                    <a:ea typeface="Saira Bold"/>
                    <a:cs typeface="Saira Bold"/>
                    <a:sym typeface="Saira Bold"/>
                  </a:rPr>
                  <a:t>04</a:t>
                </a:r>
              </a:p>
            </p:txBody>
          </p:sp>
        </p:grpSp>
        <p:grpSp>
          <p:nvGrpSpPr>
            <p:cNvPr id="19" name="Group 19"/>
            <p:cNvGrpSpPr/>
            <p:nvPr/>
          </p:nvGrpSpPr>
          <p:grpSpPr>
            <a:xfrm>
              <a:off x="6833800" y="7434991"/>
              <a:ext cx="725896" cy="725896"/>
              <a:chOff x="0" y="0"/>
              <a:chExt cx="812800" cy="812800"/>
            </a:xfrm>
          </p:grpSpPr>
          <p:sp>
            <p:nvSpPr>
              <p:cNvPr id="20" name="Freeform 2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US"/>
              </a:p>
            </p:txBody>
          </p:sp>
          <p:sp>
            <p:nvSpPr>
              <p:cNvPr id="21" name="TextBox 21"/>
              <p:cNvSpPr txBox="1"/>
              <p:nvPr/>
            </p:nvSpPr>
            <p:spPr>
              <a:xfrm>
                <a:off x="76200" y="28575"/>
                <a:ext cx="660400" cy="708025"/>
              </a:xfrm>
              <a:prstGeom prst="rect">
                <a:avLst/>
              </a:prstGeom>
            </p:spPr>
            <p:txBody>
              <a:bodyPr lIns="50800" tIns="50800" rIns="50800" bIns="50800" rtlCol="0" anchor="ctr"/>
              <a:lstStyle/>
              <a:p>
                <a:pPr marL="0" lvl="0" indent="0" algn="ctr">
                  <a:lnSpc>
                    <a:spcPts val="3002"/>
                  </a:lnSpc>
                  <a:spcBef>
                    <a:spcPct val="0"/>
                  </a:spcBef>
                </a:pPr>
                <a:r>
                  <a:rPr lang="en-US" sz="1600" b="1" spc="145" dirty="0">
                    <a:solidFill>
                      <a:srgbClr val="095D40"/>
                    </a:solidFill>
                    <a:latin typeface="Saira Bold"/>
                    <a:ea typeface="Saira Bold"/>
                    <a:cs typeface="Saira Bold"/>
                    <a:sym typeface="Saira Bold"/>
                  </a:rPr>
                  <a:t>05</a:t>
                </a:r>
              </a:p>
            </p:txBody>
          </p:sp>
        </p:grpSp>
        <p:grpSp>
          <p:nvGrpSpPr>
            <p:cNvPr id="22" name="Group 22"/>
            <p:cNvGrpSpPr/>
            <p:nvPr/>
          </p:nvGrpSpPr>
          <p:grpSpPr>
            <a:xfrm>
              <a:off x="6833800" y="4575710"/>
              <a:ext cx="725896" cy="725896"/>
              <a:chOff x="0" y="0"/>
              <a:chExt cx="812800" cy="812800"/>
            </a:xfrm>
          </p:grpSpPr>
          <p:sp>
            <p:nvSpPr>
              <p:cNvPr id="23" name="Freeform 2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US"/>
              </a:p>
            </p:txBody>
          </p:sp>
          <p:sp>
            <p:nvSpPr>
              <p:cNvPr id="24" name="TextBox 24"/>
              <p:cNvSpPr txBox="1"/>
              <p:nvPr/>
            </p:nvSpPr>
            <p:spPr>
              <a:xfrm>
                <a:off x="76200" y="28575"/>
                <a:ext cx="660400" cy="708025"/>
              </a:xfrm>
              <a:prstGeom prst="rect">
                <a:avLst/>
              </a:prstGeom>
            </p:spPr>
            <p:txBody>
              <a:bodyPr lIns="50800" tIns="50800" rIns="50800" bIns="50800" rtlCol="0" anchor="ctr"/>
              <a:lstStyle/>
              <a:p>
                <a:pPr marL="0" lvl="0" indent="0" algn="ctr">
                  <a:lnSpc>
                    <a:spcPts val="3002"/>
                  </a:lnSpc>
                  <a:spcBef>
                    <a:spcPct val="0"/>
                  </a:spcBef>
                </a:pPr>
                <a:r>
                  <a:rPr lang="en-US" sz="1600" b="1" spc="145" dirty="0">
                    <a:solidFill>
                      <a:srgbClr val="095D40"/>
                    </a:solidFill>
                    <a:latin typeface="Saira Bold"/>
                    <a:ea typeface="Saira Bold"/>
                    <a:cs typeface="Saira Bold"/>
                    <a:sym typeface="Saira Bold"/>
                  </a:rPr>
                  <a:t>07</a:t>
                </a:r>
                <a:endParaRPr lang="en-US" sz="2144" b="1" spc="145" dirty="0">
                  <a:solidFill>
                    <a:srgbClr val="095D40"/>
                  </a:solidFill>
                  <a:latin typeface="Saira Bold"/>
                  <a:ea typeface="Saira Bold"/>
                  <a:cs typeface="Saira Bold"/>
                  <a:sym typeface="Saira Bold"/>
                </a:endParaRPr>
              </a:p>
            </p:txBody>
          </p:sp>
        </p:grpSp>
        <p:grpSp>
          <p:nvGrpSpPr>
            <p:cNvPr id="25" name="Group 25"/>
            <p:cNvGrpSpPr/>
            <p:nvPr/>
          </p:nvGrpSpPr>
          <p:grpSpPr>
            <a:xfrm>
              <a:off x="5893763" y="5761955"/>
              <a:ext cx="725896" cy="725896"/>
              <a:chOff x="0" y="0"/>
              <a:chExt cx="812800" cy="812800"/>
            </a:xfrm>
          </p:grpSpPr>
          <p:sp>
            <p:nvSpPr>
              <p:cNvPr id="26" name="Freeform 2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US"/>
              </a:p>
            </p:txBody>
          </p:sp>
          <p:sp>
            <p:nvSpPr>
              <p:cNvPr id="27" name="TextBox 27"/>
              <p:cNvSpPr txBox="1"/>
              <p:nvPr/>
            </p:nvSpPr>
            <p:spPr>
              <a:xfrm>
                <a:off x="76200" y="28575"/>
                <a:ext cx="660400" cy="708025"/>
              </a:xfrm>
              <a:prstGeom prst="rect">
                <a:avLst/>
              </a:prstGeom>
            </p:spPr>
            <p:txBody>
              <a:bodyPr lIns="50800" tIns="50800" rIns="50800" bIns="50800" rtlCol="0" anchor="ctr"/>
              <a:lstStyle/>
              <a:p>
                <a:pPr marL="0" lvl="0" indent="0" algn="ctr">
                  <a:lnSpc>
                    <a:spcPts val="3002"/>
                  </a:lnSpc>
                  <a:spcBef>
                    <a:spcPct val="0"/>
                  </a:spcBef>
                </a:pPr>
                <a:r>
                  <a:rPr lang="en-US" sz="1600" b="1" spc="145" dirty="0">
                    <a:solidFill>
                      <a:srgbClr val="095D40"/>
                    </a:solidFill>
                    <a:latin typeface="Saira Bold"/>
                    <a:ea typeface="Saira Bold"/>
                    <a:cs typeface="Saira Bold"/>
                    <a:sym typeface="Saira Bold"/>
                  </a:rPr>
                  <a:t>06</a:t>
                </a:r>
              </a:p>
            </p:txBody>
          </p:sp>
        </p:grpSp>
        <p:grpSp>
          <p:nvGrpSpPr>
            <p:cNvPr id="28" name="Group 28"/>
            <p:cNvGrpSpPr/>
            <p:nvPr/>
          </p:nvGrpSpPr>
          <p:grpSpPr>
            <a:xfrm>
              <a:off x="4781935" y="4212762"/>
              <a:ext cx="725896" cy="725896"/>
              <a:chOff x="0" y="0"/>
              <a:chExt cx="812800" cy="812800"/>
            </a:xfrm>
          </p:grpSpPr>
          <p:sp>
            <p:nvSpPr>
              <p:cNvPr id="29" name="Freeform 2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US"/>
              </a:p>
            </p:txBody>
          </p:sp>
          <p:sp>
            <p:nvSpPr>
              <p:cNvPr id="30" name="TextBox 30"/>
              <p:cNvSpPr txBox="1"/>
              <p:nvPr/>
            </p:nvSpPr>
            <p:spPr>
              <a:xfrm>
                <a:off x="76200" y="28575"/>
                <a:ext cx="660400" cy="708025"/>
              </a:xfrm>
              <a:prstGeom prst="rect">
                <a:avLst/>
              </a:prstGeom>
            </p:spPr>
            <p:txBody>
              <a:bodyPr lIns="50800" tIns="50800" rIns="50800" bIns="50800" rtlCol="0" anchor="ctr"/>
              <a:lstStyle/>
              <a:p>
                <a:pPr marL="0" lvl="0" indent="0" algn="ctr">
                  <a:lnSpc>
                    <a:spcPts val="3002"/>
                  </a:lnSpc>
                  <a:spcBef>
                    <a:spcPct val="0"/>
                  </a:spcBef>
                </a:pPr>
                <a:r>
                  <a:rPr lang="en-US" sz="1600" b="1" spc="145" dirty="0">
                    <a:solidFill>
                      <a:srgbClr val="095D40"/>
                    </a:solidFill>
                    <a:latin typeface="Saira Bold"/>
                    <a:ea typeface="Saira Bold"/>
                    <a:cs typeface="Saira Bold"/>
                    <a:sym typeface="Saira Bold"/>
                  </a:rPr>
                  <a:t>08</a:t>
                </a:r>
              </a:p>
            </p:txBody>
          </p:sp>
        </p:grpSp>
        <p:grpSp>
          <p:nvGrpSpPr>
            <p:cNvPr id="31" name="Group 31"/>
            <p:cNvGrpSpPr/>
            <p:nvPr/>
          </p:nvGrpSpPr>
          <p:grpSpPr>
            <a:xfrm>
              <a:off x="4781935" y="7300264"/>
              <a:ext cx="725896" cy="725896"/>
              <a:chOff x="0" y="0"/>
              <a:chExt cx="812800" cy="812800"/>
            </a:xfrm>
          </p:grpSpPr>
          <p:sp>
            <p:nvSpPr>
              <p:cNvPr id="32" name="Freeform 3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US"/>
              </a:p>
            </p:txBody>
          </p:sp>
          <p:sp>
            <p:nvSpPr>
              <p:cNvPr id="33" name="TextBox 33"/>
              <p:cNvSpPr txBox="1"/>
              <p:nvPr/>
            </p:nvSpPr>
            <p:spPr>
              <a:xfrm>
                <a:off x="76200" y="28575"/>
                <a:ext cx="660400" cy="708025"/>
              </a:xfrm>
              <a:prstGeom prst="rect">
                <a:avLst/>
              </a:prstGeom>
            </p:spPr>
            <p:txBody>
              <a:bodyPr lIns="50800" tIns="50800" rIns="50800" bIns="50800" rtlCol="0" anchor="ctr"/>
              <a:lstStyle/>
              <a:p>
                <a:pPr marL="0" lvl="0" indent="0" algn="ctr">
                  <a:lnSpc>
                    <a:spcPts val="3002"/>
                  </a:lnSpc>
                  <a:spcBef>
                    <a:spcPct val="0"/>
                  </a:spcBef>
                </a:pPr>
                <a:r>
                  <a:rPr lang="en-US" sz="1600" b="1" spc="145" dirty="0">
                    <a:solidFill>
                      <a:srgbClr val="095D40"/>
                    </a:solidFill>
                    <a:latin typeface="Saira Bold"/>
                    <a:ea typeface="Saira Bold"/>
                    <a:cs typeface="Saira Bold"/>
                    <a:sym typeface="Saira Bold"/>
                  </a:rPr>
                  <a:t>09</a:t>
                </a:r>
              </a:p>
            </p:txBody>
          </p:sp>
        </p:grpSp>
        <p:grpSp>
          <p:nvGrpSpPr>
            <p:cNvPr id="34" name="Group 34"/>
            <p:cNvGrpSpPr/>
            <p:nvPr/>
          </p:nvGrpSpPr>
          <p:grpSpPr>
            <a:xfrm>
              <a:off x="3434317" y="5143500"/>
              <a:ext cx="725896" cy="725896"/>
              <a:chOff x="0" y="0"/>
              <a:chExt cx="812800" cy="812800"/>
            </a:xfrm>
          </p:grpSpPr>
          <p:sp>
            <p:nvSpPr>
              <p:cNvPr id="35" name="Freeform 3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US"/>
              </a:p>
            </p:txBody>
          </p:sp>
          <p:sp>
            <p:nvSpPr>
              <p:cNvPr id="36" name="TextBox 36"/>
              <p:cNvSpPr txBox="1"/>
              <p:nvPr/>
            </p:nvSpPr>
            <p:spPr>
              <a:xfrm>
                <a:off x="76200" y="28575"/>
                <a:ext cx="660400" cy="708025"/>
              </a:xfrm>
              <a:prstGeom prst="rect">
                <a:avLst/>
              </a:prstGeom>
            </p:spPr>
            <p:txBody>
              <a:bodyPr lIns="50800" tIns="50800" rIns="50800" bIns="50800" rtlCol="0" anchor="ctr"/>
              <a:lstStyle/>
              <a:p>
                <a:pPr marL="0" lvl="0" indent="0" algn="ctr">
                  <a:lnSpc>
                    <a:spcPts val="3002"/>
                  </a:lnSpc>
                  <a:spcBef>
                    <a:spcPct val="0"/>
                  </a:spcBef>
                </a:pPr>
                <a:r>
                  <a:rPr lang="en-US" sz="1600" b="1" spc="145" dirty="0">
                    <a:solidFill>
                      <a:srgbClr val="095D40"/>
                    </a:solidFill>
                    <a:latin typeface="Saira Bold"/>
                    <a:ea typeface="Saira Bold"/>
                    <a:cs typeface="Saira Bold"/>
                    <a:sym typeface="Saira Bold"/>
                  </a:rPr>
                  <a:t>10</a:t>
                </a:r>
              </a:p>
            </p:txBody>
          </p:sp>
        </p:grpSp>
        <p:grpSp>
          <p:nvGrpSpPr>
            <p:cNvPr id="37" name="Group 37"/>
            <p:cNvGrpSpPr/>
            <p:nvPr/>
          </p:nvGrpSpPr>
          <p:grpSpPr>
            <a:xfrm>
              <a:off x="3434317" y="6308272"/>
              <a:ext cx="725896" cy="725896"/>
              <a:chOff x="0" y="0"/>
              <a:chExt cx="812800" cy="812800"/>
            </a:xfrm>
          </p:grpSpPr>
          <p:sp>
            <p:nvSpPr>
              <p:cNvPr id="38" name="Freeform 3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US"/>
              </a:p>
            </p:txBody>
          </p:sp>
          <p:sp>
            <p:nvSpPr>
              <p:cNvPr id="39" name="TextBox 39"/>
              <p:cNvSpPr txBox="1"/>
              <p:nvPr/>
            </p:nvSpPr>
            <p:spPr>
              <a:xfrm>
                <a:off x="76200" y="28575"/>
                <a:ext cx="660400" cy="708025"/>
              </a:xfrm>
              <a:prstGeom prst="rect">
                <a:avLst/>
              </a:prstGeom>
            </p:spPr>
            <p:txBody>
              <a:bodyPr lIns="50800" tIns="50800" rIns="50800" bIns="50800" rtlCol="0" anchor="ctr"/>
              <a:lstStyle/>
              <a:p>
                <a:pPr marL="0" lvl="0" indent="0" algn="ctr">
                  <a:lnSpc>
                    <a:spcPts val="3002"/>
                  </a:lnSpc>
                  <a:spcBef>
                    <a:spcPct val="0"/>
                  </a:spcBef>
                </a:pPr>
                <a:r>
                  <a:rPr lang="en-US" sz="1600" b="1" spc="145" dirty="0">
                    <a:solidFill>
                      <a:srgbClr val="095D40"/>
                    </a:solidFill>
                    <a:latin typeface="Saira Bold"/>
                    <a:ea typeface="Saira Bold"/>
                    <a:cs typeface="Saira Bold"/>
                    <a:sym typeface="Saira Bold"/>
                  </a:rPr>
                  <a:t>11</a:t>
                </a:r>
              </a:p>
            </p:txBody>
          </p:sp>
        </p:grpSp>
      </p:grpSp>
      <p:sp>
        <p:nvSpPr>
          <p:cNvPr id="46" name="TextBox 45">
            <a:extLst>
              <a:ext uri="{FF2B5EF4-FFF2-40B4-BE49-F238E27FC236}">
                <a16:creationId xmlns:a16="http://schemas.microsoft.com/office/drawing/2014/main" id="{3B008EC7-38FB-B0C2-A95C-82C83738CA67}"/>
              </a:ext>
            </a:extLst>
          </p:cNvPr>
          <p:cNvSpPr txBox="1"/>
          <p:nvPr/>
        </p:nvSpPr>
        <p:spPr>
          <a:xfrm>
            <a:off x="9999373" y="313840"/>
            <a:ext cx="7315200" cy="2554545"/>
          </a:xfrm>
          <a:prstGeom prst="rect">
            <a:avLst/>
          </a:prstGeom>
          <a:noFill/>
        </p:spPr>
        <p:txBody>
          <a:bodyPr wrap="square" rtlCol="0">
            <a:spAutoFit/>
          </a:bodyPr>
          <a:lstStyle/>
          <a:p>
            <a:pPr algn="ctr"/>
            <a:r>
              <a:rPr lang="fr-FR" sz="4000" b="1" dirty="0">
                <a:solidFill>
                  <a:srgbClr val="00549B"/>
                </a:solidFill>
                <a:latin typeface="Arial Black" panose="020B0A04020102020204" pitchFamily="34" charset="0"/>
              </a:rPr>
              <a:t>Lorsque les codes n’existent pas… notre capacité à être résilients s’affaiblit.</a:t>
            </a:r>
            <a:endParaRPr lang="en-US" sz="4800" b="1" dirty="0">
              <a:solidFill>
                <a:srgbClr val="00549B"/>
              </a:solidFill>
              <a:latin typeface="Arial Black" panose="020B0A04020102020204" pitchFamily="34" charset="0"/>
            </a:endParaRPr>
          </a:p>
        </p:txBody>
      </p:sp>
      <p:pic>
        <p:nvPicPr>
          <p:cNvPr id="53" name="Picture 52">
            <a:extLst>
              <a:ext uri="{FF2B5EF4-FFF2-40B4-BE49-F238E27FC236}">
                <a16:creationId xmlns:a16="http://schemas.microsoft.com/office/drawing/2014/main" id="{C3124BF6-1318-1F57-9EAF-C837D8113F99}"/>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446670" y="8451483"/>
            <a:ext cx="2153487" cy="1490876"/>
          </a:xfrm>
          <a:prstGeom prst="rect">
            <a:avLst/>
          </a:prstGeom>
        </p:spPr>
      </p:pic>
      <p:pic>
        <p:nvPicPr>
          <p:cNvPr id="41" name="Picture 40">
            <a:extLst>
              <a:ext uri="{FF2B5EF4-FFF2-40B4-BE49-F238E27FC236}">
                <a16:creationId xmlns:a16="http://schemas.microsoft.com/office/drawing/2014/main" id="{FF9F395F-69B0-B9E6-E7DB-6993F43FCD36}"/>
              </a:ext>
            </a:extLst>
          </p:cNvPr>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8842086" y="2991496"/>
            <a:ext cx="9282519" cy="66620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CB173782-ADDE-648A-BA05-A11A5966F115}"/>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286" y="70754"/>
            <a:ext cx="18285714" cy="10285714"/>
          </a:xfrm>
          <a:prstGeom prst="rect">
            <a:avLst/>
          </a:prstGeom>
        </p:spPr>
      </p:pic>
      <p:sp>
        <p:nvSpPr>
          <p:cNvPr id="26" name="Rectangle 25">
            <a:extLst>
              <a:ext uri="{FF2B5EF4-FFF2-40B4-BE49-F238E27FC236}">
                <a16:creationId xmlns:a16="http://schemas.microsoft.com/office/drawing/2014/main" id="{FD8F5E46-891C-E768-5624-1D3A654ECBF6}"/>
              </a:ext>
            </a:extLst>
          </p:cNvPr>
          <p:cNvSpPr/>
          <p:nvPr/>
        </p:nvSpPr>
        <p:spPr>
          <a:xfrm>
            <a:off x="0" y="9258300"/>
            <a:ext cx="18288000" cy="1120226"/>
          </a:xfrm>
          <a:prstGeom prst="rect">
            <a:avLst/>
          </a:prstGeom>
          <a:gradFill flip="none" rotWithShape="1">
            <a:gsLst>
              <a:gs pos="0">
                <a:srgbClr val="3C8624">
                  <a:alpha val="72000"/>
                </a:srgbClr>
              </a:gs>
              <a:gs pos="100000">
                <a:srgbClr val="006EB6"/>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2AB92DBE-B721-B4A8-4A0C-AAD5095FE684}"/>
              </a:ext>
            </a:extLst>
          </p:cNvPr>
          <p:cNvPicPr>
            <a:picLocks noChangeAspect="1"/>
          </p:cNvPicPr>
          <p:nvPr/>
        </p:nvPicPr>
        <p:blipFill>
          <a:blip r:embed="rId4" cstate="screen">
            <a:extLst>
              <a:ext uri="{28A0092B-C50C-407E-A947-70E740481C1C}">
                <a14:useLocalDpi xmlns:a14="http://schemas.microsoft.com/office/drawing/2010/main"/>
              </a:ext>
            </a:extLst>
          </a:blip>
          <a:srcRect l="1060"/>
          <a:stretch>
            <a:fillRect/>
          </a:stretch>
        </p:blipFill>
        <p:spPr>
          <a:xfrm>
            <a:off x="838200" y="355309"/>
            <a:ext cx="6516978" cy="936124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TextBox 2">
            <a:extLst>
              <a:ext uri="{FF2B5EF4-FFF2-40B4-BE49-F238E27FC236}">
                <a16:creationId xmlns:a16="http://schemas.microsoft.com/office/drawing/2014/main" id="{55EDB18A-A479-6DB8-346D-44AA8A528222}"/>
              </a:ext>
            </a:extLst>
          </p:cNvPr>
          <p:cNvSpPr txBox="1"/>
          <p:nvPr/>
        </p:nvSpPr>
        <p:spPr>
          <a:xfrm>
            <a:off x="8402248" y="1409700"/>
            <a:ext cx="8777722" cy="5796267"/>
          </a:xfrm>
          <a:prstGeom prst="rect">
            <a:avLst/>
          </a:prstGeom>
          <a:solidFill>
            <a:schemeClr val="bg1"/>
          </a:solidFill>
        </p:spPr>
        <p:txBody>
          <a:bodyPr wrap="square" rtlCol="0">
            <a:spAutoFit/>
          </a:bodyPr>
          <a:lstStyle/>
          <a:p>
            <a:pPr>
              <a:lnSpc>
                <a:spcPts val="5000"/>
              </a:lnSpc>
            </a:pPr>
            <a:r>
              <a:rPr lang="fr-FR" sz="3200" dirty="0">
                <a:solidFill>
                  <a:srgbClr val="00549B"/>
                </a:solidFill>
                <a:latin typeface="Arial" panose="020B0604020202020204" pitchFamily="34" charset="0"/>
                <a:cs typeface="Arial" panose="020B0604020202020204" pitchFamily="34" charset="0"/>
              </a:rPr>
              <a:t>Selon le Rapport sur l’état mondial des bâtiments et de la construction, publié par le Programme des Nations Unies pour l'environnement et l'Alliance mondiale pour les bâtiments et la construction, environ la moitié des nouveaux bâtiments construits chaque année ne sont soumis ni à des codes énergétiques obligatoires ni à des standards minimaux de performance.</a:t>
            </a:r>
            <a:endParaRPr lang="en-US" sz="3200" b="1" dirty="0">
              <a:solidFill>
                <a:srgbClr val="00549B"/>
              </a:solidFill>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FB6AF50B-8212-DC87-EB23-C3431528BA28}"/>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5392400" y="7353047"/>
            <a:ext cx="2539357" cy="1758173"/>
          </a:xfrm>
          <a:prstGeom prst="rect">
            <a:avLst/>
          </a:prstGeom>
        </p:spPr>
      </p:pic>
    </p:spTree>
    <p:extLst>
      <p:ext uri="{BB962C8B-B14F-4D97-AF65-F5344CB8AC3E}">
        <p14:creationId xmlns:p14="http://schemas.microsoft.com/office/powerpoint/2010/main" val="79290747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2">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activity xmlns="2fdf815f-8e37-4da1-a3c0-0c7c3ddbe156"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DF3454A639CF04A9FA2B13D36277A41" ma:contentTypeVersion="19" ma:contentTypeDescription="Create a new document." ma:contentTypeScope="" ma:versionID="648a1bd6615bbc2829a8414d45170c45">
  <xsd:schema xmlns:xsd="http://www.w3.org/2001/XMLSchema" xmlns:xs="http://www.w3.org/2001/XMLSchema" xmlns:p="http://schemas.microsoft.com/office/2006/metadata/properties" xmlns:ns3="d0047f43-0414-4e3d-9957-611d7bb5dc55" xmlns:ns4="2fdf815f-8e37-4da1-a3c0-0c7c3ddbe156" targetNamespace="http://schemas.microsoft.com/office/2006/metadata/properties" ma:root="true" ma:fieldsID="0c98ca3c41bd3fe4e1cb281b6552b8ec" ns3:_="" ns4:_="">
    <xsd:import namespace="d0047f43-0414-4e3d-9957-611d7bb5dc55"/>
    <xsd:import namespace="2fdf815f-8e37-4da1-a3c0-0c7c3ddbe156"/>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GenerationTime" minOccurs="0"/>
                <xsd:element ref="ns4:MediaServiceEventHashCode" minOccurs="0"/>
                <xsd:element ref="ns4:MediaServiceDateTaken" minOccurs="0"/>
                <xsd:element ref="ns4:MediaServiceAutoKeyPoints" minOccurs="0"/>
                <xsd:element ref="ns4:MediaServiceKeyPoints" minOccurs="0"/>
                <xsd:element ref="ns4:MediaServiceOCR" minOccurs="0"/>
                <xsd:element ref="ns4:_activity" minOccurs="0"/>
                <xsd:element ref="ns4:MediaServiceLocation" minOccurs="0"/>
                <xsd:element ref="ns4:MediaServiceObjectDetectorVersions" minOccurs="0"/>
                <xsd:element ref="ns4:MediaServiceSystemTags" minOccurs="0"/>
                <xsd:element ref="ns4:MediaServiceSearchProperties" minOccurs="0"/>
                <xsd:element ref="ns4:MediaLengthInSeconds" minOccurs="0"/>
                <xsd:element ref="ns4: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0047f43-0414-4e3d-9957-611d7bb5dc55"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fdf815f-8e37-4da1-a3c0-0c7c3ddbe156"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description="" ma:hidden="true" ma:indexed="true" ma:internalName="MediaServiceDateTaken"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OCR" ma:index="19" nillable="true" ma:displayName="Extracted Text" ma:internalName="MediaServiceOCR" ma:readOnly="true">
      <xsd:simpleType>
        <xsd:restriction base="dms:Note">
          <xsd:maxLength value="255"/>
        </xsd:restriction>
      </xsd:simpleType>
    </xsd:element>
    <xsd:element name="_activity" ma:index="20" nillable="true" ma:displayName="_activity" ma:hidden="true" ma:internalName="_activity">
      <xsd:simpleType>
        <xsd:restriction base="dms:Note"/>
      </xsd:simpleType>
    </xsd:element>
    <xsd:element name="MediaServiceLocation" ma:index="21" nillable="true" ma:displayName="Location" ma:indexed="true" ma:internalName="MediaServiceLocation" ma:readOnly="true">
      <xsd:simpleType>
        <xsd:restriction base="dms:Text"/>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ystemTags" ma:index="23" nillable="true" ma:displayName="MediaServiceSystemTags" ma:hidden="true" ma:internalName="MediaServiceSystemTags" ma:readOnly="true">
      <xsd:simpleType>
        <xsd:restriction base="dms:Note"/>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LengthInSeconds" ma:index="25" nillable="true" ma:displayName="MediaLengthInSeconds" ma:hidden="true" ma:internalName="MediaLengthInSeconds" ma:readOnly="true">
      <xsd:simpleType>
        <xsd:restriction base="dms:Unknown"/>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56ADA82-114C-44C4-B5F7-F79ABDAA10A3}">
  <ds:schemaRefs>
    <ds:schemaRef ds:uri="http://schemas.microsoft.com/sharepoint/v3/contenttype/forms"/>
  </ds:schemaRefs>
</ds:datastoreItem>
</file>

<file path=customXml/itemProps2.xml><?xml version="1.0" encoding="utf-8"?>
<ds:datastoreItem xmlns:ds="http://schemas.openxmlformats.org/officeDocument/2006/customXml" ds:itemID="{419DEC28-35B1-46B2-A1D6-058F4AA15A94}">
  <ds:schemaRefs>
    <ds:schemaRef ds:uri="http://purl.org/dc/terms/"/>
    <ds:schemaRef ds:uri="http://purl.org/dc/elements/1.1/"/>
    <ds:schemaRef ds:uri="2fdf815f-8e37-4da1-a3c0-0c7c3ddbe156"/>
    <ds:schemaRef ds:uri="http://purl.org/dc/dcmitype/"/>
    <ds:schemaRef ds:uri="http://schemas.microsoft.com/office/2006/metadata/properties"/>
    <ds:schemaRef ds:uri="http://schemas.microsoft.com/office/2006/documentManagement/types"/>
    <ds:schemaRef ds:uri="http://schemas.openxmlformats.org/package/2006/metadata/core-properties"/>
    <ds:schemaRef ds:uri="http://schemas.microsoft.com/office/infopath/2007/PartnerControls"/>
    <ds:schemaRef ds:uri="d0047f43-0414-4e3d-9957-611d7bb5dc55"/>
    <ds:schemaRef ds:uri="http://www.w3.org/XML/1998/namespace"/>
  </ds:schemaRefs>
</ds:datastoreItem>
</file>

<file path=customXml/itemProps3.xml><?xml version="1.0" encoding="utf-8"?>
<ds:datastoreItem xmlns:ds="http://schemas.openxmlformats.org/officeDocument/2006/customXml" ds:itemID="{1CA8506C-D798-4D2F-9C44-3C1F1E42DD6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0047f43-0414-4e3d-9957-611d7bb5dc55"/>
    <ds:schemaRef ds:uri="2fdf815f-8e37-4da1-a3c0-0c7c3ddbe15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20891</TotalTime>
  <Words>5332</Words>
  <Application>Microsoft Office PowerPoint</Application>
  <PresentationFormat>Custom</PresentationFormat>
  <Paragraphs>225</Paragraphs>
  <Slides>32</Slides>
  <Notes>32</Notes>
  <HiddenSlides>0</HiddenSlides>
  <MMClips>4</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32</vt:i4>
      </vt:variant>
    </vt:vector>
  </HeadingPairs>
  <TitlesOfParts>
    <vt:vector size="40" baseType="lpstr">
      <vt:lpstr>Arial Nova Cond</vt:lpstr>
      <vt:lpstr>Arial</vt:lpstr>
      <vt:lpstr>Wingdings</vt:lpstr>
      <vt:lpstr>Saira Bold</vt:lpstr>
      <vt:lpstr>Arial Black</vt:lpstr>
      <vt:lpstr>Arial Nova</vt:lpstr>
      <vt:lpstr>Aptos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Wilson, Anne</dc:creator>
  <cp:lastModifiedBy>West, Heather</cp:lastModifiedBy>
  <cp:revision>100</cp:revision>
  <dcterms:created xsi:type="dcterms:W3CDTF">2006-08-16T00:00:00Z</dcterms:created>
  <dcterms:modified xsi:type="dcterms:W3CDTF">2026-08-07T17:38:13Z</dcterms:modified>
  <dc:identifier>DAHCWjB4bVQ</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0x0101004DF3454A639CF04A9FA2B13D36277A41</vt:lpwstr>
  </property>
</Properties>
</file>