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35" r:id="rId2"/>
    <p:sldMasterId id="2147483699" r:id="rId3"/>
    <p:sldMasterId id="2147483711" r:id="rId4"/>
    <p:sldMasterId id="2147483723" r:id="rId5"/>
    <p:sldMasterId id="2147483747" r:id="rId6"/>
    <p:sldMasterId id="2147483687" r:id="rId7"/>
  </p:sldMasterIdLst>
  <p:notesMasterIdLst>
    <p:notesMasterId r:id="rId30"/>
  </p:notesMasterIdLst>
  <p:sldIdLst>
    <p:sldId id="294" r:id="rId8"/>
    <p:sldId id="284" r:id="rId9"/>
    <p:sldId id="292" r:id="rId10"/>
    <p:sldId id="278" r:id="rId11"/>
    <p:sldId id="279" r:id="rId12"/>
    <p:sldId id="260" r:id="rId13"/>
    <p:sldId id="285" r:id="rId14"/>
    <p:sldId id="281" r:id="rId15"/>
    <p:sldId id="293" r:id="rId16"/>
    <p:sldId id="273" r:id="rId17"/>
    <p:sldId id="270" r:id="rId18"/>
    <p:sldId id="271" r:id="rId19"/>
    <p:sldId id="280" r:id="rId20"/>
    <p:sldId id="287" r:id="rId21"/>
    <p:sldId id="288" r:id="rId22"/>
    <p:sldId id="267" r:id="rId23"/>
    <p:sldId id="266" r:id="rId24"/>
    <p:sldId id="265" r:id="rId25"/>
    <p:sldId id="290" r:id="rId26"/>
    <p:sldId id="291" r:id="rId27"/>
    <p:sldId id="275" r:id="rId28"/>
    <p:sldId id="256"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53BDF5-572F-5B53-41C0-22E6158E48CA}" name="Wilson, Anne" initials="WA" userId="S::annewilson@ashrae.org::89b3bae2-90fb-43a3-a40c-f248f7c09f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7B6"/>
    <a:srgbClr val="007DC5"/>
    <a:srgbClr val="006EB6"/>
    <a:srgbClr val="08559C"/>
    <a:srgbClr val="79C257"/>
    <a:srgbClr val="00B0F0"/>
    <a:srgbClr val="C0E1A2"/>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59" autoAdjust="0"/>
    <p:restoredTop sz="63795" autoAdjust="0"/>
  </p:normalViewPr>
  <p:slideViewPr>
    <p:cSldViewPr snapToGrid="0">
      <p:cViewPr varScale="1">
        <p:scale>
          <a:sx n="83" d="100"/>
          <a:sy n="83" d="100"/>
        </p:scale>
        <p:origin x="592" y="200"/>
      </p:cViewPr>
      <p:guideLst/>
    </p:cSldViewPr>
  </p:slideViewPr>
  <p:outlineViewPr>
    <p:cViewPr>
      <p:scale>
        <a:sx n="33" d="100"/>
        <a:sy n="33" d="100"/>
      </p:scale>
      <p:origin x="0" y="0"/>
    </p:cViewPr>
    <p:sldLst>
      <p:sld r:id="rId1" collapse="1"/>
    </p:sldLst>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notesMaster" Target="notesMasters/notesMaster1.xml"/><Relationship Id="rId35" Type="http://schemas.microsoft.com/office/2018/10/relationships/authors" Target="authors.xml"/><Relationship Id="rId8" Type="http://schemas.openxmlformats.org/officeDocument/2006/relationships/slide" Target="slides/slide1.xml"/></Relationships>
</file>

<file path=ppt/_rels/viewProps.xml.rels><?xml version="1.0" encoding="UTF-8" standalone="yes"?>
<Relationships xmlns="http://schemas.openxmlformats.org/package/2006/relationships"><Relationship Id="rId1"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BB5C39-EE17-4B4C-BD6E-83BD084E65D4}" type="datetimeFigureOut">
              <a:rPr lang="en-US" smtClean="0"/>
              <a:t>9/3/24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2294F2-3F4A-45F8-BB22-C1585879893F}" type="slidenum">
              <a:rPr lang="en-US" smtClean="0"/>
              <a:t>‹#›</a:t>
            </a:fld>
            <a:endParaRPr lang="en-US"/>
          </a:p>
        </p:txBody>
      </p:sp>
    </p:spTree>
    <p:extLst>
      <p:ext uri="{BB962C8B-B14F-4D97-AF65-F5344CB8AC3E}">
        <p14:creationId xmlns:p14="http://schemas.microsoft.com/office/powerpoint/2010/main" val="580130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am the happiest person in the room today.  Here's why!</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2</a:t>
            </a:fld>
            <a:endParaRPr lang="en-US"/>
          </a:p>
        </p:txBody>
      </p:sp>
    </p:spTree>
    <p:extLst>
      <p:ext uri="{BB962C8B-B14F-4D97-AF65-F5344CB8AC3E}">
        <p14:creationId xmlns:p14="http://schemas.microsoft.com/office/powerpoint/2010/main" val="36880247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Let’s go back to 1974.</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first day on the job, my tools were a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graphite pencil, a couple of plastic triangles, a straightedge, and a piece of paper.</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With these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simple tools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 learned to describe, in two dimensions, how to construct large, complex power plants.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People have used these tools for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600 years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or more,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at least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since the Renaissance.</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Yet they’ve been made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obsolete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less than 50 years.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the late 1970s, I learned Computer-Aided Drafting (CAD), which has been almost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completely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displaced by Building Information Modeling.</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cycles of obsolescence and innovation get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shorter and shorter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Because of this, we need to continue to upskill and provide new tools to our existing workforce.</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Continuous learning opportunities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MUST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be available to all of us throughout our careers.</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11</a:t>
            </a:fld>
            <a:endParaRPr lang="en-US"/>
          </a:p>
        </p:txBody>
      </p:sp>
    </p:spTree>
    <p:extLst>
      <p:ext uri="{BB962C8B-B14F-4D97-AF65-F5344CB8AC3E}">
        <p14:creationId xmlns:p14="http://schemas.microsoft.com/office/powerpoint/2010/main" val="4081759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Today, rapidly changing technology and Artificial Intelligence (A.I.) are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transforming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building science industry and presenting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numerous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career opportunities.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Advanced automation and AI-driven systems will offer more energy-efficient and intelligent building systems solutions while enhancing comfort and indoor environmental quality.</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HVACR and building science professionals can use their skills and leverage these cutting-edge technologies, creating a demand for specialized expertise.</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12</a:t>
            </a:fld>
            <a:endParaRPr lang="en-US"/>
          </a:p>
        </p:txBody>
      </p:sp>
    </p:spTree>
    <p:extLst>
      <p:ext uri="{BB962C8B-B14F-4D97-AF65-F5344CB8AC3E}">
        <p14:creationId xmlns:p14="http://schemas.microsoft.com/office/powerpoint/2010/main" val="3162290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growing emphasis on sustainability, resilience and resource efficiency in building design and operation opens up career opportunities focused on green building technologies and renewable energy integration.</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work has a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direct impact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on improving the human condition!</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Numerous studies show the link between indoor environmental quality and the health and well-being of building occupants.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New career paths create opportunities to stimulate breakthroughs in sustainability, resilience, health and well-being, human comfort and productivity.</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Those who understand these practices and become skilled at implementing them will have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plenty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of career opportunities.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technology advances, people of all ages are becoming more accustomed to adapting to new tools and processes.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By strategically leveraging the power of technology alongside the power of human creativity, both experienced professionals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AND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new talent can collaborate to drive progress within our entire industry.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13</a:t>
            </a:fld>
            <a:endParaRPr lang="en-US"/>
          </a:p>
        </p:txBody>
      </p:sp>
    </p:spTree>
    <p:extLst>
      <p:ext uri="{BB962C8B-B14F-4D97-AF65-F5344CB8AC3E}">
        <p14:creationId xmlns:p14="http://schemas.microsoft.com/office/powerpoint/2010/main" val="13980055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HOW CAN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drive more talent to our industry?</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ASHRAE will introduce three initiatives this Society Year to help address our workforce crisis:</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14</a:t>
            </a:fld>
            <a:endParaRPr lang="en-US"/>
          </a:p>
        </p:txBody>
      </p:sp>
    </p:spTree>
    <p:extLst>
      <p:ext uri="{BB962C8B-B14F-4D97-AF65-F5344CB8AC3E}">
        <p14:creationId xmlns:p14="http://schemas.microsoft.com/office/powerpoint/2010/main" val="16969034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First,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raise our profile, staff and volunteers are collaborating on a grassroots campaign to educate others about our industry's role and contributions.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will promote the current work and future opportunities in HVACR that will impact indoor environmental quality, climate change and sustainable development for all humanity.</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work,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our work</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will have an even more significant impact as the world's population grows from 8 billion today to 9.7 billion in 2050.</a:t>
            </a:r>
          </a:p>
          <a:p>
            <a:pPr marL="0" marR="0">
              <a:lnSpc>
                <a:spcPct val="150000"/>
              </a:lnSpc>
              <a:spcBef>
                <a:spcPts val="0"/>
              </a:spcBef>
              <a:spcAft>
                <a:spcPts val="800"/>
              </a:spcAft>
            </a:pP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Every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ASHRAE member can be a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messenger and an ambassador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way we will do that is by sharing new tools and resources that each of you can tailor to include your own personal stories, observations, passions, and motivations. These resources will be added to the president’s section of ashrae.org and made available to our chapters and members by July 1</a:t>
            </a:r>
            <a:r>
              <a:rPr lang="en-US" sz="1800" kern="100" baseline="30000" dirty="0">
                <a:effectLst/>
                <a:latin typeface="Aptos" panose="020B0004020202020204" pitchFamily="34" charset="0"/>
                <a:ea typeface="Aptos" panose="020B0004020202020204" pitchFamily="34" charset="0"/>
                <a:cs typeface="Times New Roman" panose="02020603050405020304" pitchFamily="18" charset="0"/>
              </a:rPr>
              <a:t>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tools will allow us to make a case for the rewards of choosing a career in this industry.</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By the end of this year,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every member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will be able to articulate our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Whys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Why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is this a great “</a:t>
            </a:r>
            <a:r>
              <a:rPr lang="en-US" sz="1800" i="1" u="sng" kern="100" dirty="0">
                <a:effectLst/>
                <a:latin typeface="Aptos" panose="020B0004020202020204" pitchFamily="34" charset="0"/>
                <a:ea typeface="Aptos" panose="020B0004020202020204" pitchFamily="34" charset="0"/>
                <a:cs typeface="Times New Roman" panose="02020603050405020304" pitchFamily="18" charset="0"/>
              </a:rPr>
              <a:t>CAREER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Why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should people be interested in this work?</a:t>
            </a:r>
          </a:p>
          <a:p>
            <a:pPr marL="0" marR="0">
              <a:lnSpc>
                <a:spcPct val="150000"/>
              </a:lnSpc>
              <a:spcBef>
                <a:spcPts val="0"/>
              </a:spcBef>
              <a:spcAft>
                <a:spcPts val="800"/>
              </a:spcAft>
            </a:pP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Why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is our field essential for survival as it commits to protecting our globe?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Just as I tell my story today, we can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all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tell our stories—</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YOUR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stories.</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15</a:t>
            </a:fld>
            <a:endParaRPr lang="en-US"/>
          </a:p>
        </p:txBody>
      </p:sp>
    </p:spTree>
    <p:extLst>
      <p:ext uri="{BB962C8B-B14F-4D97-AF65-F5344CB8AC3E}">
        <p14:creationId xmlns:p14="http://schemas.microsoft.com/office/powerpoint/2010/main" val="25863872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Second, we are creating new Member Resource Groups (MRGs) -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how about that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 another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new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acronym.  </a:t>
            </a:r>
            <a:r>
              <a:rPr lang="en-US" sz="18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(PAUSE – CHUCKLE A LITTLE TO PROMPT LAUGHTER)</a:t>
            </a: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MRGs help solve problems and grow interaction between similar sets of ASHRAE members.</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Member Resource Groups promote a sense of belonging and enable more efficient networking.</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They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are not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new to ASHRAE. We've successfully developed Member Resource Groups such as Young Engineers in ASHRAE, Women in ASHRAE, Student Members and our many technical committees.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representation within these groups brings different perspectives, experiences and ideas that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ultimately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advance our industry.</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Two new groups are being piloted here in Indianapolis: Young Professionals with Families and the New Members Club.</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16</a:t>
            </a:fld>
            <a:endParaRPr lang="en-US"/>
          </a:p>
        </p:txBody>
      </p:sp>
    </p:spTree>
    <p:extLst>
      <p:ext uri="{BB962C8B-B14F-4D97-AF65-F5344CB8AC3E}">
        <p14:creationId xmlns:p14="http://schemas.microsoft.com/office/powerpoint/2010/main" val="35151542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Third, we are investing in and committed to individual and collective professional development. </a:t>
            </a:r>
          </a:p>
          <a:p>
            <a:pPr marL="0" marR="0">
              <a:lnSpc>
                <a:spcPct val="150000"/>
              </a:lnSpc>
              <a:spcBef>
                <a:spcPts val="0"/>
              </a:spcBef>
              <a:spcAft>
                <a:spcPts val="800"/>
              </a:spcAft>
            </a:pPr>
            <a:endParaRPr lang="en-US" sz="1800" b="1"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Let's change our thinking about the value of developing people!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Data shows that investing in developing people enhances their loyalty, retention and impact.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want employees to be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motivated, highly productive, innovative and profitable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for as long as they stay in our firms.</a:t>
            </a:r>
          </a:p>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Remember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my first job as a draftsperson?  Fred Howard and my employer began investing in and committing to my personal growth and development nearly a year and a half</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before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 graduated from high school.</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initiative aims to develop new programs and modernize our education delivery platforms to provide technical onboarding and training materials for mechanical engineers, contractors, manufacturers, technicians and building scientists.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Powered by ASHRAE’s 130-year reputation within the built environment,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 will continue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be the industry’s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go-to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resource for HVACR and building science education to new employees and to maintain and increase the skills of mid-career and more senior-level professionals. </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17</a:t>
            </a:fld>
            <a:endParaRPr lang="en-US"/>
          </a:p>
        </p:txBody>
      </p:sp>
    </p:spTree>
    <p:extLst>
      <p:ext uri="{BB962C8B-B14F-4D97-AF65-F5344CB8AC3E}">
        <p14:creationId xmlns:p14="http://schemas.microsoft.com/office/powerpoint/2010/main" val="3826898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Leading up to this Society year, we’ve been fortunate to begin work on a few programs to support workforce development.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50000"/>
              </a:lnSpc>
              <a:spcBef>
                <a:spcPts val="0"/>
              </a:spcBef>
              <a:spcAft>
                <a:spcPts val="800"/>
              </a:spcAft>
              <a:buAutoNum type="arabicPeriod"/>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have started building relationships with U.S. federal agencies, associate societies, and the United Nations Global Alliance for Building Construction around this topic.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As a result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we will host an industry summit on a global workforce needs assessment tied to our building decarbonization conference in New York City.</a:t>
            </a:r>
          </a:p>
          <a:p>
            <a:pPr marL="342900" marR="0" indent="-342900">
              <a:lnSpc>
                <a:spcPct val="150000"/>
              </a:lnSpc>
              <a:spcBef>
                <a:spcPts val="0"/>
              </a:spcBef>
              <a:spcAft>
                <a:spcPts val="800"/>
              </a:spcAft>
              <a:buAutoNum type="arabicPeriod"/>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50000"/>
              </a:lnSpc>
              <a:spcBef>
                <a:spcPts val="0"/>
              </a:spcBef>
              <a:spcAft>
                <a:spcPts val="800"/>
              </a:spcAft>
              <a:buAutoNum type="arabicPeriod" startAt="2"/>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creating new endowed scholarship funds to allow practicing professionals to take advantage of our professional development opportunities.</a:t>
            </a:r>
          </a:p>
          <a:p>
            <a:pPr marL="342900" marR="0" indent="-342900">
              <a:lnSpc>
                <a:spcPct val="150000"/>
              </a:lnSpc>
              <a:spcBef>
                <a:spcPts val="0"/>
              </a:spcBef>
              <a:spcAft>
                <a:spcPts val="800"/>
              </a:spcAft>
              <a:buAutoNum type="arabicPeriod" startAt="2"/>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indent="-342900">
              <a:lnSpc>
                <a:spcPct val="150000"/>
              </a:lnSpc>
              <a:spcBef>
                <a:spcPts val="0"/>
              </a:spcBef>
              <a:spcAft>
                <a:spcPts val="800"/>
              </a:spcAft>
              <a:buAutoNum type="arabicPeriod" startAt="3"/>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 focus of this Society year’s ASHRAE Decarbonization Challenge and the Presidential Award of Excellence at the chapter level will be on technical talks delivered by local practicing professionals that emphasize upskilling and reskilling, targeting young and mid-career engineers, and</a:t>
            </a:r>
          </a:p>
          <a:p>
            <a:pPr marL="342900" marR="0" indent="-342900">
              <a:lnSpc>
                <a:spcPct val="150000"/>
              </a:lnSpc>
              <a:spcBef>
                <a:spcPts val="0"/>
              </a:spcBef>
              <a:spcAft>
                <a:spcPts val="800"/>
              </a:spcAft>
              <a:buAutoNum type="arabicPeriod" startAt="3"/>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4.  Our Chapters' Regional Conferences will host Industry Roundtables focusing on employer engagement and the Workforce of the future.</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18</a:t>
            </a:fld>
            <a:endParaRPr lang="en-US"/>
          </a:p>
        </p:txBody>
      </p:sp>
    </p:spTree>
    <p:extLst>
      <p:ext uri="{BB962C8B-B14F-4D97-AF65-F5344CB8AC3E}">
        <p14:creationId xmlns:p14="http://schemas.microsoft.com/office/powerpoint/2010/main" val="25819364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(PAUSE)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hundred years ago, workforce development seemed simple. There were fewer industries, less specialization and different educational requirements. In my world, I grew up in the southern United States, entire towns were built primarily around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one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industry,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cotton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Small towns and cities across the U.S. developed around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same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workforce model, focusing on industries such as steel, auto and machine manufacturing, mining and farming.</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at least three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generations before me, my ancestors either worked on mill-owned farms growing cotton or in cotton mills.</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 was a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subsistent life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that my father fully intended for me to follow.</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But Fred Howard changed all that. 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ignited a passion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that would ultimately lead to my becoming an engineer and business leader.</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4C2294F2-3F4A-45F8-BB22-C1585879893F}" type="slidenum">
              <a:rPr lang="en-US" smtClean="0"/>
              <a:t>19</a:t>
            </a:fld>
            <a:endParaRPr lang="en-US"/>
          </a:p>
        </p:txBody>
      </p:sp>
    </p:spTree>
    <p:extLst>
      <p:ext uri="{BB962C8B-B14F-4D97-AF65-F5344CB8AC3E}">
        <p14:creationId xmlns:p14="http://schemas.microsoft.com/office/powerpoint/2010/main" val="2397458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C4C00-3B84-7E17-3BF8-5EDFC97E59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D86DE7-8E92-BBCF-773A-4FB1077ABA1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3C8D8A-044B-34AD-9BB9-ACB48730FAE7}"/>
              </a:ext>
            </a:extLst>
          </p:cNvPr>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 recruited me into the industry using a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skills first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hiring approach. Through Fred and other employers, I took advantage of in-house training, ASHRAE courses, job-specific mentoring and generous tuition reimbursement programs.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 went on to earn my degree in physics from the College of Charleston, become a registered engineer, build a successful consulting engineering practice, work to introduce Building Information Modeling technology to our industry, help improve indoor air quality in K-12 schools and engage with my ASHRAE colleagues to produce standards and take action on global issues.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 because Fred Howard was thinking outside of the box for his time.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us to grow and shape the HVACR and building science workforce for the next 50-100 years, we will need to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think outside of the box</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 ways that will meet the needs of our industry, meet the needs of our prospective workforce and meet the needs of our world at large.  We need to take a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closer look</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access to education and training and expand our concept of who could be potential workforce candidates.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need people from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every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physical science, life science and business science discipline, as well as the technical trades in the HVAC&amp;R industry and in ASHRAE.</a:t>
            </a:r>
          </a:p>
          <a:p>
            <a:endParaRPr lang="en-US" dirty="0"/>
          </a:p>
        </p:txBody>
      </p:sp>
      <p:sp>
        <p:nvSpPr>
          <p:cNvPr id="4" name="Slide Number Placeholder 3">
            <a:extLst>
              <a:ext uri="{FF2B5EF4-FFF2-40B4-BE49-F238E27FC236}">
                <a16:creationId xmlns:a16="http://schemas.microsoft.com/office/drawing/2014/main" id="{EC6B61F3-66F3-DB82-997A-935E7B658F33}"/>
              </a:ext>
            </a:extLst>
          </p:cNvPr>
          <p:cNvSpPr>
            <a:spLocks noGrp="1"/>
          </p:cNvSpPr>
          <p:nvPr>
            <p:ph type="sldNum" sz="quarter" idx="5"/>
          </p:nvPr>
        </p:nvSpPr>
        <p:spPr/>
        <p:txBody>
          <a:bodyPr/>
          <a:lstStyle/>
          <a:p>
            <a:fld id="{4C2294F2-3F4A-45F8-BB22-C1585879893F}" type="slidenum">
              <a:rPr lang="en-US" smtClean="0"/>
              <a:t>20</a:t>
            </a:fld>
            <a:endParaRPr lang="en-US"/>
          </a:p>
        </p:txBody>
      </p:sp>
    </p:spTree>
    <p:extLst>
      <p:ext uri="{BB962C8B-B14F-4D97-AF65-F5344CB8AC3E}">
        <p14:creationId xmlns:p14="http://schemas.microsoft.com/office/powerpoint/2010/main" val="2247166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My wife Shirl and I are celebrating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50 years of marriage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i="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(PAUSE FOR APPLAUSE)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Best of all, we get to celebrate and share it with our family, friends and colleagues in ASHRAE!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When Shirl and I got married, we were kids. She was 17 and I had just turned 18.  Our wedding photographer's camera of choice was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 Polaroid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—you know, the ones with self-developing pictures</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About an hour after our wedding, we pulled our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1965 Plymouth Sport Fury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into a drive-thru restaurant to grab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two hot dogs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for our honeymoon meal.  Then,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 were off</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Myrtle Beach, South Carolina, for a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two-night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honeymoon getaway.</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you asked me the secret to a 50-year marriage, I would tell you that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it's an investment in and commitment to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making our relationship work. I'd also tell you that it's not always easy…</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but boy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it is worth it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3</a:t>
            </a:fld>
            <a:endParaRPr lang="en-US"/>
          </a:p>
        </p:txBody>
      </p:sp>
    </p:spTree>
    <p:extLst>
      <p:ext uri="{BB962C8B-B14F-4D97-AF65-F5344CB8AC3E}">
        <p14:creationId xmlns:p14="http://schemas.microsoft.com/office/powerpoint/2010/main" val="33182020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DO YOU WANT TO HAVE AN IMPACT? </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DO YOU WANT TO MAKE A DIFFERENCE?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 need your help</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our industry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needs your help</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ASHRAE needs your help</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YOU ARE THE SOLUTION!</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We’ve got to take this message to the streets -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everyday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must prepare to engage in conversations and share our stories about how the HVAC&amp;R industry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actively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creates a sustainable world for everyone.</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her book Fierce Conversations, Susan Scott writes, "Our lives succeed or fail, gradually then suddenly, one conversation at a time.  And while no single conversation is guaranteed to change a life, a marriage, [an industry, the world], it can.  The conversation I.S. the relationship.“</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start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these conversations.</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build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these relationships.</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tell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our stories.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Please share them with students, colleagues, employees, potential ASHRAE members, even family and friends.</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Tell them why this industry is a place that has role models, mentors and collaborators that you want to work with and aspire to be like.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We’ve accepted the challenge!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21</a:t>
            </a:fld>
            <a:endParaRPr lang="en-US"/>
          </a:p>
        </p:txBody>
      </p:sp>
    </p:spTree>
    <p:extLst>
      <p:ext uri="{BB962C8B-B14F-4D97-AF65-F5344CB8AC3E}">
        <p14:creationId xmlns:p14="http://schemas.microsoft.com/office/powerpoint/2010/main" val="1900547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Let's take </a:t>
            </a:r>
            <a:r>
              <a:rPr lang="en-US" sz="1200" b="1" kern="100" dirty="0">
                <a:effectLst/>
                <a:latin typeface="Aptos" panose="020B0004020202020204" pitchFamily="34" charset="0"/>
                <a:ea typeface="Aptos" panose="020B0004020202020204" pitchFamily="34" charset="0"/>
                <a:cs typeface="Times New Roman" panose="02020603050405020304" pitchFamily="18" charset="0"/>
              </a:rPr>
              <a:t>pride in our accomplishments, tell our stories, and grow our workforce!</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50000"/>
              </a:lnSpc>
              <a:spcBef>
                <a:spcPts val="0"/>
              </a:spcBef>
              <a:spcAft>
                <a:spcPts val="800"/>
              </a:spcAft>
            </a:pP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200" kern="100" dirty="0">
                <a:effectLst/>
                <a:latin typeface="Aptos" panose="020B0004020202020204" pitchFamily="34" charset="0"/>
                <a:ea typeface="Aptos" panose="020B0004020202020204" pitchFamily="34" charset="0"/>
                <a:cs typeface="Times New Roman" panose="02020603050405020304" pitchFamily="18" charset="0"/>
              </a:rPr>
              <a:t>Thank you!</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22</a:t>
            </a:fld>
            <a:endParaRPr lang="en-US"/>
          </a:p>
        </p:txBody>
      </p:sp>
    </p:spTree>
    <p:extLst>
      <p:ext uri="{BB962C8B-B14F-4D97-AF65-F5344CB8AC3E}">
        <p14:creationId xmlns:p14="http://schemas.microsoft.com/office/powerpoint/2010/main" val="273287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honeymoon lasted only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two nights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because I had to return to work first thing Monday morning.</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My journey in the building industry began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just two weeks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after I graduated from high school. I stepped into the workforce,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ready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to learn and contribute.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My brand-new job title was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Power Plant Piping Systems Designer.”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That’s a fancy way of saying - draftsperson. </a:t>
            </a:r>
            <a:r>
              <a:rPr lang="en-US" sz="1800" b="1" i="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(SMALL CHUCKLE)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 engineer named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Fred Howard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who visited my high school drafting class, offered me the position in my junior year when I was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just 16</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Why would the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largest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power company in the U.S. that designed, built, owned, and operated some of the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biggest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power plants in the world talk to a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16-year-old kid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about employment?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answer is simple: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WORKFORCE DEVELOPMENT!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They invested in and were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committed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attracting and retaining people who would do the necessary work to advance their business goals.</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By starting at the high school level, they were casting a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wider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net, accessing a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larger pool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of employment candidates and including students on traditional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and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non-traditional tracks to higher education and career development.</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4</a:t>
            </a:fld>
            <a:endParaRPr lang="en-US"/>
          </a:p>
        </p:txBody>
      </p:sp>
    </p:spTree>
    <p:extLst>
      <p:ext uri="{BB962C8B-B14F-4D97-AF65-F5344CB8AC3E}">
        <p14:creationId xmlns:p14="http://schemas.microsoft.com/office/powerpoint/2010/main" val="33688288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why should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focus on WORKFORCE DEVELOPMENT?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Over the last several years, we accepted the challenge of being vital players in addressing the most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severe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threats to our planet in our lifetimes: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The COVID-19 pandemic and the climate crisis.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5</a:t>
            </a:fld>
            <a:endParaRPr lang="en-US"/>
          </a:p>
        </p:txBody>
      </p:sp>
    </p:spTree>
    <p:extLst>
      <p:ext uri="{BB962C8B-B14F-4D97-AF65-F5344CB8AC3E}">
        <p14:creationId xmlns:p14="http://schemas.microsoft.com/office/powerpoint/2010/main" val="2348355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said,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our industry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is facing its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own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crisis!  </a:t>
            </a:r>
            <a:r>
              <a:rPr lang="en-US" sz="1800" b="1" i="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(PAUSE)</a:t>
            </a: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One that will hinder our ability to meet the challenges we’ve accepted, the targets we’ve set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and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commitments we’ve made.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crisis is with our workforce –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or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more appropriately, the lack of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skilled people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like you who have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capability and desire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choose a career in Heating, Ventilation, Air-Conditioning &amp; Refrigeration (HVACR).</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truth is, we need more people like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YOU</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Your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skills,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your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passion and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your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commitment are what will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drive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our industry forward and ensure its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viability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for years to come.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CAPABLE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people.</a:t>
            </a:r>
          </a:p>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PASSIONATE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people.</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People who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WANT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to make a difference.</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It's an issue of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survival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AND</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of our planet's sustainability for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future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generations. </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If we are going to meet this challenge, </a:t>
            </a:r>
            <a:r>
              <a:rPr lang="en-US" sz="18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&lt;SLIGHT PAUSE&gt;</a:t>
            </a: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FIRST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we need to understand how to solve our workforce development issues.</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6</a:t>
            </a:fld>
            <a:endParaRPr lang="en-US"/>
          </a:p>
        </p:txBody>
      </p:sp>
    </p:spTree>
    <p:extLst>
      <p:ext uri="{BB962C8B-B14F-4D97-AF65-F5344CB8AC3E}">
        <p14:creationId xmlns:p14="http://schemas.microsoft.com/office/powerpoint/2010/main" val="4107079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Let's start with the good news - and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IT IS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good news.</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a</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 growing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industry and future demand is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exceptional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International Energy Agency (IEA) expects the number of HVAC systems worldwide to increase from around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2 billion today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over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6 billion by 2050</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&lt;PAUSE&gt;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Many of those systems will be in new, large-scale, multi-family residential buildings and mixed-use developments as people begin to work more from home and within walking distance from their homes. Many buildings will connect to large district heating and cooling plants and energy storage facilities.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7</a:t>
            </a:fld>
            <a:endParaRPr lang="en-US"/>
          </a:p>
        </p:txBody>
      </p:sp>
    </p:spTree>
    <p:extLst>
      <p:ext uri="{BB962C8B-B14F-4D97-AF65-F5344CB8AC3E}">
        <p14:creationId xmlns:p14="http://schemas.microsoft.com/office/powerpoint/2010/main" val="4187067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In addition, the United Nations Global Status Report estimates that nearly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2.5 trillion square feet of existing buildings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 most over 20 years old, will need to be renovated.</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Existing building projects require even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more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people than new construction to be involved in the work.</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Renovation is complicated work. We need to design and renovate these buildings to be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healthy, energy efficient and carbon neutral</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As a result, we need an expanded workforce that is more diverse and skilled in the latest technologies.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Yet</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(SLIGHT PAUSE)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our global workforce is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diminishing</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So, we have to ask ourselves: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Why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is our fast-growing industry—with its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direct ability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address the role that buildings play in improving human health and the climate crisis—experiencing an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inability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to attract new talent?</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8</a:t>
            </a:fld>
            <a:endParaRPr lang="en-US"/>
          </a:p>
        </p:txBody>
      </p:sp>
    </p:spTree>
    <p:extLst>
      <p:ext uri="{BB962C8B-B14F-4D97-AF65-F5344CB8AC3E}">
        <p14:creationId xmlns:p14="http://schemas.microsoft.com/office/powerpoint/2010/main" val="1057850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Senior building engineers and building scientists bring a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wealth</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of knowledge and experience to our industry – but we are aging out of the Workforce.</a:t>
            </a: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Unfortunately, not enough younger people are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interested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in pursuing this essential career path.</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 have a perception problem.</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Part of it is that our message about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our vision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for a sustainable future where buildings are energy efficient, healthy and carbon neutral and our role in that work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needs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be clarified!</a:t>
            </a: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9</a:t>
            </a:fld>
            <a:endParaRPr lang="en-US"/>
          </a:p>
        </p:txBody>
      </p:sp>
    </p:spTree>
    <p:extLst>
      <p:ext uri="{BB962C8B-B14F-4D97-AF65-F5344CB8AC3E}">
        <p14:creationId xmlns:p14="http://schemas.microsoft.com/office/powerpoint/2010/main" val="40674630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all want to be involved in a career that we can be passionate about and where we can find meaning and purpose.</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Maybe it comes down to this –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we need to demonstrate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to the world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what we do</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(SLIGHT PAUSE)</a:t>
            </a:r>
            <a:r>
              <a:rPr lang="en-US" sz="1800"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impact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that our industry is making today and is capable of producing in the future to address indoor environmental quality, sustainable development and climate change. </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need to highlight our industry in a way that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celebrates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the ideas and innovations that emerge when we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embrace and encourage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greater diversity, equity and inclusion.</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good news is that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YOU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are in the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right place at the right time</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a:lnSpc>
                <a:spcPct val="150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Together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we can grow the ranks of </a:t>
            </a: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committed and passionate professionals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a:r>
          </a:p>
          <a:p>
            <a:pPr marL="0" marR="0">
              <a:lnSpc>
                <a:spcPct val="115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and shape the future of our industry and our planet.</a:t>
            </a:r>
          </a:p>
          <a:p>
            <a:pPr marL="0" marR="0">
              <a:lnSpc>
                <a:spcPct val="115000"/>
              </a:lnSpc>
              <a:spcBef>
                <a:spcPts val="0"/>
              </a:spcBef>
              <a:spcAft>
                <a:spcPts val="800"/>
              </a:spcAft>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50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are making a difference </a:t>
            </a: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now</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and we need to spread the word— </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t>(RAISE YOUR VOICE) </a:t>
            </a:r>
          </a:p>
          <a:p>
            <a:pPr marL="0" marR="0">
              <a:lnSpc>
                <a:spcPct val="150000"/>
              </a:lnSpc>
              <a:spcBef>
                <a:spcPts val="0"/>
              </a:spcBef>
              <a:spcAft>
                <a:spcPts val="800"/>
              </a:spcAft>
            </a:pPr>
            <a:br>
              <a:rPr lang="en-US" sz="1800" b="1" kern="100" dirty="0">
                <a:solidFill>
                  <a:srgbClr val="FF0000"/>
                </a:solidFill>
                <a:effectLst/>
                <a:latin typeface="Aptos" panose="020B0004020202020204" pitchFamily="34" charset="0"/>
                <a:ea typeface="Aptos" panose="020B0004020202020204" pitchFamily="34" charset="0"/>
                <a:cs typeface="Times New Roman" panose="02020603050405020304" pitchFamily="18" charset="0"/>
              </a:rPr>
            </a:br>
            <a:r>
              <a:rPr lang="en-US" sz="1800" b="1" u="sng" kern="100" dirty="0">
                <a:effectLst/>
                <a:latin typeface="Aptos" panose="020B0004020202020204" pitchFamily="34" charset="0"/>
                <a:ea typeface="Aptos" panose="020B0004020202020204" pitchFamily="34" charset="0"/>
                <a:cs typeface="Times New Roman" panose="02020603050405020304" pitchFamily="18" charset="0"/>
              </a:rPr>
              <a:t>SHOUT IT FROM THE ROOFTOPS!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4C2294F2-3F4A-45F8-BB22-C1585879893F}" type="slidenum">
              <a:rPr lang="en-US" smtClean="0"/>
              <a:t>10</a:t>
            </a:fld>
            <a:endParaRPr lang="en-US"/>
          </a:p>
        </p:txBody>
      </p:sp>
    </p:spTree>
    <p:extLst>
      <p:ext uri="{BB962C8B-B14F-4D97-AF65-F5344CB8AC3E}">
        <p14:creationId xmlns:p14="http://schemas.microsoft.com/office/powerpoint/2010/main" val="18967815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C582B-62E7-3DF4-5A4A-13C01554C8F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ABC7E95-DD20-5C07-D4B2-661AD9AFAF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A0269A6-56EE-ACA8-42B1-CFC60A9FB1DE}"/>
              </a:ext>
            </a:extLst>
          </p:cNvPr>
          <p:cNvSpPr>
            <a:spLocks noGrp="1"/>
          </p:cNvSpPr>
          <p:nvPr>
            <p:ph type="dt" sz="half" idx="10"/>
          </p:nvPr>
        </p:nvSpPr>
        <p:spPr/>
        <p:txBody>
          <a:bodyPr/>
          <a:lstStyle/>
          <a:p>
            <a:fld id="{4508B66C-46AD-8941-B21A-9C4DC6F61DF8}" type="datetimeFigureOut">
              <a:rPr lang="en-US" smtClean="0"/>
              <a:t>9/3/24</a:t>
            </a:fld>
            <a:endParaRPr lang="en-US"/>
          </a:p>
        </p:txBody>
      </p:sp>
      <p:sp>
        <p:nvSpPr>
          <p:cNvPr id="5" name="Footer Placeholder 4">
            <a:extLst>
              <a:ext uri="{FF2B5EF4-FFF2-40B4-BE49-F238E27FC236}">
                <a16:creationId xmlns:a16="http://schemas.microsoft.com/office/drawing/2014/main" id="{0A04E647-BB04-5E5F-23A2-15904428ED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5C2D75-ECF5-EF93-E7EC-B6FE94BF7FCA}"/>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16860004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55442-77B7-AA68-6715-EE813AD8215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2E2575-EC64-E2BF-B862-6C7E243F852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5F007F-4BC4-6819-0690-0B37A6DAA983}"/>
              </a:ext>
            </a:extLst>
          </p:cNvPr>
          <p:cNvSpPr>
            <a:spLocks noGrp="1"/>
          </p:cNvSpPr>
          <p:nvPr>
            <p:ph type="dt" sz="half" idx="10"/>
          </p:nvPr>
        </p:nvSpPr>
        <p:spPr/>
        <p:txBody>
          <a:bodyPr/>
          <a:lstStyle/>
          <a:p>
            <a:fld id="{4508B66C-46AD-8941-B21A-9C4DC6F61DF8}" type="datetimeFigureOut">
              <a:rPr lang="en-US" smtClean="0"/>
              <a:t>9/3/24</a:t>
            </a:fld>
            <a:endParaRPr lang="en-US"/>
          </a:p>
        </p:txBody>
      </p:sp>
      <p:sp>
        <p:nvSpPr>
          <p:cNvPr id="5" name="Footer Placeholder 4">
            <a:extLst>
              <a:ext uri="{FF2B5EF4-FFF2-40B4-BE49-F238E27FC236}">
                <a16:creationId xmlns:a16="http://schemas.microsoft.com/office/drawing/2014/main" id="{E9797774-B559-3645-6D76-75A816FBF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6BEB15-C350-72E8-8DCC-CDBA6B89343A}"/>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40784840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7B2C41-B686-43ED-420A-64BB58EA7D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367B24F-3147-9DF2-BC50-234E21F698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7138E8-3088-2FBD-6516-B31017571BC0}"/>
              </a:ext>
            </a:extLst>
          </p:cNvPr>
          <p:cNvSpPr>
            <a:spLocks noGrp="1"/>
          </p:cNvSpPr>
          <p:nvPr>
            <p:ph type="dt" sz="half" idx="10"/>
          </p:nvPr>
        </p:nvSpPr>
        <p:spPr/>
        <p:txBody>
          <a:bodyPr/>
          <a:lstStyle/>
          <a:p>
            <a:fld id="{4508B66C-46AD-8941-B21A-9C4DC6F61DF8}" type="datetimeFigureOut">
              <a:rPr lang="en-US" smtClean="0"/>
              <a:t>9/3/24</a:t>
            </a:fld>
            <a:endParaRPr lang="en-US"/>
          </a:p>
        </p:txBody>
      </p:sp>
      <p:sp>
        <p:nvSpPr>
          <p:cNvPr id="5" name="Footer Placeholder 4">
            <a:extLst>
              <a:ext uri="{FF2B5EF4-FFF2-40B4-BE49-F238E27FC236}">
                <a16:creationId xmlns:a16="http://schemas.microsoft.com/office/drawing/2014/main" id="{1F2E4EC5-9770-B9CC-227C-1B436F249B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D06E9F-23CB-16B1-4B38-0BD560F51B37}"/>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12048158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E39128ED-A236-1CE1-35D9-2C481C3F8588}"/>
              </a:ext>
            </a:extLst>
          </p:cNvPr>
          <p:cNvSpPr>
            <a:spLocks noGrp="1"/>
          </p:cNvSpPr>
          <p:nvPr>
            <p:ph type="dt" sz="half" idx="10"/>
          </p:nvPr>
        </p:nvSpPr>
        <p:spPr/>
        <p:txBody>
          <a:bodyPr/>
          <a:lstStyle/>
          <a:p>
            <a:fld id="{10A88CC4-E896-0F48-A5DC-7FF456FE4A28}" type="datetimeFigureOut">
              <a:rPr lang="en-US" smtClean="0"/>
              <a:t>9/3/24</a:t>
            </a:fld>
            <a:endParaRPr lang="en-US"/>
          </a:p>
        </p:txBody>
      </p:sp>
      <p:sp>
        <p:nvSpPr>
          <p:cNvPr id="5" name="Footer Placeholder 4">
            <a:extLst>
              <a:ext uri="{FF2B5EF4-FFF2-40B4-BE49-F238E27FC236}">
                <a16:creationId xmlns:a16="http://schemas.microsoft.com/office/drawing/2014/main" id="{17FAEBAF-1DF4-48D0-83D7-1DCA230245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DD9C9D-C241-315D-3538-D76A151D45F4}"/>
              </a:ext>
            </a:extLst>
          </p:cNvPr>
          <p:cNvSpPr>
            <a:spLocks noGrp="1"/>
          </p:cNvSpPr>
          <p:nvPr>
            <p:ph type="sldNum" sz="quarter" idx="12"/>
          </p:nvPr>
        </p:nvSpPr>
        <p:spPr/>
        <p:txBody>
          <a:bodyPr/>
          <a:lstStyle/>
          <a:p>
            <a:fld id="{4BC31D92-C596-574D-816E-D6E83CC9CDBE}" type="slidenum">
              <a:rPr lang="en-US" smtClean="0"/>
              <a:t>‹#›</a:t>
            </a:fld>
            <a:endParaRPr lang="en-US"/>
          </a:p>
        </p:txBody>
      </p:sp>
    </p:spTree>
    <p:extLst>
      <p:ext uri="{BB962C8B-B14F-4D97-AF65-F5344CB8AC3E}">
        <p14:creationId xmlns:p14="http://schemas.microsoft.com/office/powerpoint/2010/main" val="4194420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B1EA2-4F8C-4E77-918E-14DAFFE1DB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4A08142-82A0-4656-8EF7-A03EA438B4C2}"/>
              </a:ext>
            </a:extLst>
          </p:cNvPr>
          <p:cNvSpPr>
            <a:spLocks noGrp="1"/>
          </p:cNvSpPr>
          <p:nvPr>
            <p:ph type="dt" sz="half" idx="10"/>
          </p:nvPr>
        </p:nvSpPr>
        <p:spPr/>
        <p:txBody>
          <a:bodyPr/>
          <a:lstStyle/>
          <a:p>
            <a:fld id="{4508B66C-46AD-8941-B21A-9C4DC6F61DF8}" type="datetimeFigureOut">
              <a:rPr lang="en-US" smtClean="0"/>
              <a:t>9/3/24</a:t>
            </a:fld>
            <a:endParaRPr lang="en-US"/>
          </a:p>
        </p:txBody>
      </p:sp>
      <p:sp>
        <p:nvSpPr>
          <p:cNvPr id="4" name="Footer Placeholder 3">
            <a:extLst>
              <a:ext uri="{FF2B5EF4-FFF2-40B4-BE49-F238E27FC236}">
                <a16:creationId xmlns:a16="http://schemas.microsoft.com/office/drawing/2014/main" id="{965F5763-18E6-9481-3433-89CDF2D60A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CA1411-4993-5551-9C51-96EAC927A648}"/>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25578741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F51AC2-D143-15F6-364B-49A58116B9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2AC718-7120-EFBC-A0A1-8809B9A653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72EE2F-A19E-AEC6-F1B4-76FD2D6A30A8}"/>
              </a:ext>
            </a:extLst>
          </p:cNvPr>
          <p:cNvSpPr>
            <a:spLocks noGrp="1"/>
          </p:cNvSpPr>
          <p:nvPr>
            <p:ph type="dt" sz="half" idx="10"/>
          </p:nvPr>
        </p:nvSpPr>
        <p:spPr/>
        <p:txBody>
          <a:bodyPr/>
          <a:lstStyle/>
          <a:p>
            <a:fld id="{EC0EC221-ACB6-9942-880C-BD1D14E84F63}" type="datetimeFigureOut">
              <a:rPr lang="en-US" smtClean="0"/>
              <a:t>9/3/24</a:t>
            </a:fld>
            <a:endParaRPr lang="en-US"/>
          </a:p>
        </p:txBody>
      </p:sp>
      <p:sp>
        <p:nvSpPr>
          <p:cNvPr id="5" name="Footer Placeholder 4">
            <a:extLst>
              <a:ext uri="{FF2B5EF4-FFF2-40B4-BE49-F238E27FC236}">
                <a16:creationId xmlns:a16="http://schemas.microsoft.com/office/drawing/2014/main" id="{40AA2829-B5BA-42F2-9485-528825BF8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27DE33-76A4-CD4C-348A-A1F84911D719}"/>
              </a:ext>
            </a:extLst>
          </p:cNvPr>
          <p:cNvSpPr>
            <a:spLocks noGrp="1"/>
          </p:cNvSpPr>
          <p:nvPr>
            <p:ph type="sldNum" sz="quarter" idx="12"/>
          </p:nvPr>
        </p:nvSpPr>
        <p:spPr/>
        <p:txBody>
          <a:bodyPr/>
          <a:lstStyle/>
          <a:p>
            <a:fld id="{F79D8444-FCB2-624F-81F4-B8D1F3108755}" type="slidenum">
              <a:rPr lang="en-US" smtClean="0"/>
              <a:t>‹#›</a:t>
            </a:fld>
            <a:endParaRPr lang="en-US"/>
          </a:p>
        </p:txBody>
      </p:sp>
    </p:spTree>
    <p:extLst>
      <p:ext uri="{BB962C8B-B14F-4D97-AF65-F5344CB8AC3E}">
        <p14:creationId xmlns:p14="http://schemas.microsoft.com/office/powerpoint/2010/main" val="40364697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C7445-A18A-4AAC-E74D-1ABFF3EF3A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0EC947-5659-C707-8454-81FA99512BC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E5298-2DF1-74C1-FAA9-5ADBF5FB7F6F}"/>
              </a:ext>
            </a:extLst>
          </p:cNvPr>
          <p:cNvSpPr>
            <a:spLocks noGrp="1"/>
          </p:cNvSpPr>
          <p:nvPr>
            <p:ph type="dt" sz="half" idx="10"/>
          </p:nvPr>
        </p:nvSpPr>
        <p:spPr/>
        <p:txBody>
          <a:bodyPr/>
          <a:lstStyle/>
          <a:p>
            <a:fld id="{EC0EC221-ACB6-9942-880C-BD1D14E84F63}" type="datetimeFigureOut">
              <a:rPr lang="en-US" smtClean="0"/>
              <a:t>9/3/24</a:t>
            </a:fld>
            <a:endParaRPr lang="en-US"/>
          </a:p>
        </p:txBody>
      </p:sp>
      <p:sp>
        <p:nvSpPr>
          <p:cNvPr id="5" name="Footer Placeholder 4">
            <a:extLst>
              <a:ext uri="{FF2B5EF4-FFF2-40B4-BE49-F238E27FC236}">
                <a16:creationId xmlns:a16="http://schemas.microsoft.com/office/drawing/2014/main" id="{443B9227-98A6-3CC1-846D-0C4820A7C0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81C59-546F-9D8A-EE39-1517FFE92278}"/>
              </a:ext>
            </a:extLst>
          </p:cNvPr>
          <p:cNvSpPr>
            <a:spLocks noGrp="1"/>
          </p:cNvSpPr>
          <p:nvPr>
            <p:ph type="sldNum" sz="quarter" idx="12"/>
          </p:nvPr>
        </p:nvSpPr>
        <p:spPr/>
        <p:txBody>
          <a:bodyPr/>
          <a:lstStyle/>
          <a:p>
            <a:fld id="{F79D8444-FCB2-624F-81F4-B8D1F3108755}" type="slidenum">
              <a:rPr lang="en-US" smtClean="0"/>
              <a:t>‹#›</a:t>
            </a:fld>
            <a:endParaRPr lang="en-US"/>
          </a:p>
        </p:txBody>
      </p:sp>
    </p:spTree>
    <p:extLst>
      <p:ext uri="{BB962C8B-B14F-4D97-AF65-F5344CB8AC3E}">
        <p14:creationId xmlns:p14="http://schemas.microsoft.com/office/powerpoint/2010/main" val="3156379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2DA0B-F1F0-E027-6268-31CC960BEB0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47B44F-64DA-9F9C-BD0E-33143836789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5C7CD0-052D-2D29-4487-4C2DA95A01C1}"/>
              </a:ext>
            </a:extLst>
          </p:cNvPr>
          <p:cNvSpPr>
            <a:spLocks noGrp="1"/>
          </p:cNvSpPr>
          <p:nvPr>
            <p:ph type="dt" sz="half" idx="10"/>
          </p:nvPr>
        </p:nvSpPr>
        <p:spPr/>
        <p:txBody>
          <a:bodyPr/>
          <a:lstStyle/>
          <a:p>
            <a:fld id="{EC0EC221-ACB6-9942-880C-BD1D14E84F63}" type="datetimeFigureOut">
              <a:rPr lang="en-US" smtClean="0"/>
              <a:t>9/3/24</a:t>
            </a:fld>
            <a:endParaRPr lang="en-US"/>
          </a:p>
        </p:txBody>
      </p:sp>
      <p:sp>
        <p:nvSpPr>
          <p:cNvPr id="5" name="Footer Placeholder 4">
            <a:extLst>
              <a:ext uri="{FF2B5EF4-FFF2-40B4-BE49-F238E27FC236}">
                <a16:creationId xmlns:a16="http://schemas.microsoft.com/office/drawing/2014/main" id="{26F3199D-A53C-B0CD-1304-F09190710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32D1CB-20FF-20D6-74BE-459F8283DB06}"/>
              </a:ext>
            </a:extLst>
          </p:cNvPr>
          <p:cNvSpPr>
            <a:spLocks noGrp="1"/>
          </p:cNvSpPr>
          <p:nvPr>
            <p:ph type="sldNum" sz="quarter" idx="12"/>
          </p:nvPr>
        </p:nvSpPr>
        <p:spPr/>
        <p:txBody>
          <a:bodyPr/>
          <a:lstStyle/>
          <a:p>
            <a:fld id="{F79D8444-FCB2-624F-81F4-B8D1F3108755}" type="slidenum">
              <a:rPr lang="en-US" smtClean="0"/>
              <a:t>‹#›</a:t>
            </a:fld>
            <a:endParaRPr lang="en-US"/>
          </a:p>
        </p:txBody>
      </p:sp>
    </p:spTree>
    <p:extLst>
      <p:ext uri="{BB962C8B-B14F-4D97-AF65-F5344CB8AC3E}">
        <p14:creationId xmlns:p14="http://schemas.microsoft.com/office/powerpoint/2010/main" val="38601768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6C254-F373-5D19-D799-618A90815F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797A4B-2B00-68F0-12E1-435F1C9844E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D8686F5-5856-A3C9-5966-1AD54755125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F48D961-6A55-7852-E159-506785212194}"/>
              </a:ext>
            </a:extLst>
          </p:cNvPr>
          <p:cNvSpPr>
            <a:spLocks noGrp="1"/>
          </p:cNvSpPr>
          <p:nvPr>
            <p:ph type="dt" sz="half" idx="10"/>
          </p:nvPr>
        </p:nvSpPr>
        <p:spPr/>
        <p:txBody>
          <a:bodyPr/>
          <a:lstStyle/>
          <a:p>
            <a:fld id="{EC0EC221-ACB6-9942-880C-BD1D14E84F63}" type="datetimeFigureOut">
              <a:rPr lang="en-US" smtClean="0"/>
              <a:t>9/3/24</a:t>
            </a:fld>
            <a:endParaRPr lang="en-US"/>
          </a:p>
        </p:txBody>
      </p:sp>
      <p:sp>
        <p:nvSpPr>
          <p:cNvPr id="6" name="Footer Placeholder 5">
            <a:extLst>
              <a:ext uri="{FF2B5EF4-FFF2-40B4-BE49-F238E27FC236}">
                <a16:creationId xmlns:a16="http://schemas.microsoft.com/office/drawing/2014/main" id="{47517E4A-BA1F-8A21-71CE-7C93C989AC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2D9A86-CC19-D0D8-0E7B-2166CDB1D359}"/>
              </a:ext>
            </a:extLst>
          </p:cNvPr>
          <p:cNvSpPr>
            <a:spLocks noGrp="1"/>
          </p:cNvSpPr>
          <p:nvPr>
            <p:ph type="sldNum" sz="quarter" idx="12"/>
          </p:nvPr>
        </p:nvSpPr>
        <p:spPr/>
        <p:txBody>
          <a:bodyPr/>
          <a:lstStyle/>
          <a:p>
            <a:fld id="{F79D8444-FCB2-624F-81F4-B8D1F3108755}" type="slidenum">
              <a:rPr lang="en-US" smtClean="0"/>
              <a:t>‹#›</a:t>
            </a:fld>
            <a:endParaRPr lang="en-US"/>
          </a:p>
        </p:txBody>
      </p:sp>
    </p:spTree>
    <p:extLst>
      <p:ext uri="{BB962C8B-B14F-4D97-AF65-F5344CB8AC3E}">
        <p14:creationId xmlns:p14="http://schemas.microsoft.com/office/powerpoint/2010/main" val="333693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076F5-C5D6-ACE7-DA1A-993146D603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D0217EC-C231-AEF9-DAD7-1A196AA60C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C39371-B43A-6A56-05E3-1F575322361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107F443-D92F-5A32-800F-650F52F3277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294EFB-39DF-53FB-7F07-F52041BB35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2E1136A-860F-0A2B-FAD3-4BE12FA56E94}"/>
              </a:ext>
            </a:extLst>
          </p:cNvPr>
          <p:cNvSpPr>
            <a:spLocks noGrp="1"/>
          </p:cNvSpPr>
          <p:nvPr>
            <p:ph type="dt" sz="half" idx="10"/>
          </p:nvPr>
        </p:nvSpPr>
        <p:spPr/>
        <p:txBody>
          <a:bodyPr/>
          <a:lstStyle/>
          <a:p>
            <a:fld id="{EC0EC221-ACB6-9942-880C-BD1D14E84F63}" type="datetimeFigureOut">
              <a:rPr lang="en-US" smtClean="0"/>
              <a:t>9/3/24</a:t>
            </a:fld>
            <a:endParaRPr lang="en-US"/>
          </a:p>
        </p:txBody>
      </p:sp>
      <p:sp>
        <p:nvSpPr>
          <p:cNvPr id="8" name="Footer Placeholder 7">
            <a:extLst>
              <a:ext uri="{FF2B5EF4-FFF2-40B4-BE49-F238E27FC236}">
                <a16:creationId xmlns:a16="http://schemas.microsoft.com/office/drawing/2014/main" id="{C61BB527-028C-4583-CDB9-66A92F5B394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663AA5-0300-651C-FDEF-ABE8EE43377F}"/>
              </a:ext>
            </a:extLst>
          </p:cNvPr>
          <p:cNvSpPr>
            <a:spLocks noGrp="1"/>
          </p:cNvSpPr>
          <p:nvPr>
            <p:ph type="sldNum" sz="quarter" idx="12"/>
          </p:nvPr>
        </p:nvSpPr>
        <p:spPr/>
        <p:txBody>
          <a:bodyPr/>
          <a:lstStyle/>
          <a:p>
            <a:fld id="{F79D8444-FCB2-624F-81F4-B8D1F3108755}" type="slidenum">
              <a:rPr lang="en-US" smtClean="0"/>
              <a:t>‹#›</a:t>
            </a:fld>
            <a:endParaRPr lang="en-US"/>
          </a:p>
        </p:txBody>
      </p:sp>
    </p:spTree>
    <p:extLst>
      <p:ext uri="{BB962C8B-B14F-4D97-AF65-F5344CB8AC3E}">
        <p14:creationId xmlns:p14="http://schemas.microsoft.com/office/powerpoint/2010/main" val="525614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12375-71F6-3686-D356-471C22BC9E4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D0A388-7AF1-E1F9-FCE9-F1A4725D0B58}"/>
              </a:ext>
            </a:extLst>
          </p:cNvPr>
          <p:cNvSpPr>
            <a:spLocks noGrp="1"/>
          </p:cNvSpPr>
          <p:nvPr>
            <p:ph type="dt" sz="half" idx="10"/>
          </p:nvPr>
        </p:nvSpPr>
        <p:spPr/>
        <p:txBody>
          <a:bodyPr/>
          <a:lstStyle/>
          <a:p>
            <a:fld id="{EC0EC221-ACB6-9942-880C-BD1D14E84F63}" type="datetimeFigureOut">
              <a:rPr lang="en-US" smtClean="0"/>
              <a:t>9/3/24</a:t>
            </a:fld>
            <a:endParaRPr lang="en-US"/>
          </a:p>
        </p:txBody>
      </p:sp>
      <p:sp>
        <p:nvSpPr>
          <p:cNvPr id="4" name="Footer Placeholder 3">
            <a:extLst>
              <a:ext uri="{FF2B5EF4-FFF2-40B4-BE49-F238E27FC236}">
                <a16:creationId xmlns:a16="http://schemas.microsoft.com/office/drawing/2014/main" id="{69A40F00-B618-C25D-74EE-8D6BA679A45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510FAA-5CFE-908B-498F-7EE0B967CD30}"/>
              </a:ext>
            </a:extLst>
          </p:cNvPr>
          <p:cNvSpPr>
            <a:spLocks noGrp="1"/>
          </p:cNvSpPr>
          <p:nvPr>
            <p:ph type="sldNum" sz="quarter" idx="12"/>
          </p:nvPr>
        </p:nvSpPr>
        <p:spPr/>
        <p:txBody>
          <a:bodyPr/>
          <a:lstStyle/>
          <a:p>
            <a:fld id="{F79D8444-FCB2-624F-81F4-B8D1F3108755}" type="slidenum">
              <a:rPr lang="en-US" smtClean="0"/>
              <a:t>‹#›</a:t>
            </a:fld>
            <a:endParaRPr lang="en-US"/>
          </a:p>
        </p:txBody>
      </p:sp>
    </p:spTree>
    <p:extLst>
      <p:ext uri="{BB962C8B-B14F-4D97-AF65-F5344CB8AC3E}">
        <p14:creationId xmlns:p14="http://schemas.microsoft.com/office/powerpoint/2010/main" val="3887291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89DE7-C8BC-EE75-0F84-6042FE2B87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2E71854-20C9-64A2-AD2D-DDD62FAF463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D61AC-64FF-05A5-0068-2960DD6108DE}"/>
              </a:ext>
            </a:extLst>
          </p:cNvPr>
          <p:cNvSpPr>
            <a:spLocks noGrp="1"/>
          </p:cNvSpPr>
          <p:nvPr>
            <p:ph type="dt" sz="half" idx="10"/>
          </p:nvPr>
        </p:nvSpPr>
        <p:spPr/>
        <p:txBody>
          <a:bodyPr/>
          <a:lstStyle/>
          <a:p>
            <a:fld id="{4508B66C-46AD-8941-B21A-9C4DC6F61DF8}" type="datetimeFigureOut">
              <a:rPr lang="en-US" smtClean="0"/>
              <a:t>9/3/24</a:t>
            </a:fld>
            <a:endParaRPr lang="en-US"/>
          </a:p>
        </p:txBody>
      </p:sp>
      <p:sp>
        <p:nvSpPr>
          <p:cNvPr id="5" name="Footer Placeholder 4">
            <a:extLst>
              <a:ext uri="{FF2B5EF4-FFF2-40B4-BE49-F238E27FC236}">
                <a16:creationId xmlns:a16="http://schemas.microsoft.com/office/drawing/2014/main" id="{5B53EE1B-0551-F0AE-4C1B-6C62277D5B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F47FBF-1A91-9E5D-C10B-2148A927052B}"/>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36248240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1D89B8-052B-FF6B-A962-C75FD78455BE}"/>
              </a:ext>
            </a:extLst>
          </p:cNvPr>
          <p:cNvSpPr>
            <a:spLocks noGrp="1"/>
          </p:cNvSpPr>
          <p:nvPr>
            <p:ph type="dt" sz="half" idx="10"/>
          </p:nvPr>
        </p:nvSpPr>
        <p:spPr/>
        <p:txBody>
          <a:bodyPr/>
          <a:lstStyle/>
          <a:p>
            <a:fld id="{EC0EC221-ACB6-9942-880C-BD1D14E84F63}" type="datetimeFigureOut">
              <a:rPr lang="en-US" smtClean="0"/>
              <a:t>9/3/24</a:t>
            </a:fld>
            <a:endParaRPr lang="en-US"/>
          </a:p>
        </p:txBody>
      </p:sp>
      <p:sp>
        <p:nvSpPr>
          <p:cNvPr id="3" name="Footer Placeholder 2">
            <a:extLst>
              <a:ext uri="{FF2B5EF4-FFF2-40B4-BE49-F238E27FC236}">
                <a16:creationId xmlns:a16="http://schemas.microsoft.com/office/drawing/2014/main" id="{7ABB8DB0-0601-6FBA-D205-0513419E5A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2662B1-4F46-9A1C-36E6-8485493FDAF6}"/>
              </a:ext>
            </a:extLst>
          </p:cNvPr>
          <p:cNvSpPr>
            <a:spLocks noGrp="1"/>
          </p:cNvSpPr>
          <p:nvPr>
            <p:ph type="sldNum" sz="quarter" idx="12"/>
          </p:nvPr>
        </p:nvSpPr>
        <p:spPr/>
        <p:txBody>
          <a:bodyPr/>
          <a:lstStyle/>
          <a:p>
            <a:fld id="{F79D8444-FCB2-624F-81F4-B8D1F3108755}" type="slidenum">
              <a:rPr lang="en-US" smtClean="0"/>
              <a:t>‹#›</a:t>
            </a:fld>
            <a:endParaRPr lang="en-US"/>
          </a:p>
        </p:txBody>
      </p:sp>
    </p:spTree>
    <p:extLst>
      <p:ext uri="{BB962C8B-B14F-4D97-AF65-F5344CB8AC3E}">
        <p14:creationId xmlns:p14="http://schemas.microsoft.com/office/powerpoint/2010/main" val="626243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2B2DA8-66F2-4A3C-353B-AB35350D5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D312897-B0CC-3EBD-5F5D-08CC729B85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E6CC38-599E-3898-2188-7828A9FDC6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29B8D0-B8F8-5F90-550F-1F67BEE2C849}"/>
              </a:ext>
            </a:extLst>
          </p:cNvPr>
          <p:cNvSpPr>
            <a:spLocks noGrp="1"/>
          </p:cNvSpPr>
          <p:nvPr>
            <p:ph type="dt" sz="half" idx="10"/>
          </p:nvPr>
        </p:nvSpPr>
        <p:spPr/>
        <p:txBody>
          <a:bodyPr/>
          <a:lstStyle/>
          <a:p>
            <a:fld id="{EC0EC221-ACB6-9942-880C-BD1D14E84F63}" type="datetimeFigureOut">
              <a:rPr lang="en-US" smtClean="0"/>
              <a:t>9/3/24</a:t>
            </a:fld>
            <a:endParaRPr lang="en-US"/>
          </a:p>
        </p:txBody>
      </p:sp>
      <p:sp>
        <p:nvSpPr>
          <p:cNvPr id="6" name="Footer Placeholder 5">
            <a:extLst>
              <a:ext uri="{FF2B5EF4-FFF2-40B4-BE49-F238E27FC236}">
                <a16:creationId xmlns:a16="http://schemas.microsoft.com/office/drawing/2014/main" id="{C7C0E7F8-97C3-92B8-2BBD-37B3BFE476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B879B3-72CA-22BE-97DC-35C6A551C683}"/>
              </a:ext>
            </a:extLst>
          </p:cNvPr>
          <p:cNvSpPr>
            <a:spLocks noGrp="1"/>
          </p:cNvSpPr>
          <p:nvPr>
            <p:ph type="sldNum" sz="quarter" idx="12"/>
          </p:nvPr>
        </p:nvSpPr>
        <p:spPr/>
        <p:txBody>
          <a:bodyPr/>
          <a:lstStyle/>
          <a:p>
            <a:fld id="{F79D8444-FCB2-624F-81F4-B8D1F3108755}" type="slidenum">
              <a:rPr lang="en-US" smtClean="0"/>
              <a:t>‹#›</a:t>
            </a:fld>
            <a:endParaRPr lang="en-US"/>
          </a:p>
        </p:txBody>
      </p:sp>
    </p:spTree>
    <p:extLst>
      <p:ext uri="{BB962C8B-B14F-4D97-AF65-F5344CB8AC3E}">
        <p14:creationId xmlns:p14="http://schemas.microsoft.com/office/powerpoint/2010/main" val="8002743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4B809-AEF9-74FB-2933-D8B86A9B02D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4B1EE19-5487-EE4B-67F7-4A9EFE8983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208406D-7545-8E4A-BFE4-99836C00A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9AE2E3-4E1F-324A-B763-E6E189596D37}"/>
              </a:ext>
            </a:extLst>
          </p:cNvPr>
          <p:cNvSpPr>
            <a:spLocks noGrp="1"/>
          </p:cNvSpPr>
          <p:nvPr>
            <p:ph type="dt" sz="half" idx="10"/>
          </p:nvPr>
        </p:nvSpPr>
        <p:spPr/>
        <p:txBody>
          <a:bodyPr/>
          <a:lstStyle/>
          <a:p>
            <a:fld id="{EC0EC221-ACB6-9942-880C-BD1D14E84F63}" type="datetimeFigureOut">
              <a:rPr lang="en-US" smtClean="0"/>
              <a:t>9/3/24</a:t>
            </a:fld>
            <a:endParaRPr lang="en-US"/>
          </a:p>
        </p:txBody>
      </p:sp>
      <p:sp>
        <p:nvSpPr>
          <p:cNvPr id="6" name="Footer Placeholder 5">
            <a:extLst>
              <a:ext uri="{FF2B5EF4-FFF2-40B4-BE49-F238E27FC236}">
                <a16:creationId xmlns:a16="http://schemas.microsoft.com/office/drawing/2014/main" id="{D74043F5-C826-61C9-5673-26241DB6EF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8BDE13-5458-D29A-18FF-65C875AE003E}"/>
              </a:ext>
            </a:extLst>
          </p:cNvPr>
          <p:cNvSpPr>
            <a:spLocks noGrp="1"/>
          </p:cNvSpPr>
          <p:nvPr>
            <p:ph type="sldNum" sz="quarter" idx="12"/>
          </p:nvPr>
        </p:nvSpPr>
        <p:spPr/>
        <p:txBody>
          <a:bodyPr/>
          <a:lstStyle/>
          <a:p>
            <a:fld id="{F79D8444-FCB2-624F-81F4-B8D1F3108755}" type="slidenum">
              <a:rPr lang="en-US" smtClean="0"/>
              <a:t>‹#›</a:t>
            </a:fld>
            <a:endParaRPr lang="en-US"/>
          </a:p>
        </p:txBody>
      </p:sp>
    </p:spTree>
    <p:extLst>
      <p:ext uri="{BB962C8B-B14F-4D97-AF65-F5344CB8AC3E}">
        <p14:creationId xmlns:p14="http://schemas.microsoft.com/office/powerpoint/2010/main" val="40188816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9623F-29EB-750B-6D6A-B2972326FEB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6E04C4-06DB-FA64-4B99-B1B7C4D7530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5B8760-FE50-993D-E0DE-E058CF56F982}"/>
              </a:ext>
            </a:extLst>
          </p:cNvPr>
          <p:cNvSpPr>
            <a:spLocks noGrp="1"/>
          </p:cNvSpPr>
          <p:nvPr>
            <p:ph type="dt" sz="half" idx="10"/>
          </p:nvPr>
        </p:nvSpPr>
        <p:spPr/>
        <p:txBody>
          <a:bodyPr/>
          <a:lstStyle/>
          <a:p>
            <a:fld id="{EC0EC221-ACB6-9942-880C-BD1D14E84F63}" type="datetimeFigureOut">
              <a:rPr lang="en-US" smtClean="0"/>
              <a:t>9/3/24</a:t>
            </a:fld>
            <a:endParaRPr lang="en-US"/>
          </a:p>
        </p:txBody>
      </p:sp>
      <p:sp>
        <p:nvSpPr>
          <p:cNvPr id="5" name="Footer Placeholder 4">
            <a:extLst>
              <a:ext uri="{FF2B5EF4-FFF2-40B4-BE49-F238E27FC236}">
                <a16:creationId xmlns:a16="http://schemas.microsoft.com/office/drawing/2014/main" id="{8F0939F5-F12D-29B6-56B8-C86B03EAE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F1EA89-C45D-EE11-BFB4-7328CB027C69}"/>
              </a:ext>
            </a:extLst>
          </p:cNvPr>
          <p:cNvSpPr>
            <a:spLocks noGrp="1"/>
          </p:cNvSpPr>
          <p:nvPr>
            <p:ph type="sldNum" sz="quarter" idx="12"/>
          </p:nvPr>
        </p:nvSpPr>
        <p:spPr/>
        <p:txBody>
          <a:bodyPr/>
          <a:lstStyle/>
          <a:p>
            <a:fld id="{F79D8444-FCB2-624F-81F4-B8D1F3108755}" type="slidenum">
              <a:rPr lang="en-US" smtClean="0"/>
              <a:t>‹#›</a:t>
            </a:fld>
            <a:endParaRPr lang="en-US"/>
          </a:p>
        </p:txBody>
      </p:sp>
    </p:spTree>
    <p:extLst>
      <p:ext uri="{BB962C8B-B14F-4D97-AF65-F5344CB8AC3E}">
        <p14:creationId xmlns:p14="http://schemas.microsoft.com/office/powerpoint/2010/main" val="28882982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03A669-438B-0D01-15E4-37DA7A81CCE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106F300-8A91-CBDF-212F-79A76E3230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63A25F-1408-DE91-2359-73D5F04B9F8A}"/>
              </a:ext>
            </a:extLst>
          </p:cNvPr>
          <p:cNvSpPr>
            <a:spLocks noGrp="1"/>
          </p:cNvSpPr>
          <p:nvPr>
            <p:ph type="dt" sz="half" idx="10"/>
          </p:nvPr>
        </p:nvSpPr>
        <p:spPr/>
        <p:txBody>
          <a:bodyPr/>
          <a:lstStyle/>
          <a:p>
            <a:fld id="{EC0EC221-ACB6-9942-880C-BD1D14E84F63}" type="datetimeFigureOut">
              <a:rPr lang="en-US" smtClean="0"/>
              <a:t>9/3/24</a:t>
            </a:fld>
            <a:endParaRPr lang="en-US"/>
          </a:p>
        </p:txBody>
      </p:sp>
      <p:sp>
        <p:nvSpPr>
          <p:cNvPr id="5" name="Footer Placeholder 4">
            <a:extLst>
              <a:ext uri="{FF2B5EF4-FFF2-40B4-BE49-F238E27FC236}">
                <a16:creationId xmlns:a16="http://schemas.microsoft.com/office/drawing/2014/main" id="{4B181053-40EB-C217-7484-BAC2FA88EA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719417-D314-01E9-AE47-56468291195C}"/>
              </a:ext>
            </a:extLst>
          </p:cNvPr>
          <p:cNvSpPr>
            <a:spLocks noGrp="1"/>
          </p:cNvSpPr>
          <p:nvPr>
            <p:ph type="sldNum" sz="quarter" idx="12"/>
          </p:nvPr>
        </p:nvSpPr>
        <p:spPr/>
        <p:txBody>
          <a:bodyPr/>
          <a:lstStyle/>
          <a:p>
            <a:fld id="{F79D8444-FCB2-624F-81F4-B8D1F3108755}" type="slidenum">
              <a:rPr lang="en-US" smtClean="0"/>
              <a:t>‹#›</a:t>
            </a:fld>
            <a:endParaRPr lang="en-US"/>
          </a:p>
        </p:txBody>
      </p:sp>
    </p:spTree>
    <p:extLst>
      <p:ext uri="{BB962C8B-B14F-4D97-AF65-F5344CB8AC3E}">
        <p14:creationId xmlns:p14="http://schemas.microsoft.com/office/powerpoint/2010/main" val="730156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4E605-21CA-E511-D6AD-4CF7ED8C44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6723987-A504-4CD0-B6B1-38DAA58D50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B7875E-CF1B-D904-1255-AC47FED75E9C}"/>
              </a:ext>
            </a:extLst>
          </p:cNvPr>
          <p:cNvSpPr>
            <a:spLocks noGrp="1"/>
          </p:cNvSpPr>
          <p:nvPr>
            <p:ph type="dt" sz="half" idx="10"/>
          </p:nvPr>
        </p:nvSpPr>
        <p:spPr/>
        <p:txBody>
          <a:bodyPr/>
          <a:lstStyle/>
          <a:p>
            <a:fld id="{E1B480DE-7FA8-2641-89C5-D6E87CD92648}" type="datetimeFigureOut">
              <a:rPr lang="en-US" smtClean="0"/>
              <a:t>9/3/24</a:t>
            </a:fld>
            <a:endParaRPr lang="en-US"/>
          </a:p>
        </p:txBody>
      </p:sp>
      <p:sp>
        <p:nvSpPr>
          <p:cNvPr id="5" name="Footer Placeholder 4">
            <a:extLst>
              <a:ext uri="{FF2B5EF4-FFF2-40B4-BE49-F238E27FC236}">
                <a16:creationId xmlns:a16="http://schemas.microsoft.com/office/drawing/2014/main" id="{3573DE67-4EE5-E9E5-5916-901712864D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064708B-63D6-FB54-2810-31A545B947B5}"/>
              </a:ext>
            </a:extLst>
          </p:cNvPr>
          <p:cNvSpPr>
            <a:spLocks noGrp="1"/>
          </p:cNvSpPr>
          <p:nvPr>
            <p:ph type="sldNum" sz="quarter" idx="12"/>
          </p:nvPr>
        </p:nvSpPr>
        <p:spPr/>
        <p:txBody>
          <a:bodyPr/>
          <a:lstStyle/>
          <a:p>
            <a:fld id="{0549834F-C372-8443-AD4D-6FA3AD1AEB74}" type="slidenum">
              <a:rPr lang="en-US" smtClean="0"/>
              <a:t>‹#›</a:t>
            </a:fld>
            <a:endParaRPr lang="en-US"/>
          </a:p>
        </p:txBody>
      </p:sp>
    </p:spTree>
    <p:extLst>
      <p:ext uri="{BB962C8B-B14F-4D97-AF65-F5344CB8AC3E}">
        <p14:creationId xmlns:p14="http://schemas.microsoft.com/office/powerpoint/2010/main" val="683539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3CD6A-16B3-074A-669F-16ED9E6089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747150-06BA-87AC-B462-5445B7A141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EC71B3-8199-FB13-F984-A4913CFDB67E}"/>
              </a:ext>
            </a:extLst>
          </p:cNvPr>
          <p:cNvSpPr>
            <a:spLocks noGrp="1"/>
          </p:cNvSpPr>
          <p:nvPr>
            <p:ph type="dt" sz="half" idx="10"/>
          </p:nvPr>
        </p:nvSpPr>
        <p:spPr/>
        <p:txBody>
          <a:bodyPr/>
          <a:lstStyle/>
          <a:p>
            <a:fld id="{E1B480DE-7FA8-2641-89C5-D6E87CD92648}" type="datetimeFigureOut">
              <a:rPr lang="en-US" smtClean="0"/>
              <a:t>9/3/24</a:t>
            </a:fld>
            <a:endParaRPr lang="en-US"/>
          </a:p>
        </p:txBody>
      </p:sp>
      <p:sp>
        <p:nvSpPr>
          <p:cNvPr id="5" name="Footer Placeholder 4">
            <a:extLst>
              <a:ext uri="{FF2B5EF4-FFF2-40B4-BE49-F238E27FC236}">
                <a16:creationId xmlns:a16="http://schemas.microsoft.com/office/drawing/2014/main" id="{36BADEFA-93EF-D2AD-EB92-D15C6AF433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E3EC5A-76AF-63D4-A767-3394FE0AAA2A}"/>
              </a:ext>
            </a:extLst>
          </p:cNvPr>
          <p:cNvSpPr>
            <a:spLocks noGrp="1"/>
          </p:cNvSpPr>
          <p:nvPr>
            <p:ph type="sldNum" sz="quarter" idx="12"/>
          </p:nvPr>
        </p:nvSpPr>
        <p:spPr/>
        <p:txBody>
          <a:bodyPr/>
          <a:lstStyle/>
          <a:p>
            <a:fld id="{0549834F-C372-8443-AD4D-6FA3AD1AEB74}" type="slidenum">
              <a:rPr lang="en-US" smtClean="0"/>
              <a:t>‹#›</a:t>
            </a:fld>
            <a:endParaRPr lang="en-US"/>
          </a:p>
        </p:txBody>
      </p:sp>
    </p:spTree>
    <p:extLst>
      <p:ext uri="{BB962C8B-B14F-4D97-AF65-F5344CB8AC3E}">
        <p14:creationId xmlns:p14="http://schemas.microsoft.com/office/powerpoint/2010/main" val="38478616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123C5-F973-52BF-9D67-EAE58DD910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5231E4-CE41-F815-C920-4111E56E2A7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D485AF-062F-A22F-EA49-67CCB124A1D2}"/>
              </a:ext>
            </a:extLst>
          </p:cNvPr>
          <p:cNvSpPr>
            <a:spLocks noGrp="1"/>
          </p:cNvSpPr>
          <p:nvPr>
            <p:ph type="dt" sz="half" idx="10"/>
          </p:nvPr>
        </p:nvSpPr>
        <p:spPr/>
        <p:txBody>
          <a:bodyPr/>
          <a:lstStyle/>
          <a:p>
            <a:fld id="{E1B480DE-7FA8-2641-89C5-D6E87CD92648}" type="datetimeFigureOut">
              <a:rPr lang="en-US" smtClean="0"/>
              <a:t>9/3/24</a:t>
            </a:fld>
            <a:endParaRPr lang="en-US"/>
          </a:p>
        </p:txBody>
      </p:sp>
      <p:sp>
        <p:nvSpPr>
          <p:cNvPr id="5" name="Footer Placeholder 4">
            <a:extLst>
              <a:ext uri="{FF2B5EF4-FFF2-40B4-BE49-F238E27FC236}">
                <a16:creationId xmlns:a16="http://schemas.microsoft.com/office/drawing/2014/main" id="{F5C45D61-BCA4-9CAD-B1E5-628832ABB4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9BF576-BD86-17B1-4119-B26B0DCBE6BA}"/>
              </a:ext>
            </a:extLst>
          </p:cNvPr>
          <p:cNvSpPr>
            <a:spLocks noGrp="1"/>
          </p:cNvSpPr>
          <p:nvPr>
            <p:ph type="sldNum" sz="quarter" idx="12"/>
          </p:nvPr>
        </p:nvSpPr>
        <p:spPr/>
        <p:txBody>
          <a:bodyPr/>
          <a:lstStyle/>
          <a:p>
            <a:fld id="{0549834F-C372-8443-AD4D-6FA3AD1AEB74}" type="slidenum">
              <a:rPr lang="en-US" smtClean="0"/>
              <a:t>‹#›</a:t>
            </a:fld>
            <a:endParaRPr lang="en-US"/>
          </a:p>
        </p:txBody>
      </p:sp>
    </p:spTree>
    <p:extLst>
      <p:ext uri="{BB962C8B-B14F-4D97-AF65-F5344CB8AC3E}">
        <p14:creationId xmlns:p14="http://schemas.microsoft.com/office/powerpoint/2010/main" val="2016918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1F85-E07D-625D-4152-DDAD7D1EC2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C45D2D-09D4-C6A6-6CA8-3DD89E17C67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9F063D7-3755-6D4F-62AC-6B652E4D37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0529FF-03FB-8CBA-FA47-AEB6CCFEEB18}"/>
              </a:ext>
            </a:extLst>
          </p:cNvPr>
          <p:cNvSpPr>
            <a:spLocks noGrp="1"/>
          </p:cNvSpPr>
          <p:nvPr>
            <p:ph type="dt" sz="half" idx="10"/>
          </p:nvPr>
        </p:nvSpPr>
        <p:spPr/>
        <p:txBody>
          <a:bodyPr/>
          <a:lstStyle/>
          <a:p>
            <a:fld id="{E1B480DE-7FA8-2641-89C5-D6E87CD92648}" type="datetimeFigureOut">
              <a:rPr lang="en-US" smtClean="0"/>
              <a:t>9/3/24</a:t>
            </a:fld>
            <a:endParaRPr lang="en-US"/>
          </a:p>
        </p:txBody>
      </p:sp>
      <p:sp>
        <p:nvSpPr>
          <p:cNvPr id="6" name="Footer Placeholder 5">
            <a:extLst>
              <a:ext uri="{FF2B5EF4-FFF2-40B4-BE49-F238E27FC236}">
                <a16:creationId xmlns:a16="http://schemas.microsoft.com/office/drawing/2014/main" id="{BF271DB6-C88A-5899-55C9-CD41F220378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AA813F-817E-BA52-C969-A6DB1F7F9D7B}"/>
              </a:ext>
            </a:extLst>
          </p:cNvPr>
          <p:cNvSpPr>
            <a:spLocks noGrp="1"/>
          </p:cNvSpPr>
          <p:nvPr>
            <p:ph type="sldNum" sz="quarter" idx="12"/>
          </p:nvPr>
        </p:nvSpPr>
        <p:spPr/>
        <p:txBody>
          <a:bodyPr/>
          <a:lstStyle/>
          <a:p>
            <a:fld id="{0549834F-C372-8443-AD4D-6FA3AD1AEB74}" type="slidenum">
              <a:rPr lang="en-US" smtClean="0"/>
              <a:t>‹#›</a:t>
            </a:fld>
            <a:endParaRPr lang="en-US"/>
          </a:p>
        </p:txBody>
      </p:sp>
    </p:spTree>
    <p:extLst>
      <p:ext uri="{BB962C8B-B14F-4D97-AF65-F5344CB8AC3E}">
        <p14:creationId xmlns:p14="http://schemas.microsoft.com/office/powerpoint/2010/main" val="195838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77EFE-C641-8C82-45C7-00B286A204C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2A3EADE-BB78-E2E9-0855-4BEB323E5A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D25A75-1E8D-219C-4E62-FDE332BB07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0EDDD3-8885-7F92-CB36-02CB90FAC27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B7CE6D-CCAB-DEB5-5395-0E4D2B70404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742B59-06B0-31FA-F286-6011F9D38BEF}"/>
              </a:ext>
            </a:extLst>
          </p:cNvPr>
          <p:cNvSpPr>
            <a:spLocks noGrp="1"/>
          </p:cNvSpPr>
          <p:nvPr>
            <p:ph type="dt" sz="half" idx="10"/>
          </p:nvPr>
        </p:nvSpPr>
        <p:spPr/>
        <p:txBody>
          <a:bodyPr/>
          <a:lstStyle/>
          <a:p>
            <a:fld id="{E1B480DE-7FA8-2641-89C5-D6E87CD92648}" type="datetimeFigureOut">
              <a:rPr lang="en-US" smtClean="0"/>
              <a:t>9/3/24</a:t>
            </a:fld>
            <a:endParaRPr lang="en-US"/>
          </a:p>
        </p:txBody>
      </p:sp>
      <p:sp>
        <p:nvSpPr>
          <p:cNvPr id="8" name="Footer Placeholder 7">
            <a:extLst>
              <a:ext uri="{FF2B5EF4-FFF2-40B4-BE49-F238E27FC236}">
                <a16:creationId xmlns:a16="http://schemas.microsoft.com/office/drawing/2014/main" id="{7159FED3-8CC2-B531-DC43-A9060EF9295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F107626-873F-4741-988B-188EA797EB0B}"/>
              </a:ext>
            </a:extLst>
          </p:cNvPr>
          <p:cNvSpPr>
            <a:spLocks noGrp="1"/>
          </p:cNvSpPr>
          <p:nvPr>
            <p:ph type="sldNum" sz="quarter" idx="12"/>
          </p:nvPr>
        </p:nvSpPr>
        <p:spPr/>
        <p:txBody>
          <a:bodyPr/>
          <a:lstStyle/>
          <a:p>
            <a:fld id="{0549834F-C372-8443-AD4D-6FA3AD1AEB74}" type="slidenum">
              <a:rPr lang="en-US" smtClean="0"/>
              <a:t>‹#›</a:t>
            </a:fld>
            <a:endParaRPr lang="en-US"/>
          </a:p>
        </p:txBody>
      </p:sp>
    </p:spTree>
    <p:extLst>
      <p:ext uri="{BB962C8B-B14F-4D97-AF65-F5344CB8AC3E}">
        <p14:creationId xmlns:p14="http://schemas.microsoft.com/office/powerpoint/2010/main" val="1371252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0FD06-1A1C-B049-07EF-CBCA020D4C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5C39056-CDFA-CF16-EF34-3C609AD6AA1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A03C43-65DE-4A71-7A86-1A17FB06D47D}"/>
              </a:ext>
            </a:extLst>
          </p:cNvPr>
          <p:cNvSpPr>
            <a:spLocks noGrp="1"/>
          </p:cNvSpPr>
          <p:nvPr>
            <p:ph type="dt" sz="half" idx="10"/>
          </p:nvPr>
        </p:nvSpPr>
        <p:spPr/>
        <p:txBody>
          <a:bodyPr/>
          <a:lstStyle/>
          <a:p>
            <a:fld id="{4508B66C-46AD-8941-B21A-9C4DC6F61DF8}" type="datetimeFigureOut">
              <a:rPr lang="en-US" smtClean="0"/>
              <a:t>9/3/24</a:t>
            </a:fld>
            <a:endParaRPr lang="en-US"/>
          </a:p>
        </p:txBody>
      </p:sp>
      <p:sp>
        <p:nvSpPr>
          <p:cNvPr id="5" name="Footer Placeholder 4">
            <a:extLst>
              <a:ext uri="{FF2B5EF4-FFF2-40B4-BE49-F238E27FC236}">
                <a16:creationId xmlns:a16="http://schemas.microsoft.com/office/drawing/2014/main" id="{5F0A15EE-6432-24CC-4A8F-67F59B5ADD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FDB19A-0D59-566E-CD86-B0471F727828}"/>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18353830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6326E-9C8C-DD8D-FE16-27B67A3D5FE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F420BD-BB83-A4C5-5092-547082EE8801}"/>
              </a:ext>
            </a:extLst>
          </p:cNvPr>
          <p:cNvSpPr>
            <a:spLocks noGrp="1"/>
          </p:cNvSpPr>
          <p:nvPr>
            <p:ph type="dt" sz="half" idx="10"/>
          </p:nvPr>
        </p:nvSpPr>
        <p:spPr/>
        <p:txBody>
          <a:bodyPr/>
          <a:lstStyle/>
          <a:p>
            <a:fld id="{E1B480DE-7FA8-2641-89C5-D6E87CD92648}" type="datetimeFigureOut">
              <a:rPr lang="en-US" smtClean="0"/>
              <a:t>9/3/24</a:t>
            </a:fld>
            <a:endParaRPr lang="en-US"/>
          </a:p>
        </p:txBody>
      </p:sp>
      <p:sp>
        <p:nvSpPr>
          <p:cNvPr id="4" name="Footer Placeholder 3">
            <a:extLst>
              <a:ext uri="{FF2B5EF4-FFF2-40B4-BE49-F238E27FC236}">
                <a16:creationId xmlns:a16="http://schemas.microsoft.com/office/drawing/2014/main" id="{37832925-E33E-8706-8169-691C85B099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D89474-C96A-A9C4-9131-43E8D1BA80C8}"/>
              </a:ext>
            </a:extLst>
          </p:cNvPr>
          <p:cNvSpPr>
            <a:spLocks noGrp="1"/>
          </p:cNvSpPr>
          <p:nvPr>
            <p:ph type="sldNum" sz="quarter" idx="12"/>
          </p:nvPr>
        </p:nvSpPr>
        <p:spPr/>
        <p:txBody>
          <a:bodyPr/>
          <a:lstStyle/>
          <a:p>
            <a:fld id="{0549834F-C372-8443-AD4D-6FA3AD1AEB74}" type="slidenum">
              <a:rPr lang="en-US" smtClean="0"/>
              <a:t>‹#›</a:t>
            </a:fld>
            <a:endParaRPr lang="en-US"/>
          </a:p>
        </p:txBody>
      </p:sp>
    </p:spTree>
    <p:extLst>
      <p:ext uri="{BB962C8B-B14F-4D97-AF65-F5344CB8AC3E}">
        <p14:creationId xmlns:p14="http://schemas.microsoft.com/office/powerpoint/2010/main" val="26156331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6AD949-2FE6-BA67-7B4E-21067A44292A}"/>
              </a:ext>
            </a:extLst>
          </p:cNvPr>
          <p:cNvSpPr>
            <a:spLocks noGrp="1"/>
          </p:cNvSpPr>
          <p:nvPr>
            <p:ph type="dt" sz="half" idx="10"/>
          </p:nvPr>
        </p:nvSpPr>
        <p:spPr/>
        <p:txBody>
          <a:bodyPr/>
          <a:lstStyle/>
          <a:p>
            <a:fld id="{E1B480DE-7FA8-2641-89C5-D6E87CD92648}" type="datetimeFigureOut">
              <a:rPr lang="en-US" smtClean="0"/>
              <a:t>9/3/24</a:t>
            </a:fld>
            <a:endParaRPr lang="en-US"/>
          </a:p>
        </p:txBody>
      </p:sp>
      <p:sp>
        <p:nvSpPr>
          <p:cNvPr id="3" name="Footer Placeholder 2">
            <a:extLst>
              <a:ext uri="{FF2B5EF4-FFF2-40B4-BE49-F238E27FC236}">
                <a16:creationId xmlns:a16="http://schemas.microsoft.com/office/drawing/2014/main" id="{738863E6-FAB1-7BD5-4F5B-22C3E04B07C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A36AD3D-5F8C-8B4F-8270-A83314A5BE8A}"/>
              </a:ext>
            </a:extLst>
          </p:cNvPr>
          <p:cNvSpPr>
            <a:spLocks noGrp="1"/>
          </p:cNvSpPr>
          <p:nvPr>
            <p:ph type="sldNum" sz="quarter" idx="12"/>
          </p:nvPr>
        </p:nvSpPr>
        <p:spPr/>
        <p:txBody>
          <a:bodyPr/>
          <a:lstStyle/>
          <a:p>
            <a:fld id="{0549834F-C372-8443-AD4D-6FA3AD1AEB74}" type="slidenum">
              <a:rPr lang="en-US" smtClean="0"/>
              <a:t>‹#›</a:t>
            </a:fld>
            <a:endParaRPr lang="en-US"/>
          </a:p>
        </p:txBody>
      </p:sp>
    </p:spTree>
    <p:extLst>
      <p:ext uri="{BB962C8B-B14F-4D97-AF65-F5344CB8AC3E}">
        <p14:creationId xmlns:p14="http://schemas.microsoft.com/office/powerpoint/2010/main" val="22328595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17B99-82E8-44F9-738C-1A91B74DDB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B35A8F-073E-C51E-7FAC-705CDAD233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F47E54-B820-B56E-42EE-DBCEDD2BEC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030DB4-7CFD-9B1E-DB6D-7AD7364DF34D}"/>
              </a:ext>
            </a:extLst>
          </p:cNvPr>
          <p:cNvSpPr>
            <a:spLocks noGrp="1"/>
          </p:cNvSpPr>
          <p:nvPr>
            <p:ph type="dt" sz="half" idx="10"/>
          </p:nvPr>
        </p:nvSpPr>
        <p:spPr/>
        <p:txBody>
          <a:bodyPr/>
          <a:lstStyle/>
          <a:p>
            <a:fld id="{E1B480DE-7FA8-2641-89C5-D6E87CD92648}" type="datetimeFigureOut">
              <a:rPr lang="en-US" smtClean="0"/>
              <a:t>9/3/24</a:t>
            </a:fld>
            <a:endParaRPr lang="en-US"/>
          </a:p>
        </p:txBody>
      </p:sp>
      <p:sp>
        <p:nvSpPr>
          <p:cNvPr id="6" name="Footer Placeholder 5">
            <a:extLst>
              <a:ext uri="{FF2B5EF4-FFF2-40B4-BE49-F238E27FC236}">
                <a16:creationId xmlns:a16="http://schemas.microsoft.com/office/drawing/2014/main" id="{CA8EA352-FCCF-3E94-E378-61FA414B179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203A5B-5D2F-7C73-FE4A-F848F7C443FC}"/>
              </a:ext>
            </a:extLst>
          </p:cNvPr>
          <p:cNvSpPr>
            <a:spLocks noGrp="1"/>
          </p:cNvSpPr>
          <p:nvPr>
            <p:ph type="sldNum" sz="quarter" idx="12"/>
          </p:nvPr>
        </p:nvSpPr>
        <p:spPr/>
        <p:txBody>
          <a:bodyPr/>
          <a:lstStyle/>
          <a:p>
            <a:fld id="{0549834F-C372-8443-AD4D-6FA3AD1AEB74}" type="slidenum">
              <a:rPr lang="en-US" smtClean="0"/>
              <a:t>‹#›</a:t>
            </a:fld>
            <a:endParaRPr lang="en-US"/>
          </a:p>
        </p:txBody>
      </p:sp>
    </p:spTree>
    <p:extLst>
      <p:ext uri="{BB962C8B-B14F-4D97-AF65-F5344CB8AC3E}">
        <p14:creationId xmlns:p14="http://schemas.microsoft.com/office/powerpoint/2010/main" val="1946328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81304-76F4-18C2-91D8-4E4CAECAD8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2CFFD9-81EA-9055-08A1-1780804DF6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CDC85E3-19E3-001F-A79B-2EEFDBB1F8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E1A898E-6200-8393-6F4E-7BBF0E655092}"/>
              </a:ext>
            </a:extLst>
          </p:cNvPr>
          <p:cNvSpPr>
            <a:spLocks noGrp="1"/>
          </p:cNvSpPr>
          <p:nvPr>
            <p:ph type="dt" sz="half" idx="10"/>
          </p:nvPr>
        </p:nvSpPr>
        <p:spPr/>
        <p:txBody>
          <a:bodyPr/>
          <a:lstStyle/>
          <a:p>
            <a:fld id="{E1B480DE-7FA8-2641-89C5-D6E87CD92648}" type="datetimeFigureOut">
              <a:rPr lang="en-US" smtClean="0"/>
              <a:t>9/3/24</a:t>
            </a:fld>
            <a:endParaRPr lang="en-US"/>
          </a:p>
        </p:txBody>
      </p:sp>
      <p:sp>
        <p:nvSpPr>
          <p:cNvPr id="6" name="Footer Placeholder 5">
            <a:extLst>
              <a:ext uri="{FF2B5EF4-FFF2-40B4-BE49-F238E27FC236}">
                <a16:creationId xmlns:a16="http://schemas.microsoft.com/office/drawing/2014/main" id="{CBAF9482-D952-C3C9-FED0-E823A3D71B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5FDB0F-7902-4244-6EF3-01CAA1432620}"/>
              </a:ext>
            </a:extLst>
          </p:cNvPr>
          <p:cNvSpPr>
            <a:spLocks noGrp="1"/>
          </p:cNvSpPr>
          <p:nvPr>
            <p:ph type="sldNum" sz="quarter" idx="12"/>
          </p:nvPr>
        </p:nvSpPr>
        <p:spPr/>
        <p:txBody>
          <a:bodyPr/>
          <a:lstStyle/>
          <a:p>
            <a:fld id="{0549834F-C372-8443-AD4D-6FA3AD1AEB74}" type="slidenum">
              <a:rPr lang="en-US" smtClean="0"/>
              <a:t>‹#›</a:t>
            </a:fld>
            <a:endParaRPr lang="en-US"/>
          </a:p>
        </p:txBody>
      </p:sp>
    </p:spTree>
    <p:extLst>
      <p:ext uri="{BB962C8B-B14F-4D97-AF65-F5344CB8AC3E}">
        <p14:creationId xmlns:p14="http://schemas.microsoft.com/office/powerpoint/2010/main" val="8742727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ADF0B-F4AC-8098-D71B-C828BC2B1E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622CC02-EE1F-62B9-1898-27DEF42EFE2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7B00E0-CBEF-591B-28B9-56B6748F659F}"/>
              </a:ext>
            </a:extLst>
          </p:cNvPr>
          <p:cNvSpPr>
            <a:spLocks noGrp="1"/>
          </p:cNvSpPr>
          <p:nvPr>
            <p:ph type="dt" sz="half" idx="10"/>
          </p:nvPr>
        </p:nvSpPr>
        <p:spPr/>
        <p:txBody>
          <a:bodyPr/>
          <a:lstStyle/>
          <a:p>
            <a:fld id="{E1B480DE-7FA8-2641-89C5-D6E87CD92648}" type="datetimeFigureOut">
              <a:rPr lang="en-US" smtClean="0"/>
              <a:t>9/3/24</a:t>
            </a:fld>
            <a:endParaRPr lang="en-US"/>
          </a:p>
        </p:txBody>
      </p:sp>
      <p:sp>
        <p:nvSpPr>
          <p:cNvPr id="5" name="Footer Placeholder 4">
            <a:extLst>
              <a:ext uri="{FF2B5EF4-FFF2-40B4-BE49-F238E27FC236}">
                <a16:creationId xmlns:a16="http://schemas.microsoft.com/office/drawing/2014/main" id="{AE48DE47-CF57-3EC5-5BD8-DCF097140A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B3D035-B0EC-D867-6EEB-309A44F28DED}"/>
              </a:ext>
            </a:extLst>
          </p:cNvPr>
          <p:cNvSpPr>
            <a:spLocks noGrp="1"/>
          </p:cNvSpPr>
          <p:nvPr>
            <p:ph type="sldNum" sz="quarter" idx="12"/>
          </p:nvPr>
        </p:nvSpPr>
        <p:spPr/>
        <p:txBody>
          <a:bodyPr/>
          <a:lstStyle/>
          <a:p>
            <a:fld id="{0549834F-C372-8443-AD4D-6FA3AD1AEB74}" type="slidenum">
              <a:rPr lang="en-US" smtClean="0"/>
              <a:t>‹#›</a:t>
            </a:fld>
            <a:endParaRPr lang="en-US"/>
          </a:p>
        </p:txBody>
      </p:sp>
    </p:spTree>
    <p:extLst>
      <p:ext uri="{BB962C8B-B14F-4D97-AF65-F5344CB8AC3E}">
        <p14:creationId xmlns:p14="http://schemas.microsoft.com/office/powerpoint/2010/main" val="38084544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20A78DC-10DC-93F3-7207-A061AB907B9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F03D5C-99CF-5117-666B-66F4D5D0F5E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AB720D-294F-AEEC-C42E-18D26AF5C569}"/>
              </a:ext>
            </a:extLst>
          </p:cNvPr>
          <p:cNvSpPr>
            <a:spLocks noGrp="1"/>
          </p:cNvSpPr>
          <p:nvPr>
            <p:ph type="dt" sz="half" idx="10"/>
          </p:nvPr>
        </p:nvSpPr>
        <p:spPr/>
        <p:txBody>
          <a:bodyPr/>
          <a:lstStyle/>
          <a:p>
            <a:fld id="{E1B480DE-7FA8-2641-89C5-D6E87CD92648}" type="datetimeFigureOut">
              <a:rPr lang="en-US" smtClean="0"/>
              <a:t>9/3/24</a:t>
            </a:fld>
            <a:endParaRPr lang="en-US"/>
          </a:p>
        </p:txBody>
      </p:sp>
      <p:sp>
        <p:nvSpPr>
          <p:cNvPr id="5" name="Footer Placeholder 4">
            <a:extLst>
              <a:ext uri="{FF2B5EF4-FFF2-40B4-BE49-F238E27FC236}">
                <a16:creationId xmlns:a16="http://schemas.microsoft.com/office/drawing/2014/main" id="{D6C55BA2-9B3B-A741-0B3C-EA627EA1EE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358AF9-A83A-DAA6-B6C1-D31BCEBDA6E2}"/>
              </a:ext>
            </a:extLst>
          </p:cNvPr>
          <p:cNvSpPr>
            <a:spLocks noGrp="1"/>
          </p:cNvSpPr>
          <p:nvPr>
            <p:ph type="sldNum" sz="quarter" idx="12"/>
          </p:nvPr>
        </p:nvSpPr>
        <p:spPr/>
        <p:txBody>
          <a:bodyPr/>
          <a:lstStyle/>
          <a:p>
            <a:fld id="{0549834F-C372-8443-AD4D-6FA3AD1AEB74}" type="slidenum">
              <a:rPr lang="en-US" smtClean="0"/>
              <a:t>‹#›</a:t>
            </a:fld>
            <a:endParaRPr lang="en-US"/>
          </a:p>
        </p:txBody>
      </p:sp>
    </p:spTree>
    <p:extLst>
      <p:ext uri="{BB962C8B-B14F-4D97-AF65-F5344CB8AC3E}">
        <p14:creationId xmlns:p14="http://schemas.microsoft.com/office/powerpoint/2010/main" val="390400779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FE2E-C3DD-77F7-A903-B7B9E28449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505D08-9A0D-EA80-8C5D-3A162867296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E1A014D-8058-C93E-33E1-EF5B91B96725}"/>
              </a:ext>
            </a:extLst>
          </p:cNvPr>
          <p:cNvSpPr>
            <a:spLocks noGrp="1"/>
          </p:cNvSpPr>
          <p:nvPr>
            <p:ph type="dt" sz="half" idx="10"/>
          </p:nvPr>
        </p:nvSpPr>
        <p:spPr/>
        <p:txBody>
          <a:bodyPr/>
          <a:lstStyle/>
          <a:p>
            <a:fld id="{19B07A3A-6264-2046-A0C5-F41F390B3C9F}" type="datetimeFigureOut">
              <a:rPr lang="en-US" smtClean="0"/>
              <a:t>9/3/24</a:t>
            </a:fld>
            <a:endParaRPr lang="en-US"/>
          </a:p>
        </p:txBody>
      </p:sp>
      <p:sp>
        <p:nvSpPr>
          <p:cNvPr id="5" name="Footer Placeholder 4">
            <a:extLst>
              <a:ext uri="{FF2B5EF4-FFF2-40B4-BE49-F238E27FC236}">
                <a16:creationId xmlns:a16="http://schemas.microsoft.com/office/drawing/2014/main" id="{BFDD49F6-E003-AFD7-810B-3F74C3E08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7D327-B21C-C836-5E58-943F2C55C0A5}"/>
              </a:ext>
            </a:extLst>
          </p:cNvPr>
          <p:cNvSpPr>
            <a:spLocks noGrp="1"/>
          </p:cNvSpPr>
          <p:nvPr>
            <p:ph type="sldNum" sz="quarter" idx="12"/>
          </p:nvPr>
        </p:nvSpPr>
        <p:spPr/>
        <p:txBody>
          <a:bodyPr/>
          <a:lstStyle/>
          <a:p>
            <a:fld id="{8D101CBC-5A0A-7647-B1B9-880480F40C29}" type="slidenum">
              <a:rPr lang="en-US" smtClean="0"/>
              <a:t>‹#›</a:t>
            </a:fld>
            <a:endParaRPr lang="en-US"/>
          </a:p>
        </p:txBody>
      </p:sp>
    </p:spTree>
    <p:extLst>
      <p:ext uri="{BB962C8B-B14F-4D97-AF65-F5344CB8AC3E}">
        <p14:creationId xmlns:p14="http://schemas.microsoft.com/office/powerpoint/2010/main" val="25352289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46CE5-8A9C-343D-6AE0-D3F0AD56BF3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AB91ABF-66AF-25DB-913E-1C761796A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07002E-4397-7972-9E92-B19A97ADCFFA}"/>
              </a:ext>
            </a:extLst>
          </p:cNvPr>
          <p:cNvSpPr>
            <a:spLocks noGrp="1"/>
          </p:cNvSpPr>
          <p:nvPr>
            <p:ph type="dt" sz="half" idx="10"/>
          </p:nvPr>
        </p:nvSpPr>
        <p:spPr/>
        <p:txBody>
          <a:bodyPr/>
          <a:lstStyle/>
          <a:p>
            <a:fld id="{19B07A3A-6264-2046-A0C5-F41F390B3C9F}" type="datetimeFigureOut">
              <a:rPr lang="en-US" smtClean="0"/>
              <a:t>9/3/24</a:t>
            </a:fld>
            <a:endParaRPr lang="en-US"/>
          </a:p>
        </p:txBody>
      </p:sp>
      <p:sp>
        <p:nvSpPr>
          <p:cNvPr id="5" name="Footer Placeholder 4">
            <a:extLst>
              <a:ext uri="{FF2B5EF4-FFF2-40B4-BE49-F238E27FC236}">
                <a16:creationId xmlns:a16="http://schemas.microsoft.com/office/drawing/2014/main" id="{3F50A0D2-9FA8-F3DA-3E4A-ECBB725E11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DC67AA-F97F-98D6-484C-AF12ED757BBA}"/>
              </a:ext>
            </a:extLst>
          </p:cNvPr>
          <p:cNvSpPr>
            <a:spLocks noGrp="1"/>
          </p:cNvSpPr>
          <p:nvPr>
            <p:ph type="sldNum" sz="quarter" idx="12"/>
          </p:nvPr>
        </p:nvSpPr>
        <p:spPr/>
        <p:txBody>
          <a:bodyPr/>
          <a:lstStyle/>
          <a:p>
            <a:fld id="{8D101CBC-5A0A-7647-B1B9-880480F40C29}" type="slidenum">
              <a:rPr lang="en-US" smtClean="0"/>
              <a:t>‹#›</a:t>
            </a:fld>
            <a:endParaRPr lang="en-US"/>
          </a:p>
        </p:txBody>
      </p:sp>
    </p:spTree>
    <p:extLst>
      <p:ext uri="{BB962C8B-B14F-4D97-AF65-F5344CB8AC3E}">
        <p14:creationId xmlns:p14="http://schemas.microsoft.com/office/powerpoint/2010/main" val="91564294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77929-FF3F-33B7-4E50-D60E0CE251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BCC4B3-B320-0A9C-2962-B7F1642C42C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E6B36C-A4A8-EC12-FF1D-EB57DE3A8D39}"/>
              </a:ext>
            </a:extLst>
          </p:cNvPr>
          <p:cNvSpPr>
            <a:spLocks noGrp="1"/>
          </p:cNvSpPr>
          <p:nvPr>
            <p:ph type="dt" sz="half" idx="10"/>
          </p:nvPr>
        </p:nvSpPr>
        <p:spPr/>
        <p:txBody>
          <a:bodyPr/>
          <a:lstStyle/>
          <a:p>
            <a:fld id="{19B07A3A-6264-2046-A0C5-F41F390B3C9F}" type="datetimeFigureOut">
              <a:rPr lang="en-US" smtClean="0"/>
              <a:t>9/3/24</a:t>
            </a:fld>
            <a:endParaRPr lang="en-US"/>
          </a:p>
        </p:txBody>
      </p:sp>
      <p:sp>
        <p:nvSpPr>
          <p:cNvPr id="5" name="Footer Placeholder 4">
            <a:extLst>
              <a:ext uri="{FF2B5EF4-FFF2-40B4-BE49-F238E27FC236}">
                <a16:creationId xmlns:a16="http://schemas.microsoft.com/office/drawing/2014/main" id="{6CA6FCF9-5610-7AA5-7BEA-56F7D9E76A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645F35-8CDB-D6E2-9278-F8133D9B7473}"/>
              </a:ext>
            </a:extLst>
          </p:cNvPr>
          <p:cNvSpPr>
            <a:spLocks noGrp="1"/>
          </p:cNvSpPr>
          <p:nvPr>
            <p:ph type="sldNum" sz="quarter" idx="12"/>
          </p:nvPr>
        </p:nvSpPr>
        <p:spPr/>
        <p:txBody>
          <a:bodyPr/>
          <a:lstStyle/>
          <a:p>
            <a:fld id="{8D101CBC-5A0A-7647-B1B9-880480F40C29}" type="slidenum">
              <a:rPr lang="en-US" smtClean="0"/>
              <a:t>‹#›</a:t>
            </a:fld>
            <a:endParaRPr lang="en-US"/>
          </a:p>
        </p:txBody>
      </p:sp>
    </p:spTree>
    <p:extLst>
      <p:ext uri="{BB962C8B-B14F-4D97-AF65-F5344CB8AC3E}">
        <p14:creationId xmlns:p14="http://schemas.microsoft.com/office/powerpoint/2010/main" val="4182395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78A7B-BE30-AF1C-6C09-59B6806837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CE703D-1023-DA15-4A3F-EEC55C5B9B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4189D7E-F7F7-81DE-619C-676A79928C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513E20-BA19-7F80-EB2F-8CC0DB2842CC}"/>
              </a:ext>
            </a:extLst>
          </p:cNvPr>
          <p:cNvSpPr>
            <a:spLocks noGrp="1"/>
          </p:cNvSpPr>
          <p:nvPr>
            <p:ph type="dt" sz="half" idx="10"/>
          </p:nvPr>
        </p:nvSpPr>
        <p:spPr/>
        <p:txBody>
          <a:bodyPr/>
          <a:lstStyle/>
          <a:p>
            <a:fld id="{19B07A3A-6264-2046-A0C5-F41F390B3C9F}" type="datetimeFigureOut">
              <a:rPr lang="en-US" smtClean="0"/>
              <a:t>9/3/24</a:t>
            </a:fld>
            <a:endParaRPr lang="en-US"/>
          </a:p>
        </p:txBody>
      </p:sp>
      <p:sp>
        <p:nvSpPr>
          <p:cNvPr id="6" name="Footer Placeholder 5">
            <a:extLst>
              <a:ext uri="{FF2B5EF4-FFF2-40B4-BE49-F238E27FC236}">
                <a16:creationId xmlns:a16="http://schemas.microsoft.com/office/drawing/2014/main" id="{5EA9A990-37C1-11B7-FB4D-5C47B30646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CE6408-9697-1699-09B6-E2A01DF3217E}"/>
              </a:ext>
            </a:extLst>
          </p:cNvPr>
          <p:cNvSpPr>
            <a:spLocks noGrp="1"/>
          </p:cNvSpPr>
          <p:nvPr>
            <p:ph type="sldNum" sz="quarter" idx="12"/>
          </p:nvPr>
        </p:nvSpPr>
        <p:spPr/>
        <p:txBody>
          <a:bodyPr/>
          <a:lstStyle/>
          <a:p>
            <a:fld id="{8D101CBC-5A0A-7647-B1B9-880480F40C29}" type="slidenum">
              <a:rPr lang="en-US" smtClean="0"/>
              <a:t>‹#›</a:t>
            </a:fld>
            <a:endParaRPr lang="en-US"/>
          </a:p>
        </p:txBody>
      </p:sp>
    </p:spTree>
    <p:extLst>
      <p:ext uri="{BB962C8B-B14F-4D97-AF65-F5344CB8AC3E}">
        <p14:creationId xmlns:p14="http://schemas.microsoft.com/office/powerpoint/2010/main" val="543810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70759-ADBB-06E4-EC52-5F901CC3EF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5A22CE-36A7-0FFC-3E4A-FBAC091D8E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9F437F1-E0BE-2E07-2876-F56F55B429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0C07E3B-6F50-D70C-B8D3-608765956249}"/>
              </a:ext>
            </a:extLst>
          </p:cNvPr>
          <p:cNvSpPr>
            <a:spLocks noGrp="1"/>
          </p:cNvSpPr>
          <p:nvPr>
            <p:ph type="dt" sz="half" idx="10"/>
          </p:nvPr>
        </p:nvSpPr>
        <p:spPr/>
        <p:txBody>
          <a:bodyPr/>
          <a:lstStyle/>
          <a:p>
            <a:fld id="{4508B66C-46AD-8941-B21A-9C4DC6F61DF8}" type="datetimeFigureOut">
              <a:rPr lang="en-US" smtClean="0"/>
              <a:t>9/3/24</a:t>
            </a:fld>
            <a:endParaRPr lang="en-US"/>
          </a:p>
        </p:txBody>
      </p:sp>
      <p:sp>
        <p:nvSpPr>
          <p:cNvPr id="6" name="Footer Placeholder 5">
            <a:extLst>
              <a:ext uri="{FF2B5EF4-FFF2-40B4-BE49-F238E27FC236}">
                <a16:creationId xmlns:a16="http://schemas.microsoft.com/office/drawing/2014/main" id="{B0699E3F-CE5A-1D55-D3BB-22812190BA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ED7BBE-351D-0A15-87C5-A91820451191}"/>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15194259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5D6E5-2EFC-73BA-B563-8A383592A98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41F03E3-CC4F-93A5-FB91-8560033C80A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B3297E-25FB-396F-9CD5-F4DFAC45ED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F40A1D-F208-E767-8C9D-1CBF738976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2AADC06-4F51-7E20-F3BB-AB62831C8E9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CE9252-5E69-1428-6786-B996F2CB67D1}"/>
              </a:ext>
            </a:extLst>
          </p:cNvPr>
          <p:cNvSpPr>
            <a:spLocks noGrp="1"/>
          </p:cNvSpPr>
          <p:nvPr>
            <p:ph type="dt" sz="half" idx="10"/>
          </p:nvPr>
        </p:nvSpPr>
        <p:spPr/>
        <p:txBody>
          <a:bodyPr/>
          <a:lstStyle/>
          <a:p>
            <a:fld id="{19B07A3A-6264-2046-A0C5-F41F390B3C9F}" type="datetimeFigureOut">
              <a:rPr lang="en-US" smtClean="0"/>
              <a:t>9/3/24</a:t>
            </a:fld>
            <a:endParaRPr lang="en-US"/>
          </a:p>
        </p:txBody>
      </p:sp>
      <p:sp>
        <p:nvSpPr>
          <p:cNvPr id="8" name="Footer Placeholder 7">
            <a:extLst>
              <a:ext uri="{FF2B5EF4-FFF2-40B4-BE49-F238E27FC236}">
                <a16:creationId xmlns:a16="http://schemas.microsoft.com/office/drawing/2014/main" id="{32B36330-A55B-E7B9-97CE-7E2EDEA553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B3A2C-97EB-97EE-8DCA-81410ECCFCC3}"/>
              </a:ext>
            </a:extLst>
          </p:cNvPr>
          <p:cNvSpPr>
            <a:spLocks noGrp="1"/>
          </p:cNvSpPr>
          <p:nvPr>
            <p:ph type="sldNum" sz="quarter" idx="12"/>
          </p:nvPr>
        </p:nvSpPr>
        <p:spPr/>
        <p:txBody>
          <a:bodyPr/>
          <a:lstStyle/>
          <a:p>
            <a:fld id="{8D101CBC-5A0A-7647-B1B9-880480F40C29}" type="slidenum">
              <a:rPr lang="en-US" smtClean="0"/>
              <a:t>‹#›</a:t>
            </a:fld>
            <a:endParaRPr lang="en-US"/>
          </a:p>
        </p:txBody>
      </p:sp>
    </p:spTree>
    <p:extLst>
      <p:ext uri="{BB962C8B-B14F-4D97-AF65-F5344CB8AC3E}">
        <p14:creationId xmlns:p14="http://schemas.microsoft.com/office/powerpoint/2010/main" val="14391695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02C523-BBDB-08BD-E172-CEFFC41736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1DDCFB-3C08-D3D3-83CD-41235DE61975}"/>
              </a:ext>
            </a:extLst>
          </p:cNvPr>
          <p:cNvSpPr>
            <a:spLocks noGrp="1"/>
          </p:cNvSpPr>
          <p:nvPr>
            <p:ph type="dt" sz="half" idx="10"/>
          </p:nvPr>
        </p:nvSpPr>
        <p:spPr/>
        <p:txBody>
          <a:bodyPr/>
          <a:lstStyle/>
          <a:p>
            <a:fld id="{19B07A3A-6264-2046-A0C5-F41F390B3C9F}" type="datetimeFigureOut">
              <a:rPr lang="en-US" smtClean="0"/>
              <a:t>9/3/24</a:t>
            </a:fld>
            <a:endParaRPr lang="en-US"/>
          </a:p>
        </p:txBody>
      </p:sp>
      <p:sp>
        <p:nvSpPr>
          <p:cNvPr id="4" name="Footer Placeholder 3">
            <a:extLst>
              <a:ext uri="{FF2B5EF4-FFF2-40B4-BE49-F238E27FC236}">
                <a16:creationId xmlns:a16="http://schemas.microsoft.com/office/drawing/2014/main" id="{20D904AB-08A4-E600-DA22-063BAB87833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662678-1A2A-8B68-2B19-D9D0A4B2CC5C}"/>
              </a:ext>
            </a:extLst>
          </p:cNvPr>
          <p:cNvSpPr>
            <a:spLocks noGrp="1"/>
          </p:cNvSpPr>
          <p:nvPr>
            <p:ph type="sldNum" sz="quarter" idx="12"/>
          </p:nvPr>
        </p:nvSpPr>
        <p:spPr/>
        <p:txBody>
          <a:bodyPr/>
          <a:lstStyle/>
          <a:p>
            <a:fld id="{8D101CBC-5A0A-7647-B1B9-880480F40C29}" type="slidenum">
              <a:rPr lang="en-US" smtClean="0"/>
              <a:t>‹#›</a:t>
            </a:fld>
            <a:endParaRPr lang="en-US"/>
          </a:p>
        </p:txBody>
      </p:sp>
    </p:spTree>
    <p:extLst>
      <p:ext uri="{BB962C8B-B14F-4D97-AF65-F5344CB8AC3E}">
        <p14:creationId xmlns:p14="http://schemas.microsoft.com/office/powerpoint/2010/main" val="11950271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730614-B23F-A5B8-AD59-0AD8B585E7F3}"/>
              </a:ext>
            </a:extLst>
          </p:cNvPr>
          <p:cNvSpPr>
            <a:spLocks noGrp="1"/>
          </p:cNvSpPr>
          <p:nvPr>
            <p:ph type="dt" sz="half" idx="10"/>
          </p:nvPr>
        </p:nvSpPr>
        <p:spPr/>
        <p:txBody>
          <a:bodyPr/>
          <a:lstStyle/>
          <a:p>
            <a:fld id="{19B07A3A-6264-2046-A0C5-F41F390B3C9F}" type="datetimeFigureOut">
              <a:rPr lang="en-US" smtClean="0"/>
              <a:t>9/3/24</a:t>
            </a:fld>
            <a:endParaRPr lang="en-US"/>
          </a:p>
        </p:txBody>
      </p:sp>
      <p:sp>
        <p:nvSpPr>
          <p:cNvPr id="3" name="Footer Placeholder 2">
            <a:extLst>
              <a:ext uri="{FF2B5EF4-FFF2-40B4-BE49-F238E27FC236}">
                <a16:creationId xmlns:a16="http://schemas.microsoft.com/office/drawing/2014/main" id="{084090B5-08F0-1BB5-38F3-00CA909CFA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29E4CA-80F0-DF25-C225-C86393F2C16A}"/>
              </a:ext>
            </a:extLst>
          </p:cNvPr>
          <p:cNvSpPr>
            <a:spLocks noGrp="1"/>
          </p:cNvSpPr>
          <p:nvPr>
            <p:ph type="sldNum" sz="quarter" idx="12"/>
          </p:nvPr>
        </p:nvSpPr>
        <p:spPr/>
        <p:txBody>
          <a:bodyPr/>
          <a:lstStyle/>
          <a:p>
            <a:fld id="{8D101CBC-5A0A-7647-B1B9-880480F40C29}" type="slidenum">
              <a:rPr lang="en-US" smtClean="0"/>
              <a:t>‹#›</a:t>
            </a:fld>
            <a:endParaRPr lang="en-US"/>
          </a:p>
        </p:txBody>
      </p:sp>
    </p:spTree>
    <p:extLst>
      <p:ext uri="{BB962C8B-B14F-4D97-AF65-F5344CB8AC3E}">
        <p14:creationId xmlns:p14="http://schemas.microsoft.com/office/powerpoint/2010/main" val="37182726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A9D05-C18B-AB30-D673-342D0B10C4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DF6C1ED-DBBC-BC1D-ACAA-90A53FEBFC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4EB1D4-195C-295E-39C1-EC45BA5F33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0D28AE-08B8-EC14-20B4-850557447D36}"/>
              </a:ext>
            </a:extLst>
          </p:cNvPr>
          <p:cNvSpPr>
            <a:spLocks noGrp="1"/>
          </p:cNvSpPr>
          <p:nvPr>
            <p:ph type="dt" sz="half" idx="10"/>
          </p:nvPr>
        </p:nvSpPr>
        <p:spPr/>
        <p:txBody>
          <a:bodyPr/>
          <a:lstStyle/>
          <a:p>
            <a:fld id="{19B07A3A-6264-2046-A0C5-F41F390B3C9F}" type="datetimeFigureOut">
              <a:rPr lang="en-US" smtClean="0"/>
              <a:t>9/3/24</a:t>
            </a:fld>
            <a:endParaRPr lang="en-US"/>
          </a:p>
        </p:txBody>
      </p:sp>
      <p:sp>
        <p:nvSpPr>
          <p:cNvPr id="6" name="Footer Placeholder 5">
            <a:extLst>
              <a:ext uri="{FF2B5EF4-FFF2-40B4-BE49-F238E27FC236}">
                <a16:creationId xmlns:a16="http://schemas.microsoft.com/office/drawing/2014/main" id="{2A7BD258-F84C-A50B-7F0F-8B305A2A92C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86A94D3-ED5D-7367-68B1-2D62878E723B}"/>
              </a:ext>
            </a:extLst>
          </p:cNvPr>
          <p:cNvSpPr>
            <a:spLocks noGrp="1"/>
          </p:cNvSpPr>
          <p:nvPr>
            <p:ph type="sldNum" sz="quarter" idx="12"/>
          </p:nvPr>
        </p:nvSpPr>
        <p:spPr/>
        <p:txBody>
          <a:bodyPr/>
          <a:lstStyle/>
          <a:p>
            <a:fld id="{8D101CBC-5A0A-7647-B1B9-880480F40C29}" type="slidenum">
              <a:rPr lang="en-US" smtClean="0"/>
              <a:t>‹#›</a:t>
            </a:fld>
            <a:endParaRPr lang="en-US"/>
          </a:p>
        </p:txBody>
      </p:sp>
    </p:spTree>
    <p:extLst>
      <p:ext uri="{BB962C8B-B14F-4D97-AF65-F5344CB8AC3E}">
        <p14:creationId xmlns:p14="http://schemas.microsoft.com/office/powerpoint/2010/main" val="345070769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3FBC7-AE45-9C49-30DD-D6EFD40F4B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EC34147-092B-4474-4017-3CEC28B30F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502C02-492D-1700-698B-83F9640F96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A0B290-A1D6-69B6-D722-824A48C6B6ED}"/>
              </a:ext>
            </a:extLst>
          </p:cNvPr>
          <p:cNvSpPr>
            <a:spLocks noGrp="1"/>
          </p:cNvSpPr>
          <p:nvPr>
            <p:ph type="dt" sz="half" idx="10"/>
          </p:nvPr>
        </p:nvSpPr>
        <p:spPr/>
        <p:txBody>
          <a:bodyPr/>
          <a:lstStyle/>
          <a:p>
            <a:fld id="{19B07A3A-6264-2046-A0C5-F41F390B3C9F}" type="datetimeFigureOut">
              <a:rPr lang="en-US" smtClean="0"/>
              <a:t>9/3/24</a:t>
            </a:fld>
            <a:endParaRPr lang="en-US"/>
          </a:p>
        </p:txBody>
      </p:sp>
      <p:sp>
        <p:nvSpPr>
          <p:cNvPr id="6" name="Footer Placeholder 5">
            <a:extLst>
              <a:ext uri="{FF2B5EF4-FFF2-40B4-BE49-F238E27FC236}">
                <a16:creationId xmlns:a16="http://schemas.microsoft.com/office/drawing/2014/main" id="{42898F35-679E-4F9B-D13D-3FC2478300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F631ED-C4A8-1B36-8D6F-2F4BD7446E3C}"/>
              </a:ext>
            </a:extLst>
          </p:cNvPr>
          <p:cNvSpPr>
            <a:spLocks noGrp="1"/>
          </p:cNvSpPr>
          <p:nvPr>
            <p:ph type="sldNum" sz="quarter" idx="12"/>
          </p:nvPr>
        </p:nvSpPr>
        <p:spPr/>
        <p:txBody>
          <a:bodyPr/>
          <a:lstStyle/>
          <a:p>
            <a:fld id="{8D101CBC-5A0A-7647-B1B9-880480F40C29}" type="slidenum">
              <a:rPr lang="en-US" smtClean="0"/>
              <a:t>‹#›</a:t>
            </a:fld>
            <a:endParaRPr lang="en-US"/>
          </a:p>
        </p:txBody>
      </p:sp>
    </p:spTree>
    <p:extLst>
      <p:ext uri="{BB962C8B-B14F-4D97-AF65-F5344CB8AC3E}">
        <p14:creationId xmlns:p14="http://schemas.microsoft.com/office/powerpoint/2010/main" val="9865533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3EDB9-8C37-DC78-237F-0DDF6CEA423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85BD730-69C7-EFED-8356-CF314A06B1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69A86E-DC7C-1256-212A-E537196E4AA1}"/>
              </a:ext>
            </a:extLst>
          </p:cNvPr>
          <p:cNvSpPr>
            <a:spLocks noGrp="1"/>
          </p:cNvSpPr>
          <p:nvPr>
            <p:ph type="dt" sz="half" idx="10"/>
          </p:nvPr>
        </p:nvSpPr>
        <p:spPr/>
        <p:txBody>
          <a:bodyPr/>
          <a:lstStyle/>
          <a:p>
            <a:fld id="{19B07A3A-6264-2046-A0C5-F41F390B3C9F}" type="datetimeFigureOut">
              <a:rPr lang="en-US" smtClean="0"/>
              <a:t>9/3/24</a:t>
            </a:fld>
            <a:endParaRPr lang="en-US"/>
          </a:p>
        </p:txBody>
      </p:sp>
      <p:sp>
        <p:nvSpPr>
          <p:cNvPr id="5" name="Footer Placeholder 4">
            <a:extLst>
              <a:ext uri="{FF2B5EF4-FFF2-40B4-BE49-F238E27FC236}">
                <a16:creationId xmlns:a16="http://schemas.microsoft.com/office/drawing/2014/main" id="{B196FE79-8D1B-35CF-81DE-E7EE19ED0C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86596-6D74-A10C-D65E-B106C78EC19C}"/>
              </a:ext>
            </a:extLst>
          </p:cNvPr>
          <p:cNvSpPr>
            <a:spLocks noGrp="1"/>
          </p:cNvSpPr>
          <p:nvPr>
            <p:ph type="sldNum" sz="quarter" idx="12"/>
          </p:nvPr>
        </p:nvSpPr>
        <p:spPr/>
        <p:txBody>
          <a:bodyPr/>
          <a:lstStyle/>
          <a:p>
            <a:fld id="{8D101CBC-5A0A-7647-B1B9-880480F40C29}" type="slidenum">
              <a:rPr lang="en-US" smtClean="0"/>
              <a:t>‹#›</a:t>
            </a:fld>
            <a:endParaRPr lang="en-US"/>
          </a:p>
        </p:txBody>
      </p:sp>
    </p:spTree>
    <p:extLst>
      <p:ext uri="{BB962C8B-B14F-4D97-AF65-F5344CB8AC3E}">
        <p14:creationId xmlns:p14="http://schemas.microsoft.com/office/powerpoint/2010/main" val="26521404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065484-AC9A-8E4C-D2D7-13FBAAF396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425354E-DEA8-134D-3B09-D72E5094EFE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87DBA-842E-A13C-985C-43DC7C2864EA}"/>
              </a:ext>
            </a:extLst>
          </p:cNvPr>
          <p:cNvSpPr>
            <a:spLocks noGrp="1"/>
          </p:cNvSpPr>
          <p:nvPr>
            <p:ph type="dt" sz="half" idx="10"/>
          </p:nvPr>
        </p:nvSpPr>
        <p:spPr/>
        <p:txBody>
          <a:bodyPr/>
          <a:lstStyle/>
          <a:p>
            <a:fld id="{19B07A3A-6264-2046-A0C5-F41F390B3C9F}" type="datetimeFigureOut">
              <a:rPr lang="en-US" smtClean="0"/>
              <a:t>9/3/24</a:t>
            </a:fld>
            <a:endParaRPr lang="en-US"/>
          </a:p>
        </p:txBody>
      </p:sp>
      <p:sp>
        <p:nvSpPr>
          <p:cNvPr id="5" name="Footer Placeholder 4">
            <a:extLst>
              <a:ext uri="{FF2B5EF4-FFF2-40B4-BE49-F238E27FC236}">
                <a16:creationId xmlns:a16="http://schemas.microsoft.com/office/drawing/2014/main" id="{F0DB8B16-0BE0-C7A6-2DF6-BFBBEB11CC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1B23FD-D23D-0360-6518-5A7E48696ACD}"/>
              </a:ext>
            </a:extLst>
          </p:cNvPr>
          <p:cNvSpPr>
            <a:spLocks noGrp="1"/>
          </p:cNvSpPr>
          <p:nvPr>
            <p:ph type="sldNum" sz="quarter" idx="12"/>
          </p:nvPr>
        </p:nvSpPr>
        <p:spPr/>
        <p:txBody>
          <a:bodyPr/>
          <a:lstStyle/>
          <a:p>
            <a:fld id="{8D101CBC-5A0A-7647-B1B9-880480F40C29}" type="slidenum">
              <a:rPr lang="en-US" smtClean="0"/>
              <a:t>‹#›</a:t>
            </a:fld>
            <a:endParaRPr lang="en-US"/>
          </a:p>
        </p:txBody>
      </p:sp>
    </p:spTree>
    <p:extLst>
      <p:ext uri="{BB962C8B-B14F-4D97-AF65-F5344CB8AC3E}">
        <p14:creationId xmlns:p14="http://schemas.microsoft.com/office/powerpoint/2010/main" val="340451290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26D66-F27B-8F6B-3242-FBA9A9B9375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0D3BE4-459F-71AA-04F8-C2BC6B9B66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5F6AA4-E88F-CBB5-BB00-B815C397074D}"/>
              </a:ext>
            </a:extLst>
          </p:cNvPr>
          <p:cNvSpPr>
            <a:spLocks noGrp="1"/>
          </p:cNvSpPr>
          <p:nvPr>
            <p:ph type="dt" sz="half" idx="10"/>
          </p:nvPr>
        </p:nvSpPr>
        <p:spPr/>
        <p:txBody>
          <a:bodyPr/>
          <a:lstStyle/>
          <a:p>
            <a:fld id="{6161AE3A-72CD-6A47-9E3C-CCC7E72419FF}" type="datetimeFigureOut">
              <a:rPr lang="en-US" smtClean="0"/>
              <a:t>9/3/24</a:t>
            </a:fld>
            <a:endParaRPr lang="en-US"/>
          </a:p>
        </p:txBody>
      </p:sp>
      <p:sp>
        <p:nvSpPr>
          <p:cNvPr id="5" name="Footer Placeholder 4">
            <a:extLst>
              <a:ext uri="{FF2B5EF4-FFF2-40B4-BE49-F238E27FC236}">
                <a16:creationId xmlns:a16="http://schemas.microsoft.com/office/drawing/2014/main" id="{547449B8-2B5B-B353-F9D3-C9973FA88E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1BC676-9ED6-EC12-7A62-B03DABB18ACE}"/>
              </a:ext>
            </a:extLst>
          </p:cNvPr>
          <p:cNvSpPr>
            <a:spLocks noGrp="1"/>
          </p:cNvSpPr>
          <p:nvPr>
            <p:ph type="sldNum" sz="quarter" idx="12"/>
          </p:nvPr>
        </p:nvSpPr>
        <p:spPr/>
        <p:txBody>
          <a:bodyPr/>
          <a:lstStyle/>
          <a:p>
            <a:fld id="{A1E077BA-855B-1648-AAA6-A2FA56E769C5}" type="slidenum">
              <a:rPr lang="en-US" smtClean="0"/>
              <a:t>‹#›</a:t>
            </a:fld>
            <a:endParaRPr lang="en-US"/>
          </a:p>
        </p:txBody>
      </p:sp>
    </p:spTree>
    <p:extLst>
      <p:ext uri="{BB962C8B-B14F-4D97-AF65-F5344CB8AC3E}">
        <p14:creationId xmlns:p14="http://schemas.microsoft.com/office/powerpoint/2010/main" val="22388953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F5AF9-8812-18BC-94EB-C48B08D021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F45EF8-8151-1A53-A775-A56FC91202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979C5F-0B1A-0D56-438B-4E454B042B0D}"/>
              </a:ext>
            </a:extLst>
          </p:cNvPr>
          <p:cNvSpPr>
            <a:spLocks noGrp="1"/>
          </p:cNvSpPr>
          <p:nvPr>
            <p:ph type="dt" sz="half" idx="10"/>
          </p:nvPr>
        </p:nvSpPr>
        <p:spPr/>
        <p:txBody>
          <a:bodyPr/>
          <a:lstStyle/>
          <a:p>
            <a:fld id="{6161AE3A-72CD-6A47-9E3C-CCC7E72419FF}" type="datetimeFigureOut">
              <a:rPr lang="en-US" smtClean="0"/>
              <a:t>9/3/24</a:t>
            </a:fld>
            <a:endParaRPr lang="en-US"/>
          </a:p>
        </p:txBody>
      </p:sp>
      <p:sp>
        <p:nvSpPr>
          <p:cNvPr id="5" name="Footer Placeholder 4">
            <a:extLst>
              <a:ext uri="{FF2B5EF4-FFF2-40B4-BE49-F238E27FC236}">
                <a16:creationId xmlns:a16="http://schemas.microsoft.com/office/drawing/2014/main" id="{C2CCDCDD-E155-5F3D-CEC7-2D23296680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29CC8D-8FFA-02CC-370B-F3F9DAA145BF}"/>
              </a:ext>
            </a:extLst>
          </p:cNvPr>
          <p:cNvSpPr>
            <a:spLocks noGrp="1"/>
          </p:cNvSpPr>
          <p:nvPr>
            <p:ph type="sldNum" sz="quarter" idx="12"/>
          </p:nvPr>
        </p:nvSpPr>
        <p:spPr/>
        <p:txBody>
          <a:bodyPr/>
          <a:lstStyle/>
          <a:p>
            <a:fld id="{A1E077BA-855B-1648-AAA6-A2FA56E769C5}" type="slidenum">
              <a:rPr lang="en-US" smtClean="0"/>
              <a:t>‹#›</a:t>
            </a:fld>
            <a:endParaRPr lang="en-US"/>
          </a:p>
        </p:txBody>
      </p:sp>
    </p:spTree>
    <p:extLst>
      <p:ext uri="{BB962C8B-B14F-4D97-AF65-F5344CB8AC3E}">
        <p14:creationId xmlns:p14="http://schemas.microsoft.com/office/powerpoint/2010/main" val="2003838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72C9B4-8E82-A95F-D1B0-E76232A6B6B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20FD1F1-B17D-CE13-F270-888A788E1F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78B24F-DFDF-DB63-EEBC-42CF1231C501}"/>
              </a:ext>
            </a:extLst>
          </p:cNvPr>
          <p:cNvSpPr>
            <a:spLocks noGrp="1"/>
          </p:cNvSpPr>
          <p:nvPr>
            <p:ph type="dt" sz="half" idx="10"/>
          </p:nvPr>
        </p:nvSpPr>
        <p:spPr/>
        <p:txBody>
          <a:bodyPr/>
          <a:lstStyle/>
          <a:p>
            <a:fld id="{6161AE3A-72CD-6A47-9E3C-CCC7E72419FF}" type="datetimeFigureOut">
              <a:rPr lang="en-US" smtClean="0"/>
              <a:t>9/3/24</a:t>
            </a:fld>
            <a:endParaRPr lang="en-US"/>
          </a:p>
        </p:txBody>
      </p:sp>
      <p:sp>
        <p:nvSpPr>
          <p:cNvPr id="5" name="Footer Placeholder 4">
            <a:extLst>
              <a:ext uri="{FF2B5EF4-FFF2-40B4-BE49-F238E27FC236}">
                <a16:creationId xmlns:a16="http://schemas.microsoft.com/office/drawing/2014/main" id="{F93815C8-320A-EA60-41D4-EFB0AAE524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89FCF6-76ED-3CEB-F33E-F66DEA04667B}"/>
              </a:ext>
            </a:extLst>
          </p:cNvPr>
          <p:cNvSpPr>
            <a:spLocks noGrp="1"/>
          </p:cNvSpPr>
          <p:nvPr>
            <p:ph type="sldNum" sz="quarter" idx="12"/>
          </p:nvPr>
        </p:nvSpPr>
        <p:spPr/>
        <p:txBody>
          <a:bodyPr/>
          <a:lstStyle/>
          <a:p>
            <a:fld id="{A1E077BA-855B-1648-AAA6-A2FA56E769C5}" type="slidenum">
              <a:rPr lang="en-US" smtClean="0"/>
              <a:t>‹#›</a:t>
            </a:fld>
            <a:endParaRPr lang="en-US"/>
          </a:p>
        </p:txBody>
      </p:sp>
    </p:spTree>
    <p:extLst>
      <p:ext uri="{BB962C8B-B14F-4D97-AF65-F5344CB8AC3E}">
        <p14:creationId xmlns:p14="http://schemas.microsoft.com/office/powerpoint/2010/main" val="4162592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23A4E-316F-2C88-BB65-3F301F1309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59B69-2355-4642-7039-CCB1ED2ECF6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3DBF8E-2BF0-443A-5113-43C6DCBE03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CAF400F-86AC-C7A4-5090-F2F09D894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BAFD3-4FA5-ABBD-5A80-13F8137736B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007DB1-3403-5C4F-50C0-B28A8387A146}"/>
              </a:ext>
            </a:extLst>
          </p:cNvPr>
          <p:cNvSpPr>
            <a:spLocks noGrp="1"/>
          </p:cNvSpPr>
          <p:nvPr>
            <p:ph type="dt" sz="half" idx="10"/>
          </p:nvPr>
        </p:nvSpPr>
        <p:spPr/>
        <p:txBody>
          <a:bodyPr/>
          <a:lstStyle/>
          <a:p>
            <a:fld id="{4508B66C-46AD-8941-B21A-9C4DC6F61DF8}" type="datetimeFigureOut">
              <a:rPr lang="en-US" smtClean="0"/>
              <a:t>9/3/24</a:t>
            </a:fld>
            <a:endParaRPr lang="en-US"/>
          </a:p>
        </p:txBody>
      </p:sp>
      <p:sp>
        <p:nvSpPr>
          <p:cNvPr id="8" name="Footer Placeholder 7">
            <a:extLst>
              <a:ext uri="{FF2B5EF4-FFF2-40B4-BE49-F238E27FC236}">
                <a16:creationId xmlns:a16="http://schemas.microsoft.com/office/drawing/2014/main" id="{E5A36049-3995-A6F1-981A-B525A25513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B251918-70D0-1837-DD1B-3A82BA4A2A90}"/>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4199894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35EA-1BA3-E030-91F8-B9F50139BF4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13883D-1DF2-B6E1-7F0C-A61CAF26AD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F4A5BF-C1F8-4683-AF7A-F289D060AD0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C86E395-757D-BD55-9C9D-523D874C8370}"/>
              </a:ext>
            </a:extLst>
          </p:cNvPr>
          <p:cNvSpPr>
            <a:spLocks noGrp="1"/>
          </p:cNvSpPr>
          <p:nvPr>
            <p:ph type="dt" sz="half" idx="10"/>
          </p:nvPr>
        </p:nvSpPr>
        <p:spPr/>
        <p:txBody>
          <a:bodyPr/>
          <a:lstStyle/>
          <a:p>
            <a:fld id="{6161AE3A-72CD-6A47-9E3C-CCC7E72419FF}" type="datetimeFigureOut">
              <a:rPr lang="en-US" smtClean="0"/>
              <a:t>9/3/24</a:t>
            </a:fld>
            <a:endParaRPr lang="en-US"/>
          </a:p>
        </p:txBody>
      </p:sp>
      <p:sp>
        <p:nvSpPr>
          <p:cNvPr id="6" name="Footer Placeholder 5">
            <a:extLst>
              <a:ext uri="{FF2B5EF4-FFF2-40B4-BE49-F238E27FC236}">
                <a16:creationId xmlns:a16="http://schemas.microsoft.com/office/drawing/2014/main" id="{2BEFD7B1-D828-B472-AADE-5265CB0A72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1A8E07-37FB-1F77-F2F0-C8B59BA4F5CC}"/>
              </a:ext>
            </a:extLst>
          </p:cNvPr>
          <p:cNvSpPr>
            <a:spLocks noGrp="1"/>
          </p:cNvSpPr>
          <p:nvPr>
            <p:ph type="sldNum" sz="quarter" idx="12"/>
          </p:nvPr>
        </p:nvSpPr>
        <p:spPr/>
        <p:txBody>
          <a:bodyPr/>
          <a:lstStyle/>
          <a:p>
            <a:fld id="{A1E077BA-855B-1648-AAA6-A2FA56E769C5}" type="slidenum">
              <a:rPr lang="en-US" smtClean="0"/>
              <a:t>‹#›</a:t>
            </a:fld>
            <a:endParaRPr lang="en-US"/>
          </a:p>
        </p:txBody>
      </p:sp>
    </p:spTree>
    <p:extLst>
      <p:ext uri="{BB962C8B-B14F-4D97-AF65-F5344CB8AC3E}">
        <p14:creationId xmlns:p14="http://schemas.microsoft.com/office/powerpoint/2010/main" val="35358309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8A0FA3-BAB0-29F7-23F4-EFF56356821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912DF8-245A-C424-7B8D-0154F210B6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5B0DD5B-5E54-3656-2EA6-BD4F5216088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A178335-E454-70CA-76F5-239461E9A1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3C3178-4055-E242-ED37-D4801DD6D2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2A39A6-C4BB-01CE-35FA-9013844B2752}"/>
              </a:ext>
            </a:extLst>
          </p:cNvPr>
          <p:cNvSpPr>
            <a:spLocks noGrp="1"/>
          </p:cNvSpPr>
          <p:nvPr>
            <p:ph type="dt" sz="half" idx="10"/>
          </p:nvPr>
        </p:nvSpPr>
        <p:spPr/>
        <p:txBody>
          <a:bodyPr/>
          <a:lstStyle/>
          <a:p>
            <a:fld id="{6161AE3A-72CD-6A47-9E3C-CCC7E72419FF}" type="datetimeFigureOut">
              <a:rPr lang="en-US" smtClean="0"/>
              <a:t>9/3/24</a:t>
            </a:fld>
            <a:endParaRPr lang="en-US"/>
          </a:p>
        </p:txBody>
      </p:sp>
      <p:sp>
        <p:nvSpPr>
          <p:cNvPr id="8" name="Footer Placeholder 7">
            <a:extLst>
              <a:ext uri="{FF2B5EF4-FFF2-40B4-BE49-F238E27FC236}">
                <a16:creationId xmlns:a16="http://schemas.microsoft.com/office/drawing/2014/main" id="{8B784B25-A8DD-06B2-71DB-C6C6188490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59F8853-9B39-725F-DF04-D6587E74D15E}"/>
              </a:ext>
            </a:extLst>
          </p:cNvPr>
          <p:cNvSpPr>
            <a:spLocks noGrp="1"/>
          </p:cNvSpPr>
          <p:nvPr>
            <p:ph type="sldNum" sz="quarter" idx="12"/>
          </p:nvPr>
        </p:nvSpPr>
        <p:spPr/>
        <p:txBody>
          <a:bodyPr/>
          <a:lstStyle/>
          <a:p>
            <a:fld id="{A1E077BA-855B-1648-AAA6-A2FA56E769C5}" type="slidenum">
              <a:rPr lang="en-US" smtClean="0"/>
              <a:t>‹#›</a:t>
            </a:fld>
            <a:endParaRPr lang="en-US"/>
          </a:p>
        </p:txBody>
      </p:sp>
    </p:spTree>
    <p:extLst>
      <p:ext uri="{BB962C8B-B14F-4D97-AF65-F5344CB8AC3E}">
        <p14:creationId xmlns:p14="http://schemas.microsoft.com/office/powerpoint/2010/main" val="42204508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0724B-DA93-0272-B284-00AFCDD027D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7DC044-7265-03E6-E108-44354FD891AC}"/>
              </a:ext>
            </a:extLst>
          </p:cNvPr>
          <p:cNvSpPr>
            <a:spLocks noGrp="1"/>
          </p:cNvSpPr>
          <p:nvPr>
            <p:ph type="dt" sz="half" idx="10"/>
          </p:nvPr>
        </p:nvSpPr>
        <p:spPr/>
        <p:txBody>
          <a:bodyPr/>
          <a:lstStyle/>
          <a:p>
            <a:fld id="{6161AE3A-72CD-6A47-9E3C-CCC7E72419FF}" type="datetimeFigureOut">
              <a:rPr lang="en-US" smtClean="0"/>
              <a:t>9/3/24</a:t>
            </a:fld>
            <a:endParaRPr lang="en-US"/>
          </a:p>
        </p:txBody>
      </p:sp>
      <p:sp>
        <p:nvSpPr>
          <p:cNvPr id="4" name="Footer Placeholder 3">
            <a:extLst>
              <a:ext uri="{FF2B5EF4-FFF2-40B4-BE49-F238E27FC236}">
                <a16:creationId xmlns:a16="http://schemas.microsoft.com/office/drawing/2014/main" id="{D887E8F8-B0E7-FB6F-FFFB-6BBDB8FA12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04EF7A-9F2A-F57B-1395-91A84C01E214}"/>
              </a:ext>
            </a:extLst>
          </p:cNvPr>
          <p:cNvSpPr>
            <a:spLocks noGrp="1"/>
          </p:cNvSpPr>
          <p:nvPr>
            <p:ph type="sldNum" sz="quarter" idx="12"/>
          </p:nvPr>
        </p:nvSpPr>
        <p:spPr/>
        <p:txBody>
          <a:bodyPr/>
          <a:lstStyle/>
          <a:p>
            <a:fld id="{A1E077BA-855B-1648-AAA6-A2FA56E769C5}" type="slidenum">
              <a:rPr lang="en-US" smtClean="0"/>
              <a:t>‹#›</a:t>
            </a:fld>
            <a:endParaRPr lang="en-US"/>
          </a:p>
        </p:txBody>
      </p:sp>
    </p:spTree>
    <p:extLst>
      <p:ext uri="{BB962C8B-B14F-4D97-AF65-F5344CB8AC3E}">
        <p14:creationId xmlns:p14="http://schemas.microsoft.com/office/powerpoint/2010/main" val="36064378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69EE1F-1AD7-ACD3-E134-BF0B6A80CCE1}"/>
              </a:ext>
            </a:extLst>
          </p:cNvPr>
          <p:cNvSpPr>
            <a:spLocks noGrp="1"/>
          </p:cNvSpPr>
          <p:nvPr>
            <p:ph type="dt" sz="half" idx="10"/>
          </p:nvPr>
        </p:nvSpPr>
        <p:spPr/>
        <p:txBody>
          <a:bodyPr/>
          <a:lstStyle/>
          <a:p>
            <a:fld id="{6161AE3A-72CD-6A47-9E3C-CCC7E72419FF}" type="datetimeFigureOut">
              <a:rPr lang="en-US" smtClean="0"/>
              <a:t>9/3/24</a:t>
            </a:fld>
            <a:endParaRPr lang="en-US"/>
          </a:p>
        </p:txBody>
      </p:sp>
      <p:sp>
        <p:nvSpPr>
          <p:cNvPr id="3" name="Footer Placeholder 2">
            <a:extLst>
              <a:ext uri="{FF2B5EF4-FFF2-40B4-BE49-F238E27FC236}">
                <a16:creationId xmlns:a16="http://schemas.microsoft.com/office/drawing/2014/main" id="{71EAC235-0EA6-ADCF-587B-41064BBF603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07DD1F7-7E0B-9C2A-C575-29A50D1D9ACB}"/>
              </a:ext>
            </a:extLst>
          </p:cNvPr>
          <p:cNvSpPr>
            <a:spLocks noGrp="1"/>
          </p:cNvSpPr>
          <p:nvPr>
            <p:ph type="sldNum" sz="quarter" idx="12"/>
          </p:nvPr>
        </p:nvSpPr>
        <p:spPr/>
        <p:txBody>
          <a:bodyPr/>
          <a:lstStyle/>
          <a:p>
            <a:fld id="{A1E077BA-855B-1648-AAA6-A2FA56E769C5}" type="slidenum">
              <a:rPr lang="en-US" smtClean="0"/>
              <a:t>‹#›</a:t>
            </a:fld>
            <a:endParaRPr lang="en-US"/>
          </a:p>
        </p:txBody>
      </p:sp>
    </p:spTree>
    <p:extLst>
      <p:ext uri="{BB962C8B-B14F-4D97-AF65-F5344CB8AC3E}">
        <p14:creationId xmlns:p14="http://schemas.microsoft.com/office/powerpoint/2010/main" val="127262074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0C70-764B-D6C7-3DE0-97D3AE47EDE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9D3849-3E31-E979-35F2-CE9D11D3B2D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B218C5-49AE-C387-4C7D-77D1A91B0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3F5574-AF4D-D47D-50DF-4F3699764770}"/>
              </a:ext>
            </a:extLst>
          </p:cNvPr>
          <p:cNvSpPr>
            <a:spLocks noGrp="1"/>
          </p:cNvSpPr>
          <p:nvPr>
            <p:ph type="dt" sz="half" idx="10"/>
          </p:nvPr>
        </p:nvSpPr>
        <p:spPr/>
        <p:txBody>
          <a:bodyPr/>
          <a:lstStyle/>
          <a:p>
            <a:fld id="{6161AE3A-72CD-6A47-9E3C-CCC7E72419FF}" type="datetimeFigureOut">
              <a:rPr lang="en-US" smtClean="0"/>
              <a:t>9/3/24</a:t>
            </a:fld>
            <a:endParaRPr lang="en-US"/>
          </a:p>
        </p:txBody>
      </p:sp>
      <p:sp>
        <p:nvSpPr>
          <p:cNvPr id="6" name="Footer Placeholder 5">
            <a:extLst>
              <a:ext uri="{FF2B5EF4-FFF2-40B4-BE49-F238E27FC236}">
                <a16:creationId xmlns:a16="http://schemas.microsoft.com/office/drawing/2014/main" id="{82BFF247-A1D8-92C9-6F30-C5100D6F01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466CA5-744A-268F-5669-BC3F7E74420C}"/>
              </a:ext>
            </a:extLst>
          </p:cNvPr>
          <p:cNvSpPr>
            <a:spLocks noGrp="1"/>
          </p:cNvSpPr>
          <p:nvPr>
            <p:ph type="sldNum" sz="quarter" idx="12"/>
          </p:nvPr>
        </p:nvSpPr>
        <p:spPr/>
        <p:txBody>
          <a:bodyPr/>
          <a:lstStyle/>
          <a:p>
            <a:fld id="{A1E077BA-855B-1648-AAA6-A2FA56E769C5}" type="slidenum">
              <a:rPr lang="en-US" smtClean="0"/>
              <a:t>‹#›</a:t>
            </a:fld>
            <a:endParaRPr lang="en-US"/>
          </a:p>
        </p:txBody>
      </p:sp>
    </p:spTree>
    <p:extLst>
      <p:ext uri="{BB962C8B-B14F-4D97-AF65-F5344CB8AC3E}">
        <p14:creationId xmlns:p14="http://schemas.microsoft.com/office/powerpoint/2010/main" val="330085575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EB526-E0BE-63B7-1840-2D125A6A78D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D452DFA-E216-074B-A995-416D236742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43831-786C-9A2B-A61F-CF06F5F83D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4BBE78-97F5-198A-ECE8-97281CD096C0}"/>
              </a:ext>
            </a:extLst>
          </p:cNvPr>
          <p:cNvSpPr>
            <a:spLocks noGrp="1"/>
          </p:cNvSpPr>
          <p:nvPr>
            <p:ph type="dt" sz="half" idx="10"/>
          </p:nvPr>
        </p:nvSpPr>
        <p:spPr/>
        <p:txBody>
          <a:bodyPr/>
          <a:lstStyle/>
          <a:p>
            <a:fld id="{6161AE3A-72CD-6A47-9E3C-CCC7E72419FF}" type="datetimeFigureOut">
              <a:rPr lang="en-US" smtClean="0"/>
              <a:t>9/3/24</a:t>
            </a:fld>
            <a:endParaRPr lang="en-US"/>
          </a:p>
        </p:txBody>
      </p:sp>
      <p:sp>
        <p:nvSpPr>
          <p:cNvPr id="6" name="Footer Placeholder 5">
            <a:extLst>
              <a:ext uri="{FF2B5EF4-FFF2-40B4-BE49-F238E27FC236}">
                <a16:creationId xmlns:a16="http://schemas.microsoft.com/office/drawing/2014/main" id="{D42E830C-16E9-D8D8-676C-D59E8BE746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B2B3392-9945-7827-9B6D-78F6AEBF09D9}"/>
              </a:ext>
            </a:extLst>
          </p:cNvPr>
          <p:cNvSpPr>
            <a:spLocks noGrp="1"/>
          </p:cNvSpPr>
          <p:nvPr>
            <p:ph type="sldNum" sz="quarter" idx="12"/>
          </p:nvPr>
        </p:nvSpPr>
        <p:spPr/>
        <p:txBody>
          <a:bodyPr/>
          <a:lstStyle/>
          <a:p>
            <a:fld id="{A1E077BA-855B-1648-AAA6-A2FA56E769C5}" type="slidenum">
              <a:rPr lang="en-US" smtClean="0"/>
              <a:t>‹#›</a:t>
            </a:fld>
            <a:endParaRPr lang="en-US"/>
          </a:p>
        </p:txBody>
      </p:sp>
    </p:spTree>
    <p:extLst>
      <p:ext uri="{BB962C8B-B14F-4D97-AF65-F5344CB8AC3E}">
        <p14:creationId xmlns:p14="http://schemas.microsoft.com/office/powerpoint/2010/main" val="12721005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4C94C-9173-814A-9B1B-86CFA8B961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2262FB5-633A-A6AA-10F5-B9A1D6A68E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EF3A1-74C2-2C4D-080D-CBBE9E46ECBE}"/>
              </a:ext>
            </a:extLst>
          </p:cNvPr>
          <p:cNvSpPr>
            <a:spLocks noGrp="1"/>
          </p:cNvSpPr>
          <p:nvPr>
            <p:ph type="dt" sz="half" idx="10"/>
          </p:nvPr>
        </p:nvSpPr>
        <p:spPr/>
        <p:txBody>
          <a:bodyPr/>
          <a:lstStyle/>
          <a:p>
            <a:fld id="{6161AE3A-72CD-6A47-9E3C-CCC7E72419FF}" type="datetimeFigureOut">
              <a:rPr lang="en-US" smtClean="0"/>
              <a:t>9/3/24</a:t>
            </a:fld>
            <a:endParaRPr lang="en-US"/>
          </a:p>
        </p:txBody>
      </p:sp>
      <p:sp>
        <p:nvSpPr>
          <p:cNvPr id="5" name="Footer Placeholder 4">
            <a:extLst>
              <a:ext uri="{FF2B5EF4-FFF2-40B4-BE49-F238E27FC236}">
                <a16:creationId xmlns:a16="http://schemas.microsoft.com/office/drawing/2014/main" id="{EB0BD4F6-C3CD-B6FF-0D84-6F5449412B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59D0C3-9FB3-550C-CE49-F98A22EDD246}"/>
              </a:ext>
            </a:extLst>
          </p:cNvPr>
          <p:cNvSpPr>
            <a:spLocks noGrp="1"/>
          </p:cNvSpPr>
          <p:nvPr>
            <p:ph type="sldNum" sz="quarter" idx="12"/>
          </p:nvPr>
        </p:nvSpPr>
        <p:spPr/>
        <p:txBody>
          <a:bodyPr/>
          <a:lstStyle/>
          <a:p>
            <a:fld id="{A1E077BA-855B-1648-AAA6-A2FA56E769C5}" type="slidenum">
              <a:rPr lang="en-US" smtClean="0"/>
              <a:t>‹#›</a:t>
            </a:fld>
            <a:endParaRPr lang="en-US"/>
          </a:p>
        </p:txBody>
      </p:sp>
    </p:spTree>
    <p:extLst>
      <p:ext uri="{BB962C8B-B14F-4D97-AF65-F5344CB8AC3E}">
        <p14:creationId xmlns:p14="http://schemas.microsoft.com/office/powerpoint/2010/main" val="36795467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E23A1E-529C-80B2-4560-5840DDDAC7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D30DCC-36D3-AEEF-A54A-591E32CDE40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5AE061-6392-34B6-8F0B-0A12A86BD05C}"/>
              </a:ext>
            </a:extLst>
          </p:cNvPr>
          <p:cNvSpPr>
            <a:spLocks noGrp="1"/>
          </p:cNvSpPr>
          <p:nvPr>
            <p:ph type="dt" sz="half" idx="10"/>
          </p:nvPr>
        </p:nvSpPr>
        <p:spPr/>
        <p:txBody>
          <a:bodyPr/>
          <a:lstStyle/>
          <a:p>
            <a:fld id="{6161AE3A-72CD-6A47-9E3C-CCC7E72419FF}" type="datetimeFigureOut">
              <a:rPr lang="en-US" smtClean="0"/>
              <a:t>9/3/24</a:t>
            </a:fld>
            <a:endParaRPr lang="en-US"/>
          </a:p>
        </p:txBody>
      </p:sp>
      <p:sp>
        <p:nvSpPr>
          <p:cNvPr id="5" name="Footer Placeholder 4">
            <a:extLst>
              <a:ext uri="{FF2B5EF4-FFF2-40B4-BE49-F238E27FC236}">
                <a16:creationId xmlns:a16="http://schemas.microsoft.com/office/drawing/2014/main" id="{3F531B92-F8E5-2F25-4D67-4B4C7590B6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3BBD8-AE10-4802-F7CD-D4CE6627B65C}"/>
              </a:ext>
            </a:extLst>
          </p:cNvPr>
          <p:cNvSpPr>
            <a:spLocks noGrp="1"/>
          </p:cNvSpPr>
          <p:nvPr>
            <p:ph type="sldNum" sz="quarter" idx="12"/>
          </p:nvPr>
        </p:nvSpPr>
        <p:spPr/>
        <p:txBody>
          <a:bodyPr/>
          <a:lstStyle/>
          <a:p>
            <a:fld id="{A1E077BA-855B-1648-AAA6-A2FA56E769C5}" type="slidenum">
              <a:rPr lang="en-US" smtClean="0"/>
              <a:t>‹#›</a:t>
            </a:fld>
            <a:endParaRPr lang="en-US"/>
          </a:p>
        </p:txBody>
      </p:sp>
    </p:spTree>
    <p:extLst>
      <p:ext uri="{BB962C8B-B14F-4D97-AF65-F5344CB8AC3E}">
        <p14:creationId xmlns:p14="http://schemas.microsoft.com/office/powerpoint/2010/main" val="3193084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7178E5C8-FB98-4C4B-9FF4-81B6B53674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468103" y="5740535"/>
            <a:ext cx="1114297" cy="771257"/>
          </a:xfrm>
          <a:prstGeom prst="rect">
            <a:avLst/>
          </a:prstGeom>
        </p:spPr>
      </p:pic>
    </p:spTree>
    <p:extLst>
      <p:ext uri="{BB962C8B-B14F-4D97-AF65-F5344CB8AC3E}">
        <p14:creationId xmlns:p14="http://schemas.microsoft.com/office/powerpoint/2010/main" val="3004593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6200"/>
            <a:ext cx="10972800" cy="1143000"/>
          </a:xfrm>
          <a:prstGeom prst="rect">
            <a:avLst/>
          </a:prstGeom>
        </p:spPr>
        <p:txBody>
          <a:bodyPr/>
          <a:lstStyle>
            <a:lvl1pPr algn="l">
              <a:defRPr>
                <a:solidFill>
                  <a:srgbClr val="006EB6"/>
                </a:solidFill>
              </a:defRPr>
            </a:lvl1pPr>
          </a:lstStyle>
          <a:p>
            <a:r>
              <a:rPr lang="en-US" dirty="0"/>
              <a:t>Click to edit Master title style</a:t>
            </a:r>
          </a:p>
        </p:txBody>
      </p:sp>
      <p:sp>
        <p:nvSpPr>
          <p:cNvPr id="3" name="Content Placeholder 2"/>
          <p:cNvSpPr>
            <a:spLocks noGrp="1"/>
          </p:cNvSpPr>
          <p:nvPr>
            <p:ph idx="1"/>
          </p:nvPr>
        </p:nvSpPr>
        <p:spPr>
          <a:xfrm>
            <a:off x="609600" y="1655545"/>
            <a:ext cx="10972800" cy="4470619"/>
          </a:xfrm>
        </p:spPr>
        <p:txBody>
          <a:bodyPr/>
          <a:lstStyle>
            <a:lvl1pPr>
              <a:buClr>
                <a:srgbClr val="1F579A"/>
              </a:buClr>
              <a:defRPr sz="2400">
                <a:latin typeface="Calibri" panose="020F0502020204030204" pitchFamily="34" charset="0"/>
                <a:cs typeface="Calibri" panose="020F0502020204030204" pitchFamily="34" charset="0"/>
              </a:defRPr>
            </a:lvl1pPr>
            <a:lvl2pPr marL="742950" indent="-285750">
              <a:buClr>
                <a:srgbClr val="1F579A"/>
              </a:buClr>
              <a:buSzPct val="70000"/>
              <a:buFont typeface="Wingdings" pitchFamily="2" charset="2"/>
              <a:buChar char="Ø"/>
              <a:defRPr sz="2400">
                <a:latin typeface="Calibri" panose="020F0502020204030204" pitchFamily="34" charset="0"/>
                <a:cs typeface="Calibri" panose="020F0502020204030204" pitchFamily="34" charset="0"/>
              </a:defRPr>
            </a:lvl2pPr>
            <a:lvl3pPr marL="1143000" indent="-228600">
              <a:buClr>
                <a:srgbClr val="1F579A"/>
              </a:buClr>
              <a:buSzPct val="80000"/>
              <a:buFont typeface="Courier New" panose="02070309020205020404" pitchFamily="49" charset="0"/>
              <a:buChar char="o"/>
              <a:defRPr sz="2000">
                <a:latin typeface="Calibri" panose="020F0502020204030204" pitchFamily="34" charset="0"/>
                <a:cs typeface="Calibri" panose="020F0502020204030204" pitchFamily="34" charset="0"/>
              </a:defRPr>
            </a:lvl3pPr>
            <a:lvl4pPr>
              <a:defRPr>
                <a:latin typeface="Calibri" panose="020F0502020204030204" pitchFamily="34" charset="0"/>
                <a:cs typeface="Calibri" panose="020F0502020204030204" pitchFamily="34" charset="0"/>
              </a:defRPr>
            </a:lvl4pPr>
            <a:lvl5pPr>
              <a:defRPr>
                <a:latin typeface="Calibri" panose="020F0502020204030204" pitchFamily="34" charset="0"/>
                <a:cs typeface="Calibri" panose="020F050202020403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0" y="990600"/>
            <a:ext cx="12192000" cy="0"/>
          </a:xfrm>
          <a:prstGeom prst="line">
            <a:avLst/>
          </a:prstGeo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60044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46258-9EF0-330B-D986-F693BC0888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F98970-16B5-B7F6-5DF4-E7A7B283967F}"/>
              </a:ext>
            </a:extLst>
          </p:cNvPr>
          <p:cNvSpPr>
            <a:spLocks noGrp="1"/>
          </p:cNvSpPr>
          <p:nvPr>
            <p:ph type="dt" sz="half" idx="10"/>
          </p:nvPr>
        </p:nvSpPr>
        <p:spPr/>
        <p:txBody>
          <a:bodyPr/>
          <a:lstStyle/>
          <a:p>
            <a:fld id="{4508B66C-46AD-8941-B21A-9C4DC6F61DF8}" type="datetimeFigureOut">
              <a:rPr lang="en-US" smtClean="0"/>
              <a:t>9/3/24</a:t>
            </a:fld>
            <a:endParaRPr lang="en-US"/>
          </a:p>
        </p:txBody>
      </p:sp>
      <p:sp>
        <p:nvSpPr>
          <p:cNvPr id="4" name="Footer Placeholder 3">
            <a:extLst>
              <a:ext uri="{FF2B5EF4-FFF2-40B4-BE49-F238E27FC236}">
                <a16:creationId xmlns:a16="http://schemas.microsoft.com/office/drawing/2014/main" id="{53EFA6DE-60B2-3071-A132-B3B24392D2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89E099-0F16-2035-7648-8495AF967017}"/>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251125342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7421E-2F9D-9DD7-C849-F4556D43DF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02D75D6-ADC6-3C46-082D-6160971050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03C8C5-DBA8-D307-5B19-5A78F1AD5DA1}"/>
              </a:ext>
            </a:extLst>
          </p:cNvPr>
          <p:cNvSpPr>
            <a:spLocks noGrp="1"/>
          </p:cNvSpPr>
          <p:nvPr>
            <p:ph type="dt" sz="half" idx="10"/>
          </p:nvPr>
        </p:nvSpPr>
        <p:spPr/>
        <p:txBody>
          <a:bodyPr/>
          <a:lstStyle/>
          <a:p>
            <a:fld id="{F6FB4AC4-06AF-5146-AAAC-C132FFCDE53A}" type="datetimeFigureOut">
              <a:rPr lang="en-US" smtClean="0"/>
              <a:t>9/3/24</a:t>
            </a:fld>
            <a:endParaRPr lang="en-US"/>
          </a:p>
        </p:txBody>
      </p:sp>
      <p:sp>
        <p:nvSpPr>
          <p:cNvPr id="5" name="Footer Placeholder 4">
            <a:extLst>
              <a:ext uri="{FF2B5EF4-FFF2-40B4-BE49-F238E27FC236}">
                <a16:creationId xmlns:a16="http://schemas.microsoft.com/office/drawing/2014/main" id="{DE27C1B2-93C5-C96F-5382-771A098B1B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CA7FF9-5783-11C7-ED70-331E9D620893}"/>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11470223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F3A25-9663-1518-2954-6464825C3E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1AD00A-D320-6CE0-B520-FEA16522E3A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03120F-5467-F6A8-F1A4-948FAFCB50A9}"/>
              </a:ext>
            </a:extLst>
          </p:cNvPr>
          <p:cNvSpPr>
            <a:spLocks noGrp="1"/>
          </p:cNvSpPr>
          <p:nvPr>
            <p:ph type="dt" sz="half" idx="10"/>
          </p:nvPr>
        </p:nvSpPr>
        <p:spPr/>
        <p:txBody>
          <a:bodyPr/>
          <a:lstStyle/>
          <a:p>
            <a:fld id="{F6FB4AC4-06AF-5146-AAAC-C132FFCDE53A}" type="datetimeFigureOut">
              <a:rPr lang="en-US" smtClean="0"/>
              <a:t>9/3/24</a:t>
            </a:fld>
            <a:endParaRPr lang="en-US"/>
          </a:p>
        </p:txBody>
      </p:sp>
      <p:sp>
        <p:nvSpPr>
          <p:cNvPr id="5" name="Footer Placeholder 4">
            <a:extLst>
              <a:ext uri="{FF2B5EF4-FFF2-40B4-BE49-F238E27FC236}">
                <a16:creationId xmlns:a16="http://schemas.microsoft.com/office/drawing/2014/main" id="{EA128826-AB48-630C-3DC8-61B7BE5D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560F35D-23D3-F37F-AB0F-7F56A4CF3182}"/>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224882034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53E62-EDFB-7D9E-96C5-C0B7E48014E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0E62229-EE3C-C24C-5A51-218F04C3C4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081154B-8D03-6FE1-401C-ED48317B6BA0}"/>
              </a:ext>
            </a:extLst>
          </p:cNvPr>
          <p:cNvSpPr>
            <a:spLocks noGrp="1"/>
          </p:cNvSpPr>
          <p:nvPr>
            <p:ph type="dt" sz="half" idx="10"/>
          </p:nvPr>
        </p:nvSpPr>
        <p:spPr/>
        <p:txBody>
          <a:bodyPr/>
          <a:lstStyle/>
          <a:p>
            <a:fld id="{F6FB4AC4-06AF-5146-AAAC-C132FFCDE53A}" type="datetimeFigureOut">
              <a:rPr lang="en-US" smtClean="0"/>
              <a:t>9/3/24</a:t>
            </a:fld>
            <a:endParaRPr lang="en-US"/>
          </a:p>
        </p:txBody>
      </p:sp>
      <p:sp>
        <p:nvSpPr>
          <p:cNvPr id="5" name="Footer Placeholder 4">
            <a:extLst>
              <a:ext uri="{FF2B5EF4-FFF2-40B4-BE49-F238E27FC236}">
                <a16:creationId xmlns:a16="http://schemas.microsoft.com/office/drawing/2014/main" id="{FE749C0B-4008-48E2-101A-A061FA692E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987424-A019-67B6-494D-4C20AE01E8A5}"/>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19057994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F9B4-78F5-C938-261B-6BB93A78BE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DEF682-24F5-946E-C8E2-717034C3C2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7D6B3CD-B8C8-769F-3B2D-7D1B7C117FD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984106-63C7-B3FC-EA85-FC9804A38703}"/>
              </a:ext>
            </a:extLst>
          </p:cNvPr>
          <p:cNvSpPr>
            <a:spLocks noGrp="1"/>
          </p:cNvSpPr>
          <p:nvPr>
            <p:ph type="dt" sz="half" idx="10"/>
          </p:nvPr>
        </p:nvSpPr>
        <p:spPr/>
        <p:txBody>
          <a:bodyPr/>
          <a:lstStyle/>
          <a:p>
            <a:fld id="{F6FB4AC4-06AF-5146-AAAC-C132FFCDE53A}" type="datetimeFigureOut">
              <a:rPr lang="en-US" smtClean="0"/>
              <a:t>9/3/24</a:t>
            </a:fld>
            <a:endParaRPr lang="en-US"/>
          </a:p>
        </p:txBody>
      </p:sp>
      <p:sp>
        <p:nvSpPr>
          <p:cNvPr id="6" name="Footer Placeholder 5">
            <a:extLst>
              <a:ext uri="{FF2B5EF4-FFF2-40B4-BE49-F238E27FC236}">
                <a16:creationId xmlns:a16="http://schemas.microsoft.com/office/drawing/2014/main" id="{0E732A76-CA72-3788-2A0E-D50E8BC5B1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9AA9C7-5BCD-D31E-CC38-090F0804786F}"/>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31824624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63BC7-61CE-B6B7-6302-47E4BF5B636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D8A249-D73F-9CFF-FEEE-293EF00662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D7403C-300F-1C8B-CA3D-B98877ACEB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CE206C-2218-65B0-448B-B83E91E23A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20498E-8544-6C84-90F1-CA1BABA7677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67F408B-B089-A2A0-2C89-010E8A95902E}"/>
              </a:ext>
            </a:extLst>
          </p:cNvPr>
          <p:cNvSpPr>
            <a:spLocks noGrp="1"/>
          </p:cNvSpPr>
          <p:nvPr>
            <p:ph type="dt" sz="half" idx="10"/>
          </p:nvPr>
        </p:nvSpPr>
        <p:spPr/>
        <p:txBody>
          <a:bodyPr/>
          <a:lstStyle/>
          <a:p>
            <a:fld id="{F6FB4AC4-06AF-5146-AAAC-C132FFCDE53A}" type="datetimeFigureOut">
              <a:rPr lang="en-US" smtClean="0"/>
              <a:t>9/3/24</a:t>
            </a:fld>
            <a:endParaRPr lang="en-US"/>
          </a:p>
        </p:txBody>
      </p:sp>
      <p:sp>
        <p:nvSpPr>
          <p:cNvPr id="8" name="Footer Placeholder 7">
            <a:extLst>
              <a:ext uri="{FF2B5EF4-FFF2-40B4-BE49-F238E27FC236}">
                <a16:creationId xmlns:a16="http://schemas.microsoft.com/office/drawing/2014/main" id="{0CE6480D-BFA3-8D68-117D-3B4842AEF1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F2017E-DD8C-56D0-5884-01C91A228CB1}"/>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102331122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43C40-844D-F22D-1892-95094BAF22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2DDCDA-7D81-5849-8F9D-134BE318B357}"/>
              </a:ext>
            </a:extLst>
          </p:cNvPr>
          <p:cNvSpPr>
            <a:spLocks noGrp="1"/>
          </p:cNvSpPr>
          <p:nvPr>
            <p:ph type="dt" sz="half" idx="10"/>
          </p:nvPr>
        </p:nvSpPr>
        <p:spPr/>
        <p:txBody>
          <a:bodyPr/>
          <a:lstStyle/>
          <a:p>
            <a:fld id="{F6FB4AC4-06AF-5146-AAAC-C132FFCDE53A}" type="datetimeFigureOut">
              <a:rPr lang="en-US" smtClean="0"/>
              <a:t>9/3/24</a:t>
            </a:fld>
            <a:endParaRPr lang="en-US"/>
          </a:p>
        </p:txBody>
      </p:sp>
      <p:sp>
        <p:nvSpPr>
          <p:cNvPr id="4" name="Footer Placeholder 3">
            <a:extLst>
              <a:ext uri="{FF2B5EF4-FFF2-40B4-BE49-F238E27FC236}">
                <a16:creationId xmlns:a16="http://schemas.microsoft.com/office/drawing/2014/main" id="{E2F86293-CFEE-F257-1F42-7C65C9D75B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0518C39-6B01-C377-6B05-87810197271E}"/>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27682544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8A75FD3-B323-3F61-FBB2-C7A736FAB8D1}"/>
              </a:ext>
            </a:extLst>
          </p:cNvPr>
          <p:cNvSpPr>
            <a:spLocks noGrp="1"/>
          </p:cNvSpPr>
          <p:nvPr>
            <p:ph type="dt" sz="half" idx="10"/>
          </p:nvPr>
        </p:nvSpPr>
        <p:spPr/>
        <p:txBody>
          <a:bodyPr/>
          <a:lstStyle/>
          <a:p>
            <a:fld id="{F6FB4AC4-06AF-5146-AAAC-C132FFCDE53A}" type="datetimeFigureOut">
              <a:rPr lang="en-US" smtClean="0"/>
              <a:t>9/3/24</a:t>
            </a:fld>
            <a:endParaRPr lang="en-US"/>
          </a:p>
        </p:txBody>
      </p:sp>
      <p:sp>
        <p:nvSpPr>
          <p:cNvPr id="3" name="Footer Placeholder 2">
            <a:extLst>
              <a:ext uri="{FF2B5EF4-FFF2-40B4-BE49-F238E27FC236}">
                <a16:creationId xmlns:a16="http://schemas.microsoft.com/office/drawing/2014/main" id="{DF290464-3295-BE01-7847-C7BAFE5EEF2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9D9D33B-2050-9F97-231E-A4A755FEE6CE}"/>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176716604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A7B428-382F-DA2F-26A5-0CCB160AA4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A59530-E4B2-134E-9BBE-3AF84FD5ECC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D5F1DCE-15DC-2266-7731-BB48F3E55C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FB120B-AA00-715C-539B-370272A84207}"/>
              </a:ext>
            </a:extLst>
          </p:cNvPr>
          <p:cNvSpPr>
            <a:spLocks noGrp="1"/>
          </p:cNvSpPr>
          <p:nvPr>
            <p:ph type="dt" sz="half" idx="10"/>
          </p:nvPr>
        </p:nvSpPr>
        <p:spPr/>
        <p:txBody>
          <a:bodyPr/>
          <a:lstStyle/>
          <a:p>
            <a:fld id="{F6FB4AC4-06AF-5146-AAAC-C132FFCDE53A}" type="datetimeFigureOut">
              <a:rPr lang="en-US" smtClean="0"/>
              <a:t>9/3/24</a:t>
            </a:fld>
            <a:endParaRPr lang="en-US"/>
          </a:p>
        </p:txBody>
      </p:sp>
      <p:sp>
        <p:nvSpPr>
          <p:cNvPr id="6" name="Footer Placeholder 5">
            <a:extLst>
              <a:ext uri="{FF2B5EF4-FFF2-40B4-BE49-F238E27FC236}">
                <a16:creationId xmlns:a16="http://schemas.microsoft.com/office/drawing/2014/main" id="{3EAA28CD-87D3-362A-17B5-E2091F8838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F77612-EF4C-EFF7-DA1A-E1E1D584A8B9}"/>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2913330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3F337-BCDA-25C9-A995-EA4AF0BA1CB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BE8276-8BB2-D86A-4BB8-65E7955988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F261A1-6AC3-FCC2-4205-CDCEB5FDC2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FD0E998-4412-011B-0753-65220A313859}"/>
              </a:ext>
            </a:extLst>
          </p:cNvPr>
          <p:cNvSpPr>
            <a:spLocks noGrp="1"/>
          </p:cNvSpPr>
          <p:nvPr>
            <p:ph type="dt" sz="half" idx="10"/>
          </p:nvPr>
        </p:nvSpPr>
        <p:spPr/>
        <p:txBody>
          <a:bodyPr/>
          <a:lstStyle/>
          <a:p>
            <a:fld id="{F6FB4AC4-06AF-5146-AAAC-C132FFCDE53A}" type="datetimeFigureOut">
              <a:rPr lang="en-US" smtClean="0"/>
              <a:t>9/3/24</a:t>
            </a:fld>
            <a:endParaRPr lang="en-US"/>
          </a:p>
        </p:txBody>
      </p:sp>
      <p:sp>
        <p:nvSpPr>
          <p:cNvPr id="6" name="Footer Placeholder 5">
            <a:extLst>
              <a:ext uri="{FF2B5EF4-FFF2-40B4-BE49-F238E27FC236}">
                <a16:creationId xmlns:a16="http://schemas.microsoft.com/office/drawing/2014/main" id="{BC45BE86-4648-8B7A-D78D-58B8492AA40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96AFD2-31FA-1577-A534-6AE1DE78558C}"/>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67517676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E0E42-3BA6-E9BB-038F-FAF20BA55B9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728EE9-09DC-8502-C8E2-1778FFB1C4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B14C58-1F3F-03BC-3B06-54C504510AEA}"/>
              </a:ext>
            </a:extLst>
          </p:cNvPr>
          <p:cNvSpPr>
            <a:spLocks noGrp="1"/>
          </p:cNvSpPr>
          <p:nvPr>
            <p:ph type="dt" sz="half" idx="10"/>
          </p:nvPr>
        </p:nvSpPr>
        <p:spPr/>
        <p:txBody>
          <a:bodyPr/>
          <a:lstStyle/>
          <a:p>
            <a:fld id="{F6FB4AC4-06AF-5146-AAAC-C132FFCDE53A}" type="datetimeFigureOut">
              <a:rPr lang="en-US" smtClean="0"/>
              <a:t>9/3/24</a:t>
            </a:fld>
            <a:endParaRPr lang="en-US"/>
          </a:p>
        </p:txBody>
      </p:sp>
      <p:sp>
        <p:nvSpPr>
          <p:cNvPr id="5" name="Footer Placeholder 4">
            <a:extLst>
              <a:ext uri="{FF2B5EF4-FFF2-40B4-BE49-F238E27FC236}">
                <a16:creationId xmlns:a16="http://schemas.microsoft.com/office/drawing/2014/main" id="{2AFD8953-3DCF-4169-2A24-B8F82DB342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5000412-7B90-03A3-5751-6DD812222CBC}"/>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1035984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D710A2-9605-02A2-E68C-4401D8C4A117}"/>
              </a:ext>
            </a:extLst>
          </p:cNvPr>
          <p:cNvSpPr>
            <a:spLocks noGrp="1"/>
          </p:cNvSpPr>
          <p:nvPr>
            <p:ph type="dt" sz="half" idx="10"/>
          </p:nvPr>
        </p:nvSpPr>
        <p:spPr/>
        <p:txBody>
          <a:bodyPr/>
          <a:lstStyle/>
          <a:p>
            <a:fld id="{4508B66C-46AD-8941-B21A-9C4DC6F61DF8}" type="datetimeFigureOut">
              <a:rPr lang="en-US" smtClean="0"/>
              <a:t>9/3/24</a:t>
            </a:fld>
            <a:endParaRPr lang="en-US"/>
          </a:p>
        </p:txBody>
      </p:sp>
      <p:sp>
        <p:nvSpPr>
          <p:cNvPr id="3" name="Footer Placeholder 2">
            <a:extLst>
              <a:ext uri="{FF2B5EF4-FFF2-40B4-BE49-F238E27FC236}">
                <a16:creationId xmlns:a16="http://schemas.microsoft.com/office/drawing/2014/main" id="{D4AB7E8A-B338-3B94-5899-F6CA68F47D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BEDF2C-5AF8-E948-2B02-2E801793DE4A}"/>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28088824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60C3B3-72D6-ECD2-35B6-D6A90A805FB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83C6FE8-2610-646F-0E8B-E4D27B59367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BF2D88-82BE-2690-BA1B-65E6826A1164}"/>
              </a:ext>
            </a:extLst>
          </p:cNvPr>
          <p:cNvSpPr>
            <a:spLocks noGrp="1"/>
          </p:cNvSpPr>
          <p:nvPr>
            <p:ph type="dt" sz="half" idx="10"/>
          </p:nvPr>
        </p:nvSpPr>
        <p:spPr/>
        <p:txBody>
          <a:bodyPr/>
          <a:lstStyle/>
          <a:p>
            <a:fld id="{F6FB4AC4-06AF-5146-AAAC-C132FFCDE53A}" type="datetimeFigureOut">
              <a:rPr lang="en-US" smtClean="0"/>
              <a:t>9/3/24</a:t>
            </a:fld>
            <a:endParaRPr lang="en-US"/>
          </a:p>
        </p:txBody>
      </p:sp>
      <p:sp>
        <p:nvSpPr>
          <p:cNvPr id="5" name="Footer Placeholder 4">
            <a:extLst>
              <a:ext uri="{FF2B5EF4-FFF2-40B4-BE49-F238E27FC236}">
                <a16:creationId xmlns:a16="http://schemas.microsoft.com/office/drawing/2014/main" id="{4F541DDF-7943-07FE-A75A-653F24211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6C470-41FD-D53A-2680-837C08A6D01F}"/>
              </a:ext>
            </a:extLst>
          </p:cNvPr>
          <p:cNvSpPr>
            <a:spLocks noGrp="1"/>
          </p:cNvSpPr>
          <p:nvPr>
            <p:ph type="sldNum" sz="quarter" idx="12"/>
          </p:nvPr>
        </p:nvSpPr>
        <p:spPr/>
        <p:txBody>
          <a:bodyPr/>
          <a:lstStyle/>
          <a:p>
            <a:fld id="{CC6975B9-5FF9-8046-94E8-E17C05D8290E}" type="slidenum">
              <a:rPr lang="en-US" smtClean="0"/>
              <a:t>‹#›</a:t>
            </a:fld>
            <a:endParaRPr lang="en-US"/>
          </a:p>
        </p:txBody>
      </p:sp>
    </p:spTree>
    <p:extLst>
      <p:ext uri="{BB962C8B-B14F-4D97-AF65-F5344CB8AC3E}">
        <p14:creationId xmlns:p14="http://schemas.microsoft.com/office/powerpoint/2010/main" val="6746363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6DCB-06FB-321E-9E47-C42D59D8A3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B4E1CEA-1D4C-D32B-35C8-F6FCE4A4CD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0948CEA-F658-A023-F69C-DD2398BFD8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0232BD-09C1-1DCF-ED9E-6EBAE6B4F641}"/>
              </a:ext>
            </a:extLst>
          </p:cNvPr>
          <p:cNvSpPr>
            <a:spLocks noGrp="1"/>
          </p:cNvSpPr>
          <p:nvPr>
            <p:ph type="dt" sz="half" idx="10"/>
          </p:nvPr>
        </p:nvSpPr>
        <p:spPr/>
        <p:txBody>
          <a:bodyPr/>
          <a:lstStyle/>
          <a:p>
            <a:fld id="{4508B66C-46AD-8941-B21A-9C4DC6F61DF8}" type="datetimeFigureOut">
              <a:rPr lang="en-US" smtClean="0"/>
              <a:t>9/3/24</a:t>
            </a:fld>
            <a:endParaRPr lang="en-US"/>
          </a:p>
        </p:txBody>
      </p:sp>
      <p:sp>
        <p:nvSpPr>
          <p:cNvPr id="6" name="Footer Placeholder 5">
            <a:extLst>
              <a:ext uri="{FF2B5EF4-FFF2-40B4-BE49-F238E27FC236}">
                <a16:creationId xmlns:a16="http://schemas.microsoft.com/office/drawing/2014/main" id="{C00B74D5-9536-8D9F-CAA6-DDCDF7A1B0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9E5852-AEB2-2AA3-77FF-DE30475ECBDD}"/>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595987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FAA00-7F49-D2B9-A159-4DAFFFB28B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8801D4-0394-21AB-9285-011301B4B3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6846C2-EA2E-9AD0-E0AF-31DD54FD5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1B6E34-EB7D-95F7-7667-18DF18C55264}"/>
              </a:ext>
            </a:extLst>
          </p:cNvPr>
          <p:cNvSpPr>
            <a:spLocks noGrp="1"/>
          </p:cNvSpPr>
          <p:nvPr>
            <p:ph type="dt" sz="half" idx="10"/>
          </p:nvPr>
        </p:nvSpPr>
        <p:spPr/>
        <p:txBody>
          <a:bodyPr/>
          <a:lstStyle/>
          <a:p>
            <a:fld id="{4508B66C-46AD-8941-B21A-9C4DC6F61DF8}" type="datetimeFigureOut">
              <a:rPr lang="en-US" smtClean="0"/>
              <a:t>9/3/24</a:t>
            </a:fld>
            <a:endParaRPr lang="en-US"/>
          </a:p>
        </p:txBody>
      </p:sp>
      <p:sp>
        <p:nvSpPr>
          <p:cNvPr id="6" name="Footer Placeholder 5">
            <a:extLst>
              <a:ext uri="{FF2B5EF4-FFF2-40B4-BE49-F238E27FC236}">
                <a16:creationId xmlns:a16="http://schemas.microsoft.com/office/drawing/2014/main" id="{F1BD8BB5-3CA6-4437-A872-FD46B61048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18BCF-73E8-51A9-DF6F-FF9546FC2451}"/>
              </a:ext>
            </a:extLst>
          </p:cNvPr>
          <p:cNvSpPr>
            <a:spLocks noGrp="1"/>
          </p:cNvSpPr>
          <p:nvPr>
            <p:ph type="sldNum" sz="quarter" idx="12"/>
          </p:nvPr>
        </p:nvSpPr>
        <p:spPr/>
        <p:txBody>
          <a:bodyPr/>
          <a:lstStyle/>
          <a:p>
            <a:fld id="{C5377C1B-71A3-9D4F-BF53-2FE701BE3E83}" type="slidenum">
              <a:rPr lang="en-US" smtClean="0"/>
              <a:t>‹#›</a:t>
            </a:fld>
            <a:endParaRPr lang="en-US"/>
          </a:p>
        </p:txBody>
      </p:sp>
    </p:spTree>
    <p:extLst>
      <p:ext uri="{BB962C8B-B14F-4D97-AF65-F5344CB8AC3E}">
        <p14:creationId xmlns:p14="http://schemas.microsoft.com/office/powerpoint/2010/main" val="3831768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2.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emf"/><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7.pn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7.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1B5C52-62A9-E2CB-9FF3-91351E7A2E9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462847-AA82-1D87-97BB-69AB8AC4CE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82A266-C4F6-08CE-A590-0AAEDED437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508B66C-46AD-8941-B21A-9C4DC6F61DF8}" type="datetimeFigureOut">
              <a:rPr lang="en-US" smtClean="0"/>
              <a:t>9/3/24</a:t>
            </a:fld>
            <a:endParaRPr lang="en-US"/>
          </a:p>
        </p:txBody>
      </p:sp>
      <p:sp>
        <p:nvSpPr>
          <p:cNvPr id="5" name="Footer Placeholder 4">
            <a:extLst>
              <a:ext uri="{FF2B5EF4-FFF2-40B4-BE49-F238E27FC236}">
                <a16:creationId xmlns:a16="http://schemas.microsoft.com/office/drawing/2014/main" id="{E5945A65-2714-D54F-7738-EA76C35C97C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1CF08F6-F505-E00E-E41D-65377A62E3B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5377C1B-71A3-9D4F-BF53-2FE701BE3E83}" type="slidenum">
              <a:rPr lang="en-US" smtClean="0"/>
              <a:t>‹#›</a:t>
            </a:fld>
            <a:endParaRPr lang="en-US"/>
          </a:p>
        </p:txBody>
      </p:sp>
      <p:pic>
        <p:nvPicPr>
          <p:cNvPr id="9" name="Picture 8" descr="A person working on a machine&#10;&#10;Description automatically generated">
            <a:extLst>
              <a:ext uri="{FF2B5EF4-FFF2-40B4-BE49-F238E27FC236}">
                <a16:creationId xmlns:a16="http://schemas.microsoft.com/office/drawing/2014/main" id="{50128CFF-CB77-8BC2-86A6-AC6B9946054C}"/>
              </a:ext>
            </a:extLst>
          </p:cNvPr>
          <p:cNvPicPr>
            <a:picLocks noChangeAspect="1"/>
          </p:cNvPicPr>
          <p:nvPr userDrawn="1"/>
        </p:nvPicPr>
        <p:blipFill>
          <a:blip r:embed="rId15" cstate="hq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529232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5" r:id="rId12"/>
    <p:sldLayoutId id="2147483686"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8F13D5-E7BD-F52A-3237-B62C86D9E5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ADBF173-6F98-DC2B-CAB7-B5461619163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DE81FE-E90E-A989-7973-FA20FE363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C0EC221-ACB6-9942-880C-BD1D14E84F63}" type="datetimeFigureOut">
              <a:rPr lang="en-US" smtClean="0"/>
              <a:t>9/3/24</a:t>
            </a:fld>
            <a:endParaRPr lang="en-US"/>
          </a:p>
        </p:txBody>
      </p:sp>
      <p:sp>
        <p:nvSpPr>
          <p:cNvPr id="5" name="Footer Placeholder 4">
            <a:extLst>
              <a:ext uri="{FF2B5EF4-FFF2-40B4-BE49-F238E27FC236}">
                <a16:creationId xmlns:a16="http://schemas.microsoft.com/office/drawing/2014/main" id="{63FE63D9-CE9E-C111-E19B-43E49C1F7D1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F5BA19-C4A7-D744-E47F-A553682C65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79D8444-FCB2-624F-81F4-B8D1F3108755}" type="slidenum">
              <a:rPr lang="en-US" smtClean="0"/>
              <a:t>‹#›</a:t>
            </a:fld>
            <a:endParaRPr lang="en-US"/>
          </a:p>
        </p:txBody>
      </p:sp>
      <p:pic>
        <p:nvPicPr>
          <p:cNvPr id="8" name="Picture 7" descr="A person working on a machine&#10;&#10;Description automatically generated">
            <a:extLst>
              <a:ext uri="{FF2B5EF4-FFF2-40B4-BE49-F238E27FC236}">
                <a16:creationId xmlns:a16="http://schemas.microsoft.com/office/drawing/2014/main" id="{A1FE8AC5-C989-C21A-6F36-916866377BD4}"/>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a:stretch/>
        </p:blipFill>
        <p:spPr>
          <a:xfrm>
            <a:off x="0" y="0"/>
            <a:ext cx="12192000" cy="6923314"/>
          </a:xfrm>
          <a:prstGeom prst="rect">
            <a:avLst/>
          </a:prstGeom>
        </p:spPr>
      </p:pic>
    </p:spTree>
    <p:extLst>
      <p:ext uri="{BB962C8B-B14F-4D97-AF65-F5344CB8AC3E}">
        <p14:creationId xmlns:p14="http://schemas.microsoft.com/office/powerpoint/2010/main" val="89659002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1420A7-CD89-5FA8-3CAD-0780D8E39E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5A6B5B-7F83-558F-6E08-2EBBB379F0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E3F4F-3A2D-AE07-56DB-6A081EEF8C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1B480DE-7FA8-2641-89C5-D6E87CD92648}" type="datetimeFigureOut">
              <a:rPr lang="en-US" smtClean="0"/>
              <a:t>9/3/24</a:t>
            </a:fld>
            <a:endParaRPr lang="en-US"/>
          </a:p>
        </p:txBody>
      </p:sp>
      <p:sp>
        <p:nvSpPr>
          <p:cNvPr id="5" name="Footer Placeholder 4">
            <a:extLst>
              <a:ext uri="{FF2B5EF4-FFF2-40B4-BE49-F238E27FC236}">
                <a16:creationId xmlns:a16="http://schemas.microsoft.com/office/drawing/2014/main" id="{B246415B-F1E5-B220-8FF6-07F11B4332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BD70D4E-5495-6F5B-2D27-F195D21595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549834F-C372-8443-AD4D-6FA3AD1AEB74}" type="slidenum">
              <a:rPr lang="en-US" smtClean="0"/>
              <a:t>‹#›</a:t>
            </a:fld>
            <a:endParaRPr lang="en-US"/>
          </a:p>
        </p:txBody>
      </p:sp>
      <p:pic>
        <p:nvPicPr>
          <p:cNvPr id="7" name="Picture 6">
            <a:extLst>
              <a:ext uri="{FF2B5EF4-FFF2-40B4-BE49-F238E27FC236}">
                <a16:creationId xmlns:a16="http://schemas.microsoft.com/office/drawing/2014/main" id="{3893ED66-6C4D-F920-7226-674018691904}"/>
              </a:ext>
            </a:extLst>
          </p:cNvPr>
          <p:cNvPicPr>
            <a:picLocks noChangeAspect="1"/>
          </p:cNvPicPr>
          <p:nvPr userDrawn="1"/>
        </p:nvPicPr>
        <p:blipFill>
          <a:blip r:embed="rId13"/>
          <a:stretch>
            <a:fillRect/>
          </a:stretch>
        </p:blipFill>
        <p:spPr>
          <a:xfrm>
            <a:off x="738659" y="365125"/>
            <a:ext cx="5575055" cy="6079616"/>
          </a:xfrm>
          <a:prstGeom prst="rect">
            <a:avLst/>
          </a:prstGeom>
        </p:spPr>
      </p:pic>
    </p:spTree>
    <p:extLst>
      <p:ext uri="{BB962C8B-B14F-4D97-AF65-F5344CB8AC3E}">
        <p14:creationId xmlns:p14="http://schemas.microsoft.com/office/powerpoint/2010/main" val="401572246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E31E32-4366-FCDE-1BA2-1ED9039AA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B54F87-F309-CB3F-9136-3DA23613AC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64F64C-70AA-193B-DB42-133A205CB1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9B07A3A-6264-2046-A0C5-F41F390B3C9F}" type="datetimeFigureOut">
              <a:rPr lang="en-US" smtClean="0"/>
              <a:t>9/3/24</a:t>
            </a:fld>
            <a:endParaRPr lang="en-US"/>
          </a:p>
        </p:txBody>
      </p:sp>
      <p:sp>
        <p:nvSpPr>
          <p:cNvPr id="5" name="Footer Placeholder 4">
            <a:extLst>
              <a:ext uri="{FF2B5EF4-FFF2-40B4-BE49-F238E27FC236}">
                <a16:creationId xmlns:a16="http://schemas.microsoft.com/office/drawing/2014/main" id="{39F67920-5B5B-8101-7F26-F8E45F6AAF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B9D9AE0-3FB6-62F5-3702-4C19A4D3D6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D101CBC-5A0A-7647-B1B9-880480F40C29}" type="slidenum">
              <a:rPr lang="en-US" smtClean="0"/>
              <a:t>‹#›</a:t>
            </a:fld>
            <a:endParaRPr lang="en-US"/>
          </a:p>
        </p:txBody>
      </p:sp>
      <p:pic>
        <p:nvPicPr>
          <p:cNvPr id="7" name="Picture 6">
            <a:extLst>
              <a:ext uri="{FF2B5EF4-FFF2-40B4-BE49-F238E27FC236}">
                <a16:creationId xmlns:a16="http://schemas.microsoft.com/office/drawing/2014/main" id="{884073CB-1CFD-F995-02A9-216648D07370}"/>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a:stretch/>
        </p:blipFill>
        <p:spPr>
          <a:xfrm>
            <a:off x="1" y="0"/>
            <a:ext cx="12192000" cy="6983604"/>
          </a:xfrm>
          <a:prstGeom prst="rect">
            <a:avLst/>
          </a:prstGeom>
        </p:spPr>
      </p:pic>
    </p:spTree>
    <p:extLst>
      <p:ext uri="{BB962C8B-B14F-4D97-AF65-F5344CB8AC3E}">
        <p14:creationId xmlns:p14="http://schemas.microsoft.com/office/powerpoint/2010/main" val="105522178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64F60B-D48A-A8A4-E345-85951D0D55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7F7BF0D-A32C-CCBB-810A-B6B0F717A93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2E09EA-1691-36E6-667E-C6C5945C389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161AE3A-72CD-6A47-9E3C-CCC7E72419FF}" type="datetimeFigureOut">
              <a:rPr lang="en-US" smtClean="0"/>
              <a:t>9/3/24</a:t>
            </a:fld>
            <a:endParaRPr lang="en-US"/>
          </a:p>
        </p:txBody>
      </p:sp>
      <p:sp>
        <p:nvSpPr>
          <p:cNvPr id="5" name="Footer Placeholder 4">
            <a:extLst>
              <a:ext uri="{FF2B5EF4-FFF2-40B4-BE49-F238E27FC236}">
                <a16:creationId xmlns:a16="http://schemas.microsoft.com/office/drawing/2014/main" id="{8090E14F-626B-BE81-D410-A86DB924A8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11BE29B3-85F6-A072-DE6C-DDC084723C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1E077BA-855B-1648-AAA6-A2FA56E769C5}" type="slidenum">
              <a:rPr lang="en-US" smtClean="0"/>
              <a:t>‹#›</a:t>
            </a:fld>
            <a:endParaRPr lang="en-US"/>
          </a:p>
        </p:txBody>
      </p:sp>
    </p:spTree>
    <p:extLst>
      <p:ext uri="{BB962C8B-B14F-4D97-AF65-F5344CB8AC3E}">
        <p14:creationId xmlns:p14="http://schemas.microsoft.com/office/powerpoint/2010/main" val="135978854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371601"/>
            <a:ext cx="10972800" cy="47545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7646D6-9DA9-4D60-B037-D72D50BB696E}" type="slidenum">
              <a:rPr lang="en-US" smtClean="0">
                <a:solidFill>
                  <a:prstClr val="black">
                    <a:tint val="75000"/>
                  </a:prstClr>
                </a:solidFill>
              </a:rPr>
              <a:pPr/>
              <a:t>‹#›</a:t>
            </a:fld>
            <a:endParaRPr lang="en-US">
              <a:solidFill>
                <a:prstClr val="black">
                  <a:tint val="75000"/>
                </a:prstClr>
              </a:solidFill>
            </a:endParaRPr>
          </a:p>
        </p:txBody>
      </p:sp>
      <p:pic>
        <p:nvPicPr>
          <p:cNvPr id="8" name="Picture 7" descr="A blue rectangle with triangles&#10;&#10;Description automatically generated">
            <a:extLst>
              <a:ext uri="{FF2B5EF4-FFF2-40B4-BE49-F238E27FC236}">
                <a16:creationId xmlns:a16="http://schemas.microsoft.com/office/drawing/2014/main" id="{6245C94A-63C6-845B-E16E-18D34C5BE60E}"/>
              </a:ext>
            </a:extLst>
          </p:cNvPr>
          <p:cNvPicPr>
            <a:picLocks noChangeAspect="1"/>
          </p:cNvPicPr>
          <p:nvPr userDrawn="1"/>
        </p:nvPicPr>
        <p:blipFill rotWithShape="1">
          <a:blip r:embed="rId4" cstate="hqprint">
            <a:extLst>
              <a:ext uri="{28A0092B-C50C-407E-A947-70E740481C1C}">
                <a14:useLocalDpi xmlns:a14="http://schemas.microsoft.com/office/drawing/2010/main" val="0"/>
              </a:ext>
            </a:extLst>
          </a:blip>
          <a:srcRect l="-980" t="2847" r="24740" b="20813"/>
          <a:stretch/>
        </p:blipFill>
        <p:spPr>
          <a:xfrm>
            <a:off x="95795" y="-198120"/>
            <a:ext cx="11260183" cy="7254240"/>
          </a:xfrm>
          <a:prstGeom prst="rect">
            <a:avLst/>
          </a:prstGeom>
        </p:spPr>
      </p:pic>
    </p:spTree>
    <p:extLst>
      <p:ext uri="{BB962C8B-B14F-4D97-AF65-F5344CB8AC3E}">
        <p14:creationId xmlns:p14="http://schemas.microsoft.com/office/powerpoint/2010/main" val="51380501"/>
      </p:ext>
    </p:extLst>
  </p:cSld>
  <p:clrMap bg1="lt1" tx1="dk1" bg2="lt2" tx2="dk2" accent1="accent1" accent2="accent2" accent3="accent3" accent4="accent4" accent5="accent5" accent6="accent6" hlink="hlink" folHlink="folHlink"/>
  <p:sldLayoutIdLst>
    <p:sldLayoutId id="2147483748" r:id="rId1"/>
    <p:sldLayoutId id="2147483749" r:id="rId2"/>
  </p:sldLayoutIdLst>
  <p:hf hdr="0" dt="0"/>
  <p:txStyles>
    <p:titleStyle>
      <a:lvl1pPr algn="r" defTabSz="914400" rtl="0" eaLnBrk="1" latinLnBrk="0" hangingPunct="1">
        <a:spcBef>
          <a:spcPct val="0"/>
        </a:spcBef>
        <a:buNone/>
        <a:defRPr sz="3600" b="1" kern="1200">
          <a:solidFill>
            <a:srgbClr val="003366"/>
          </a:solidFill>
          <a:latin typeface="+mj-lt"/>
          <a:ea typeface="+mj-ea"/>
          <a:cs typeface="+mj-cs"/>
        </a:defRPr>
      </a:lvl1pPr>
    </p:titleStyle>
    <p:bodyStyle>
      <a:lvl1pPr marL="342900" indent="-342900" algn="l" defTabSz="914400" rtl="0" eaLnBrk="1" latinLnBrk="0" hangingPunct="1">
        <a:spcBef>
          <a:spcPct val="20000"/>
        </a:spcBef>
        <a:buClr>
          <a:srgbClr val="00B0F0"/>
        </a:buClr>
        <a:buFont typeface="Arial" pitchFamily="34" charset="0"/>
        <a:buChar char="•"/>
        <a:defRPr sz="32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Clr>
          <a:schemeClr val="tx1">
            <a:lumMod val="75000"/>
            <a:lumOff val="25000"/>
          </a:schemeClr>
        </a:buClr>
        <a:buFont typeface="Arial" pitchFamily="34" charset="0"/>
        <a:buChar char="–"/>
        <a:defRPr sz="28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Clr>
          <a:schemeClr val="tx1">
            <a:lumMod val="75000"/>
            <a:lumOff val="25000"/>
          </a:schemeClr>
        </a:buClr>
        <a:buFont typeface="Arial" pitchFamily="34" charset="0"/>
        <a:buChar char="•"/>
        <a:defRPr sz="24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Clr>
          <a:schemeClr val="tx1">
            <a:lumMod val="75000"/>
            <a:lumOff val="25000"/>
          </a:schemeClr>
        </a:buClr>
        <a:buFont typeface="Arial" pitchFamily="34" charset="0"/>
        <a:buChar char="»"/>
        <a:defRPr sz="20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17EF2B-2FF5-2C4A-CDF7-0ABB70327B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6ABE1F-304B-8C47-1FF4-0CED6EE1F0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C2A351-9F83-A185-62B2-B1705DB63E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6FB4AC4-06AF-5146-AAAC-C132FFCDE53A}" type="datetimeFigureOut">
              <a:rPr lang="en-US" smtClean="0"/>
              <a:t>9/3/24</a:t>
            </a:fld>
            <a:endParaRPr lang="en-US"/>
          </a:p>
        </p:txBody>
      </p:sp>
      <p:sp>
        <p:nvSpPr>
          <p:cNvPr id="5" name="Footer Placeholder 4">
            <a:extLst>
              <a:ext uri="{FF2B5EF4-FFF2-40B4-BE49-F238E27FC236}">
                <a16:creationId xmlns:a16="http://schemas.microsoft.com/office/drawing/2014/main" id="{2490AE15-65EB-52B2-3E61-C670394BB06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0E3116F-6760-772D-C33A-CCD2A2D512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6975B9-5FF9-8046-94E8-E17C05D8290E}" type="slidenum">
              <a:rPr lang="en-US" smtClean="0"/>
              <a:t>‹#›</a:t>
            </a:fld>
            <a:endParaRPr lang="en-US"/>
          </a:p>
        </p:txBody>
      </p:sp>
      <p:pic>
        <p:nvPicPr>
          <p:cNvPr id="8" name="Picture 7" descr="A blue and white rectangle&#10;&#10;Description automatically generated">
            <a:extLst>
              <a:ext uri="{FF2B5EF4-FFF2-40B4-BE49-F238E27FC236}">
                <a16:creationId xmlns:a16="http://schemas.microsoft.com/office/drawing/2014/main" id="{F77AE186-7B7E-8F60-1BD4-2E55E752651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
        <p:nvSpPr>
          <p:cNvPr id="9" name="Rectangle 8">
            <a:extLst>
              <a:ext uri="{FF2B5EF4-FFF2-40B4-BE49-F238E27FC236}">
                <a16:creationId xmlns:a16="http://schemas.microsoft.com/office/drawing/2014/main" id="{D45CA4A4-F5B6-8815-E3E1-DFC1CA08C40A}"/>
              </a:ext>
            </a:extLst>
          </p:cNvPr>
          <p:cNvSpPr/>
          <p:nvPr userDrawn="1"/>
        </p:nvSpPr>
        <p:spPr>
          <a:xfrm>
            <a:off x="0" y="1428206"/>
            <a:ext cx="12192000" cy="554736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6595756"/>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52.xml"/><Relationship Id="rId1" Type="http://schemas.openxmlformats.org/officeDocument/2006/relationships/video" Target="https://player.vimeo.com/video/920189689?app_id=122963"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52.xml"/></Relationships>
</file>

<file path=ppt/slides/_rels/slide12.xml.rels><?xml version="1.0" encoding="UTF-8" standalone="yes"?>
<Relationships xmlns="http://schemas.openxmlformats.org/package/2006/relationships"><Relationship Id="rId3" Type="http://schemas.openxmlformats.org/officeDocument/2006/relationships/hyperlink" Target="https://www.shutterstock.com/video/clip-1103495183-unrecognizable-person-using-mockup-laptop-working-remotely" TargetMode="External"/><Relationship Id="rId2" Type="http://schemas.openxmlformats.org/officeDocument/2006/relationships/notesSlide" Target="../notesSlides/notesSlide11.xml"/><Relationship Id="rId1" Type="http://schemas.openxmlformats.org/officeDocument/2006/relationships/slideLayout" Target="../slideLayouts/slideLayout60.xml"/><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47.xml"/><Relationship Id="rId5" Type="http://schemas.openxmlformats.org/officeDocument/2006/relationships/image" Target="../media/image6.pn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47.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60.xml"/><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5.xml"/><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7.xml"/><Relationship Id="rId1" Type="http://schemas.openxmlformats.org/officeDocument/2006/relationships/slideLayout" Target="../slideLayouts/slideLayout53.xml"/><Relationship Id="rId5" Type="http://schemas.openxmlformats.org/officeDocument/2006/relationships/image" Target="../media/image36.jpe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60.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60.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44.png"/><Relationship Id="rId5" Type="http://schemas.openxmlformats.org/officeDocument/2006/relationships/image" Target="../media/image5.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47.jpeg"/><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65.xml"/><Relationship Id="rId6" Type="http://schemas.openxmlformats.org/officeDocument/2006/relationships/image" Target="../media/image12.png"/><Relationship Id="rId5" Type="http://schemas.microsoft.com/office/2007/relationships/hdphoto" Target="../media/hdphoto1.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7.png"/><Relationship Id="rId5" Type="http://schemas.openxmlformats.org/officeDocument/2006/relationships/hyperlink" Target="https://www.alamy.com/video/world-map-with-changing-temperatures-for-climate-change-concepts-420944609.html?videoid=62ACD45B-8114-433E-9424-E468513E818A&amp;p=1702822&amp;pn=1&amp;searchId=64821fa2f334a91288b9d06f5630a94d&amp;searchtype=13" TargetMode="External"/><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60.xml"/><Relationship Id="rId5" Type="http://schemas.openxmlformats.org/officeDocument/2006/relationships/image" Target="../media/image6.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0.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nline Media 4" descr="Empowering our Workforce">
            <a:hlinkClick r:id="" action="ppaction://media"/>
            <a:extLst>
              <a:ext uri="{FF2B5EF4-FFF2-40B4-BE49-F238E27FC236}">
                <a16:creationId xmlns:a16="http://schemas.microsoft.com/office/drawing/2014/main" id="{B589EE90-ACBD-FE90-1535-99DF4B5BAD47}"/>
              </a:ext>
            </a:extLst>
          </p:cNvPr>
          <p:cNvPicPr>
            <a:picLocks noRot="1" noChangeAspect="1"/>
          </p:cNvPicPr>
          <p:nvPr>
            <a:videoFile r:link="rId1"/>
          </p:nvPr>
        </p:nvPicPr>
        <p:blipFill>
          <a:blip r:embed="rId3"/>
          <a:stretch>
            <a:fillRect/>
          </a:stretch>
        </p:blipFill>
        <p:spPr>
          <a:xfrm>
            <a:off x="0" y="-5366"/>
            <a:ext cx="12192000" cy="6868732"/>
          </a:xfrm>
          <a:prstGeom prst="rect">
            <a:avLst/>
          </a:prstGeom>
        </p:spPr>
      </p:pic>
    </p:spTree>
    <p:extLst>
      <p:ext uri="{BB962C8B-B14F-4D97-AF65-F5344CB8AC3E}">
        <p14:creationId xmlns:p14="http://schemas.microsoft.com/office/powerpoint/2010/main" val="157349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tables raising their hands&#10;&#10;Description automatically generated">
            <a:extLst>
              <a:ext uri="{FF2B5EF4-FFF2-40B4-BE49-F238E27FC236}">
                <a16:creationId xmlns:a16="http://schemas.microsoft.com/office/drawing/2014/main" id="{670260F9-804B-69D3-F3A6-4A1D428BED0E}"/>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66853" y="851707"/>
            <a:ext cx="5401052" cy="3600703"/>
          </a:xfrm>
          <a:prstGeom prst="rect">
            <a:avLst/>
          </a:prstGeom>
          <a:ln>
            <a:noFill/>
          </a:ln>
          <a:effectLst>
            <a:outerShdw blurRad="292100" dist="139700" dir="2700000" algn="tl" rotWithShape="0">
              <a:srgbClr val="333333">
                <a:alpha val="65000"/>
              </a:srgbClr>
            </a:outerShdw>
          </a:effectLst>
        </p:spPr>
      </p:pic>
      <p:pic>
        <p:nvPicPr>
          <p:cNvPr id="7" name="Picture 6" descr="A person and person sitting at a table&#10;&#10;Description automatically generated">
            <a:extLst>
              <a:ext uri="{FF2B5EF4-FFF2-40B4-BE49-F238E27FC236}">
                <a16:creationId xmlns:a16="http://schemas.microsoft.com/office/drawing/2014/main" id="{17766E54-85AA-E513-BDE0-662D1B24B2E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4097" y="851708"/>
            <a:ext cx="5401052" cy="3600701"/>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739D4090-C22B-B551-B980-17107A895AC8}"/>
              </a:ext>
            </a:extLst>
          </p:cNvPr>
          <p:cNvSpPr txBox="1"/>
          <p:nvPr/>
        </p:nvSpPr>
        <p:spPr>
          <a:xfrm>
            <a:off x="2334784" y="5683126"/>
            <a:ext cx="8968635" cy="646331"/>
          </a:xfrm>
          <a:prstGeom prst="rect">
            <a:avLst/>
          </a:prstGeom>
          <a:noFill/>
        </p:spPr>
        <p:txBody>
          <a:bodyPr wrap="square" rtlCol="0">
            <a:spAutoFit/>
          </a:bodyPr>
          <a:lstStyle/>
          <a:p>
            <a:r>
              <a:rPr lang="en-US" sz="3600" b="1" i="0" dirty="0">
                <a:solidFill>
                  <a:schemeClr val="bg1"/>
                </a:solidFill>
                <a:effectLst/>
                <a:latin typeface="Arial" panose="020B0604020202020204" pitchFamily="34" charset="0"/>
                <a:cs typeface="Arial" panose="020B0604020202020204" pitchFamily="34" charset="0"/>
              </a:rPr>
              <a:t>We Can Make a Difference Now!</a:t>
            </a:r>
            <a:endParaRPr lang="en-US" sz="36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75188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B68AB-E02A-5D06-881E-0D25E0AB091E}"/>
              </a:ext>
            </a:extLst>
          </p:cNvPr>
          <p:cNvSpPr>
            <a:spLocks noGrp="1"/>
          </p:cNvSpPr>
          <p:nvPr>
            <p:ph type="title"/>
          </p:nvPr>
        </p:nvSpPr>
        <p:spPr/>
        <p:txBody>
          <a:bodyPr/>
          <a:lstStyle/>
          <a:p>
            <a:endParaRPr lang="en-US"/>
          </a:p>
        </p:txBody>
      </p:sp>
      <p:pic>
        <p:nvPicPr>
          <p:cNvPr id="5" name="Picture 4" descr="A close-up of a ruler and a pencil&#10;&#10;Description automatically generated">
            <a:extLst>
              <a:ext uri="{FF2B5EF4-FFF2-40B4-BE49-F238E27FC236}">
                <a16:creationId xmlns:a16="http://schemas.microsoft.com/office/drawing/2014/main" id="{87743C9E-57AE-79BD-8A3D-C1F07942871A}"/>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r="-457"/>
          <a:stretch/>
        </p:blipFill>
        <p:spPr>
          <a:xfrm>
            <a:off x="0" y="0"/>
            <a:ext cx="12192000" cy="6858000"/>
          </a:xfrm>
          <a:prstGeom prst="rect">
            <a:avLst/>
          </a:prstGeom>
        </p:spPr>
      </p:pic>
    </p:spTree>
    <p:extLst>
      <p:ext uri="{BB962C8B-B14F-4D97-AF65-F5344CB8AC3E}">
        <p14:creationId xmlns:p14="http://schemas.microsoft.com/office/powerpoint/2010/main" val="16770842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9D42B6-9098-FFAF-8979-6D4CB8851804}"/>
              </a:ext>
            </a:extLst>
          </p:cNvPr>
          <p:cNvSpPr txBox="1"/>
          <p:nvPr/>
        </p:nvSpPr>
        <p:spPr>
          <a:xfrm>
            <a:off x="713983" y="476032"/>
            <a:ext cx="8968635" cy="646331"/>
          </a:xfrm>
          <a:prstGeom prst="rect">
            <a:avLst/>
          </a:prstGeom>
          <a:noFill/>
        </p:spPr>
        <p:txBody>
          <a:bodyPr wrap="square" rtlCol="0">
            <a:spAutoFit/>
          </a:bodyPr>
          <a:lstStyle/>
          <a:p>
            <a:r>
              <a:rPr lang="en-US" sz="3600" b="1" i="0" dirty="0">
                <a:solidFill>
                  <a:schemeClr val="bg1"/>
                </a:solidFill>
                <a:effectLst/>
                <a:latin typeface="Arial" panose="020B0604020202020204" pitchFamily="34" charset="0"/>
                <a:cs typeface="Arial" panose="020B0604020202020204" pitchFamily="34" charset="0"/>
              </a:rPr>
              <a:t>Title Here</a:t>
            </a:r>
            <a:endParaRPr lang="en-US" sz="36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E10F708-F8CA-C41D-0144-68B13ABB77D8}"/>
              </a:ext>
            </a:extLst>
          </p:cNvPr>
          <p:cNvSpPr txBox="1"/>
          <p:nvPr/>
        </p:nvSpPr>
        <p:spPr>
          <a:xfrm>
            <a:off x="1950308" y="5430795"/>
            <a:ext cx="8291384" cy="369332"/>
          </a:xfrm>
          <a:prstGeom prst="rect">
            <a:avLst/>
          </a:prstGeom>
          <a:noFill/>
        </p:spPr>
        <p:txBody>
          <a:bodyPr wrap="square" rtlCol="0">
            <a:spAutoFit/>
          </a:bodyPr>
          <a:lstStyle/>
          <a:p>
            <a:r>
              <a:rPr lang="en-US" dirty="0">
                <a:hlinkClick r:id="rId3"/>
              </a:rPr>
              <a:t>Looking at BIM?</a:t>
            </a:r>
            <a:endParaRPr lang="en-US" dirty="0"/>
          </a:p>
        </p:txBody>
      </p:sp>
      <p:sp>
        <p:nvSpPr>
          <p:cNvPr id="2" name="Title 1">
            <a:extLst>
              <a:ext uri="{FF2B5EF4-FFF2-40B4-BE49-F238E27FC236}">
                <a16:creationId xmlns:a16="http://schemas.microsoft.com/office/drawing/2014/main" id="{0EE13696-BD89-0788-C5B9-3E64A625B0DC}"/>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F771C641-453D-9DFB-779F-C6C434E7347A}"/>
              </a:ext>
            </a:extLst>
          </p:cNvPr>
          <p:cNvSpPr>
            <a:spLocks noGrp="1"/>
          </p:cNvSpPr>
          <p:nvPr>
            <p:ph type="subTitle" idx="1"/>
          </p:nvPr>
        </p:nvSpPr>
        <p:spPr/>
        <p:txBody>
          <a:bodyPr/>
          <a:lstStyle/>
          <a:p>
            <a:endParaRPr lang="en-US"/>
          </a:p>
        </p:txBody>
      </p:sp>
      <p:pic>
        <p:nvPicPr>
          <p:cNvPr id="8" name="Picture 7" descr="A person wearing virtual reality goggles&#10;&#10;Description automatically generated">
            <a:extLst>
              <a:ext uri="{FF2B5EF4-FFF2-40B4-BE49-F238E27FC236}">
                <a16:creationId xmlns:a16="http://schemas.microsoft.com/office/drawing/2014/main" id="{7F4B3C87-B6CD-83B1-0D1C-8AC4BD8238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08" y="0"/>
            <a:ext cx="12376616" cy="6968573"/>
          </a:xfrm>
          <a:prstGeom prst="rect">
            <a:avLst/>
          </a:prstGeom>
        </p:spPr>
      </p:pic>
    </p:spTree>
    <p:extLst>
      <p:ext uri="{BB962C8B-B14F-4D97-AF65-F5344CB8AC3E}">
        <p14:creationId xmlns:p14="http://schemas.microsoft.com/office/powerpoint/2010/main" val="3211172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omputer with a blank screen&#10;&#10;Description automatically generated">
            <a:extLst>
              <a:ext uri="{FF2B5EF4-FFF2-40B4-BE49-F238E27FC236}">
                <a16:creationId xmlns:a16="http://schemas.microsoft.com/office/drawing/2014/main" id="{1940E2C2-91AF-100D-3126-2005122E236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Walktrhough 4">
            <a:hlinkClick r:id="" action="ppaction://media"/>
            <a:extLst>
              <a:ext uri="{FF2B5EF4-FFF2-40B4-BE49-F238E27FC236}">
                <a16:creationId xmlns:a16="http://schemas.microsoft.com/office/drawing/2014/main" id="{E833809A-8716-0F0F-637B-14E6817DE21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t="3101"/>
          <a:stretch/>
        </p:blipFill>
        <p:spPr>
          <a:xfrm>
            <a:off x="2679929" y="1469986"/>
            <a:ext cx="6775141" cy="3229336"/>
          </a:xfrm>
          <a:prstGeom prst="rect">
            <a:avLst/>
          </a:prstGeom>
        </p:spPr>
      </p:pic>
    </p:spTree>
    <p:extLst>
      <p:ext uri="{BB962C8B-B14F-4D97-AF65-F5344CB8AC3E}">
        <p14:creationId xmlns:p14="http://schemas.microsoft.com/office/powerpoint/2010/main" val="906627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9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0">
                <p:cTn id="1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08CE-3791-FBE4-B111-7476004DD57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722DD98-862A-8015-16C8-57053E44B81A}"/>
              </a:ext>
            </a:extLst>
          </p:cNvPr>
          <p:cNvSpPr>
            <a:spLocks noGrp="1"/>
          </p:cNvSpPr>
          <p:nvPr>
            <p:ph type="subTitle" idx="1"/>
          </p:nvPr>
        </p:nvSpPr>
        <p:spPr/>
        <p:txBody>
          <a:bodyPr/>
          <a:lstStyle/>
          <a:p>
            <a:endParaRPr lang="en-US"/>
          </a:p>
        </p:txBody>
      </p:sp>
      <p:pic>
        <p:nvPicPr>
          <p:cNvPr id="4" name="Picture 3" descr="A blue rectangle with triangles&#10;&#10;Description automatically generated">
            <a:extLst>
              <a:ext uri="{FF2B5EF4-FFF2-40B4-BE49-F238E27FC236}">
                <a16:creationId xmlns:a16="http://schemas.microsoft.com/office/drawing/2014/main" id="{46A09B32-9E76-60E8-DC7D-5D3EF6675A7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1267" t="7017" r="24047" b="27281"/>
          <a:stretch/>
        </p:blipFill>
        <p:spPr>
          <a:xfrm>
            <a:off x="413649" y="274647"/>
            <a:ext cx="11030539" cy="6243392"/>
          </a:xfrm>
          <a:prstGeom prst="rect">
            <a:avLst/>
          </a:prstGeom>
        </p:spPr>
      </p:pic>
      <p:pic>
        <p:nvPicPr>
          <p:cNvPr id="5" name="Picture 4" descr="A group of people sitting at tables&#10;&#10;Description automatically generated">
            <a:extLst>
              <a:ext uri="{FF2B5EF4-FFF2-40B4-BE49-F238E27FC236}">
                <a16:creationId xmlns:a16="http://schemas.microsoft.com/office/drawing/2014/main" id="{35FB585C-9B9B-A241-A9EA-A071FD384E38}"/>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686"/>
          <a:stretch/>
        </p:blipFill>
        <p:spPr>
          <a:xfrm>
            <a:off x="6277379" y="1198594"/>
            <a:ext cx="5402617" cy="4622738"/>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047B126A-B971-42B2-7959-F60E75EE9C07}"/>
              </a:ext>
            </a:extLst>
          </p:cNvPr>
          <p:cNvSpPr txBox="1"/>
          <p:nvPr/>
        </p:nvSpPr>
        <p:spPr>
          <a:xfrm>
            <a:off x="1047597" y="527300"/>
            <a:ext cx="4637816" cy="646331"/>
          </a:xfrm>
          <a:prstGeom prst="rect">
            <a:avLst/>
          </a:prstGeom>
          <a:noFill/>
        </p:spPr>
        <p:txBody>
          <a:bodyPr wrap="square" rtlCol="0">
            <a:spAutoFit/>
          </a:bodyPr>
          <a:lstStyle/>
          <a:p>
            <a:r>
              <a:rPr lang="en-US" sz="3600" b="1" dirty="0">
                <a:solidFill>
                  <a:srgbClr val="007DC5"/>
                </a:solidFill>
                <a:latin typeface="Arial" panose="020B0604020202020204" pitchFamily="34" charset="0"/>
                <a:cs typeface="Arial" panose="020B0604020202020204" pitchFamily="34" charset="0"/>
              </a:rPr>
              <a:t>Planned Initiatives</a:t>
            </a:r>
          </a:p>
        </p:txBody>
      </p:sp>
      <p:sp>
        <p:nvSpPr>
          <p:cNvPr id="7" name="TextBox 6">
            <a:extLst>
              <a:ext uri="{FF2B5EF4-FFF2-40B4-BE49-F238E27FC236}">
                <a16:creationId xmlns:a16="http://schemas.microsoft.com/office/drawing/2014/main" id="{C61C59B5-DE72-D3E7-2462-99D8AD562994}"/>
              </a:ext>
            </a:extLst>
          </p:cNvPr>
          <p:cNvSpPr txBox="1"/>
          <p:nvPr/>
        </p:nvSpPr>
        <p:spPr>
          <a:xfrm>
            <a:off x="1611063" y="4489248"/>
            <a:ext cx="5125156" cy="461665"/>
          </a:xfrm>
          <a:prstGeom prst="rect">
            <a:avLst/>
          </a:prstGeom>
          <a:noFill/>
        </p:spPr>
        <p:txBody>
          <a:bodyPr wrap="square" rtlCol="0">
            <a:spAutoFit/>
          </a:bodyPr>
          <a:lstStyle/>
          <a:p>
            <a:r>
              <a:rPr lang="en-US" sz="2400" b="1" dirty="0">
                <a:solidFill>
                  <a:schemeClr val="bg1"/>
                </a:solidFill>
              </a:rPr>
              <a:t>Professional Development</a:t>
            </a:r>
          </a:p>
        </p:txBody>
      </p:sp>
      <p:sp>
        <p:nvSpPr>
          <p:cNvPr id="8" name="TextBox 7">
            <a:extLst>
              <a:ext uri="{FF2B5EF4-FFF2-40B4-BE49-F238E27FC236}">
                <a16:creationId xmlns:a16="http://schemas.microsoft.com/office/drawing/2014/main" id="{40222F20-5839-870D-A86D-1A9648480211}"/>
              </a:ext>
            </a:extLst>
          </p:cNvPr>
          <p:cNvSpPr txBox="1"/>
          <p:nvPr/>
        </p:nvSpPr>
        <p:spPr>
          <a:xfrm>
            <a:off x="1651515" y="2139256"/>
            <a:ext cx="4531548" cy="461665"/>
          </a:xfrm>
          <a:prstGeom prst="rect">
            <a:avLst/>
          </a:prstGeom>
          <a:noFill/>
        </p:spPr>
        <p:txBody>
          <a:bodyPr wrap="square">
            <a:spAutoFit/>
          </a:bodyPr>
          <a:lstStyle/>
          <a:p>
            <a:r>
              <a:rPr lang="en-US" sz="2400" b="1" dirty="0">
                <a:solidFill>
                  <a:schemeClr val="bg1"/>
                </a:solidFill>
              </a:rPr>
              <a:t>Tools for Career Conversations</a:t>
            </a:r>
          </a:p>
        </p:txBody>
      </p:sp>
      <p:sp>
        <p:nvSpPr>
          <p:cNvPr id="9" name="TextBox 8">
            <a:extLst>
              <a:ext uri="{FF2B5EF4-FFF2-40B4-BE49-F238E27FC236}">
                <a16:creationId xmlns:a16="http://schemas.microsoft.com/office/drawing/2014/main" id="{A1F95EED-B29D-F920-A0B8-26F039C247BA}"/>
              </a:ext>
            </a:extLst>
          </p:cNvPr>
          <p:cNvSpPr txBox="1"/>
          <p:nvPr/>
        </p:nvSpPr>
        <p:spPr>
          <a:xfrm>
            <a:off x="1651515" y="3360117"/>
            <a:ext cx="4390056" cy="461665"/>
          </a:xfrm>
          <a:prstGeom prst="rect">
            <a:avLst/>
          </a:prstGeom>
          <a:noFill/>
        </p:spPr>
        <p:txBody>
          <a:bodyPr wrap="square">
            <a:spAutoFit/>
          </a:bodyPr>
          <a:lstStyle/>
          <a:p>
            <a:r>
              <a:rPr lang="en-US" sz="2400" b="1" dirty="0">
                <a:solidFill>
                  <a:schemeClr val="bg1"/>
                </a:solidFill>
              </a:rPr>
              <a:t>Member Resource Groups</a:t>
            </a:r>
          </a:p>
        </p:txBody>
      </p:sp>
      <p:sp>
        <p:nvSpPr>
          <p:cNvPr id="11" name="TextBox 10">
            <a:extLst>
              <a:ext uri="{FF2B5EF4-FFF2-40B4-BE49-F238E27FC236}">
                <a16:creationId xmlns:a16="http://schemas.microsoft.com/office/drawing/2014/main" id="{C7B8B018-3B3A-69BC-C969-08DFB043B389}"/>
              </a:ext>
            </a:extLst>
          </p:cNvPr>
          <p:cNvSpPr txBox="1"/>
          <p:nvPr/>
        </p:nvSpPr>
        <p:spPr>
          <a:xfrm>
            <a:off x="1056103" y="1944678"/>
            <a:ext cx="554960" cy="923330"/>
          </a:xfrm>
          <a:prstGeom prst="rect">
            <a:avLst/>
          </a:prstGeom>
          <a:noFill/>
        </p:spPr>
        <p:txBody>
          <a:bodyPr wrap="none" rtlCol="0">
            <a:spAutoFit/>
          </a:bodyPr>
          <a:lstStyle/>
          <a:p>
            <a:r>
              <a:rPr lang="en-US" sz="5400" b="1" dirty="0">
                <a:solidFill>
                  <a:schemeClr val="bg1"/>
                </a:solidFill>
              </a:rPr>
              <a:t>1</a:t>
            </a:r>
          </a:p>
        </p:txBody>
      </p:sp>
      <p:sp>
        <p:nvSpPr>
          <p:cNvPr id="12" name="TextBox 11">
            <a:extLst>
              <a:ext uri="{FF2B5EF4-FFF2-40B4-BE49-F238E27FC236}">
                <a16:creationId xmlns:a16="http://schemas.microsoft.com/office/drawing/2014/main" id="{3F146DE9-4318-C237-F639-F1C1EDDD98FF}"/>
              </a:ext>
            </a:extLst>
          </p:cNvPr>
          <p:cNvSpPr txBox="1"/>
          <p:nvPr/>
        </p:nvSpPr>
        <p:spPr>
          <a:xfrm>
            <a:off x="1047597" y="3129285"/>
            <a:ext cx="554960" cy="923330"/>
          </a:xfrm>
          <a:prstGeom prst="rect">
            <a:avLst/>
          </a:prstGeom>
          <a:noFill/>
        </p:spPr>
        <p:txBody>
          <a:bodyPr wrap="none" rtlCol="0">
            <a:spAutoFit/>
          </a:bodyPr>
          <a:lstStyle/>
          <a:p>
            <a:r>
              <a:rPr lang="en-US" sz="5400" b="1" dirty="0">
                <a:solidFill>
                  <a:schemeClr val="bg1"/>
                </a:solidFill>
              </a:rPr>
              <a:t>2</a:t>
            </a:r>
          </a:p>
        </p:txBody>
      </p:sp>
      <p:sp>
        <p:nvSpPr>
          <p:cNvPr id="13" name="TextBox 12">
            <a:extLst>
              <a:ext uri="{FF2B5EF4-FFF2-40B4-BE49-F238E27FC236}">
                <a16:creationId xmlns:a16="http://schemas.microsoft.com/office/drawing/2014/main" id="{820EE882-8CF5-7E9E-F4D2-81291A5EA251}"/>
              </a:ext>
            </a:extLst>
          </p:cNvPr>
          <p:cNvSpPr txBox="1"/>
          <p:nvPr/>
        </p:nvSpPr>
        <p:spPr>
          <a:xfrm>
            <a:off x="1056103" y="4258416"/>
            <a:ext cx="554960" cy="923330"/>
          </a:xfrm>
          <a:prstGeom prst="rect">
            <a:avLst/>
          </a:prstGeom>
          <a:noFill/>
        </p:spPr>
        <p:txBody>
          <a:bodyPr wrap="none" rtlCol="0">
            <a:spAutoFit/>
          </a:bodyPr>
          <a:lstStyle/>
          <a:p>
            <a:r>
              <a:rPr lang="en-US" sz="5400" b="1" dirty="0">
                <a:solidFill>
                  <a:schemeClr val="bg1"/>
                </a:solidFill>
              </a:rPr>
              <a:t>3</a:t>
            </a:r>
          </a:p>
        </p:txBody>
      </p:sp>
      <p:pic>
        <p:nvPicPr>
          <p:cNvPr id="15" name="Picture 14">
            <a:extLst>
              <a:ext uri="{FF2B5EF4-FFF2-40B4-BE49-F238E27FC236}">
                <a16:creationId xmlns:a16="http://schemas.microsoft.com/office/drawing/2014/main" id="{643C8125-E8B5-955B-6365-FCEBE28F1E5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59023" y="339961"/>
            <a:ext cx="985165" cy="681878"/>
          </a:xfrm>
          <a:prstGeom prst="rect">
            <a:avLst/>
          </a:prstGeom>
        </p:spPr>
      </p:pic>
    </p:spTree>
    <p:extLst>
      <p:ext uri="{BB962C8B-B14F-4D97-AF65-F5344CB8AC3E}">
        <p14:creationId xmlns:p14="http://schemas.microsoft.com/office/powerpoint/2010/main" val="19434638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08CE-3791-FBE4-B111-7476004DD57D}"/>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722DD98-862A-8015-16C8-57053E44B81A}"/>
              </a:ext>
            </a:extLst>
          </p:cNvPr>
          <p:cNvSpPr>
            <a:spLocks noGrp="1"/>
          </p:cNvSpPr>
          <p:nvPr>
            <p:ph type="subTitle" idx="1"/>
          </p:nvPr>
        </p:nvSpPr>
        <p:spPr/>
        <p:txBody>
          <a:bodyPr/>
          <a:lstStyle/>
          <a:p>
            <a:endParaRPr lang="en-US"/>
          </a:p>
        </p:txBody>
      </p:sp>
      <p:sp>
        <p:nvSpPr>
          <p:cNvPr id="14" name="TextBox 13">
            <a:extLst>
              <a:ext uri="{FF2B5EF4-FFF2-40B4-BE49-F238E27FC236}">
                <a16:creationId xmlns:a16="http://schemas.microsoft.com/office/drawing/2014/main" id="{91796D93-4133-AB4F-8CE3-2942525C5E7C}"/>
              </a:ext>
            </a:extLst>
          </p:cNvPr>
          <p:cNvSpPr txBox="1"/>
          <p:nvPr/>
        </p:nvSpPr>
        <p:spPr>
          <a:xfrm>
            <a:off x="3727621" y="1488654"/>
            <a:ext cx="6363730" cy="369332"/>
          </a:xfrm>
          <a:prstGeom prst="rect">
            <a:avLst/>
          </a:prstGeom>
          <a:noFill/>
        </p:spPr>
        <p:txBody>
          <a:bodyPr wrap="square" rtlCol="0">
            <a:spAutoFit/>
          </a:bodyPr>
          <a:lstStyle/>
          <a:p>
            <a:r>
              <a:rPr lang="en-US" b="1" i="1" dirty="0">
                <a:solidFill>
                  <a:schemeClr val="bg1"/>
                </a:solidFill>
              </a:rPr>
              <a:t>Still Video Shots from the Stories campaign</a:t>
            </a:r>
          </a:p>
        </p:txBody>
      </p:sp>
      <p:sp>
        <p:nvSpPr>
          <p:cNvPr id="18" name="TextBox 17">
            <a:extLst>
              <a:ext uri="{FF2B5EF4-FFF2-40B4-BE49-F238E27FC236}">
                <a16:creationId xmlns:a16="http://schemas.microsoft.com/office/drawing/2014/main" id="{CEBD8504-8B7F-C742-68FC-D712B3C913D7}"/>
              </a:ext>
            </a:extLst>
          </p:cNvPr>
          <p:cNvSpPr txBox="1"/>
          <p:nvPr/>
        </p:nvSpPr>
        <p:spPr>
          <a:xfrm>
            <a:off x="1524000" y="4396321"/>
            <a:ext cx="9159445" cy="1287468"/>
          </a:xfrm>
          <a:prstGeom prst="rect">
            <a:avLst/>
          </a:prstGeom>
          <a:noFill/>
        </p:spPr>
        <p:txBody>
          <a:bodyPr wrap="square">
            <a:spAutoFit/>
          </a:bodyPr>
          <a:lstStyle/>
          <a:p>
            <a:pPr algn="ctr" rtl="0" fontAlgn="base">
              <a:lnSpc>
                <a:spcPct val="150000"/>
              </a:lnSpc>
            </a:pPr>
            <a:r>
              <a:rPr lang="en-US" sz="1800" b="1" i="0" dirty="0">
                <a:solidFill>
                  <a:schemeClr val="bg1"/>
                </a:solidFill>
                <a:effectLst/>
                <a:latin typeface="Arial" panose="020B0604020202020204" pitchFamily="34" charset="0"/>
              </a:rPr>
              <a:t>Why is this a great career? </a:t>
            </a:r>
            <a:endParaRPr lang="en-US" b="1" i="0" dirty="0">
              <a:solidFill>
                <a:schemeClr val="bg1"/>
              </a:solidFill>
              <a:effectLst/>
              <a:latin typeface="Segoe UI" panose="020B0502040204020203" pitchFamily="34" charset="0"/>
            </a:endParaRPr>
          </a:p>
          <a:p>
            <a:pPr algn="ctr" rtl="0" fontAlgn="base">
              <a:lnSpc>
                <a:spcPct val="150000"/>
              </a:lnSpc>
            </a:pPr>
            <a:r>
              <a:rPr lang="en-US" sz="1800" b="1" i="0" dirty="0">
                <a:solidFill>
                  <a:schemeClr val="bg1"/>
                </a:solidFill>
                <a:effectLst/>
                <a:latin typeface="Arial" panose="020B0604020202020204" pitchFamily="34" charset="0"/>
              </a:rPr>
              <a:t>Why should people be interested in this work? </a:t>
            </a:r>
            <a:endParaRPr lang="en-US" b="1" i="0" dirty="0">
              <a:solidFill>
                <a:schemeClr val="bg1"/>
              </a:solidFill>
              <a:effectLst/>
              <a:latin typeface="Segoe UI" panose="020B0502040204020203" pitchFamily="34" charset="0"/>
            </a:endParaRPr>
          </a:p>
          <a:p>
            <a:pPr algn="ctr" rtl="0" fontAlgn="base">
              <a:lnSpc>
                <a:spcPct val="150000"/>
              </a:lnSpc>
            </a:pPr>
            <a:r>
              <a:rPr lang="en-US" b="1" dirty="0">
                <a:solidFill>
                  <a:schemeClr val="bg1"/>
                </a:solidFill>
                <a:latin typeface="Arial" panose="020B0604020202020204" pitchFamily="34" charset="0"/>
              </a:rPr>
              <a:t>W</a:t>
            </a:r>
            <a:r>
              <a:rPr lang="en-US" sz="1800" b="1" i="0" dirty="0">
                <a:solidFill>
                  <a:schemeClr val="bg1"/>
                </a:solidFill>
                <a:effectLst/>
                <a:latin typeface="Arial" panose="020B0604020202020204" pitchFamily="34" charset="0"/>
              </a:rPr>
              <a:t>hy is this essential for survival</a:t>
            </a:r>
            <a:r>
              <a:rPr lang="en-US" b="1" dirty="0">
                <a:solidFill>
                  <a:schemeClr val="bg1"/>
                </a:solidFill>
                <a:latin typeface="Arial" panose="020B0604020202020204" pitchFamily="34" charset="0"/>
              </a:rPr>
              <a:t>?</a:t>
            </a:r>
            <a:endParaRPr lang="en-US" b="1" i="0" dirty="0">
              <a:solidFill>
                <a:schemeClr val="bg1"/>
              </a:solidFill>
              <a:effectLst/>
              <a:latin typeface="Segoe UI" panose="020B0502040204020203" pitchFamily="34" charset="0"/>
            </a:endParaRPr>
          </a:p>
        </p:txBody>
      </p:sp>
      <p:sp>
        <p:nvSpPr>
          <p:cNvPr id="8" name="TextBox 7">
            <a:extLst>
              <a:ext uri="{FF2B5EF4-FFF2-40B4-BE49-F238E27FC236}">
                <a16:creationId xmlns:a16="http://schemas.microsoft.com/office/drawing/2014/main" id="{97F7A9D1-1989-D12D-825C-6C06CE478D54}"/>
              </a:ext>
            </a:extLst>
          </p:cNvPr>
          <p:cNvSpPr txBox="1"/>
          <p:nvPr/>
        </p:nvSpPr>
        <p:spPr>
          <a:xfrm>
            <a:off x="3727621" y="1637731"/>
            <a:ext cx="2368379" cy="3416320"/>
          </a:xfrm>
          <a:prstGeom prst="rect">
            <a:avLst/>
          </a:prstGeom>
          <a:noFill/>
        </p:spPr>
        <p:txBody>
          <a:bodyPr wrap="square" rtlCol="0">
            <a:spAutoFit/>
          </a:bodyPr>
          <a:lstStyle/>
          <a:p>
            <a:endParaRPr lang="en-US" dirty="0"/>
          </a:p>
          <a:p>
            <a:r>
              <a:rPr lang="en-US" dirty="0"/>
              <a:t>Make a Difference with a Career in HVAC&amp;R.</a:t>
            </a:r>
          </a:p>
          <a:p>
            <a:endParaRPr lang="en-US" dirty="0"/>
          </a:p>
          <a:p>
            <a:endParaRPr lang="en-US" dirty="0"/>
          </a:p>
          <a:p>
            <a:endParaRPr lang="en-US" dirty="0"/>
          </a:p>
          <a:p>
            <a:endParaRPr lang="en-US" dirty="0"/>
          </a:p>
          <a:p>
            <a:endParaRPr lang="en-US" dirty="0"/>
          </a:p>
          <a:p>
            <a:endParaRPr lang="en-US" dirty="0"/>
          </a:p>
          <a:p>
            <a:r>
              <a:rPr lang="en-US" dirty="0"/>
              <a:t>Learn more at ashrae.org/president</a:t>
            </a:r>
          </a:p>
        </p:txBody>
      </p:sp>
      <p:pic>
        <p:nvPicPr>
          <p:cNvPr id="5" name="Picture 4" descr="A bus stop with a poster&#10;&#10;Description automatically generated">
            <a:extLst>
              <a:ext uri="{FF2B5EF4-FFF2-40B4-BE49-F238E27FC236}">
                <a16:creationId xmlns:a16="http://schemas.microsoft.com/office/drawing/2014/main" id="{7078D75E-C561-090B-0FD8-F4291E383796}"/>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726612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9D42B6-9098-FFAF-8979-6D4CB8851804}"/>
              </a:ext>
            </a:extLst>
          </p:cNvPr>
          <p:cNvSpPr txBox="1"/>
          <p:nvPr/>
        </p:nvSpPr>
        <p:spPr>
          <a:xfrm>
            <a:off x="392707" y="338331"/>
            <a:ext cx="8968635" cy="646331"/>
          </a:xfrm>
          <a:prstGeom prst="rect">
            <a:avLst/>
          </a:prstGeom>
          <a:noFill/>
        </p:spPr>
        <p:txBody>
          <a:bodyPr wrap="square" rtlCol="0">
            <a:spAutoFit/>
          </a:bodyPr>
          <a:lstStyle/>
          <a:p>
            <a:r>
              <a:rPr lang="en-US" sz="3600" b="1" i="0" dirty="0">
                <a:solidFill>
                  <a:schemeClr val="bg1"/>
                </a:solidFill>
                <a:effectLst/>
                <a:latin typeface="Arial" panose="020B0604020202020204" pitchFamily="34" charset="0"/>
                <a:cs typeface="Arial" panose="020B0604020202020204" pitchFamily="34" charset="0"/>
              </a:rPr>
              <a:t>Member Resource Groups</a:t>
            </a:r>
            <a:endParaRPr lang="en-US" sz="3600" b="1" dirty="0">
              <a:solidFill>
                <a:schemeClr val="bg1"/>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BDF9829E-7209-0550-B3AA-EBD5A6986A93}"/>
              </a:ext>
            </a:extLst>
          </p:cNvPr>
          <p:cNvSpPr txBox="1"/>
          <p:nvPr/>
        </p:nvSpPr>
        <p:spPr>
          <a:xfrm>
            <a:off x="6261382" y="1748604"/>
            <a:ext cx="5467883" cy="461665"/>
          </a:xfrm>
          <a:prstGeom prst="rect">
            <a:avLst/>
          </a:prstGeom>
          <a:noFill/>
        </p:spPr>
        <p:txBody>
          <a:bodyPr wrap="square" rtlCol="0">
            <a:spAutoFit/>
          </a:bodyPr>
          <a:lstStyle/>
          <a:p>
            <a:r>
              <a:rPr lang="en-US" sz="2400" b="1" i="0" dirty="0">
                <a:solidFill>
                  <a:srgbClr val="08559C"/>
                </a:solidFill>
                <a:effectLst/>
                <a:latin typeface="Arial" panose="020B0604020202020204" pitchFamily="34" charset="0"/>
              </a:rPr>
              <a:t>Young Professionals with Children</a:t>
            </a:r>
            <a:endParaRPr lang="en-US" sz="2400" b="1" dirty="0">
              <a:solidFill>
                <a:srgbClr val="08559C"/>
              </a:solidFill>
            </a:endParaRPr>
          </a:p>
        </p:txBody>
      </p:sp>
      <p:sp>
        <p:nvSpPr>
          <p:cNvPr id="12" name="TextBox 11">
            <a:extLst>
              <a:ext uri="{FF2B5EF4-FFF2-40B4-BE49-F238E27FC236}">
                <a16:creationId xmlns:a16="http://schemas.microsoft.com/office/drawing/2014/main" id="{48412FEC-3836-40EC-4D74-B385D5B4D2A9}"/>
              </a:ext>
            </a:extLst>
          </p:cNvPr>
          <p:cNvSpPr txBox="1"/>
          <p:nvPr/>
        </p:nvSpPr>
        <p:spPr>
          <a:xfrm>
            <a:off x="431384" y="1808936"/>
            <a:ext cx="5499236" cy="461665"/>
          </a:xfrm>
          <a:prstGeom prst="rect">
            <a:avLst/>
          </a:prstGeom>
          <a:noFill/>
        </p:spPr>
        <p:txBody>
          <a:bodyPr wrap="square">
            <a:spAutoFit/>
          </a:bodyPr>
          <a:lstStyle/>
          <a:p>
            <a:pPr algn="ctr"/>
            <a:r>
              <a:rPr lang="en-US" sz="2400" b="1" i="0" dirty="0">
                <a:solidFill>
                  <a:srgbClr val="08559C"/>
                </a:solidFill>
                <a:effectLst/>
                <a:latin typeface="Arial" panose="020B0604020202020204" pitchFamily="34" charset="0"/>
              </a:rPr>
              <a:t>New Members Club</a:t>
            </a:r>
            <a:endParaRPr lang="en-US" sz="2400" b="1" dirty="0">
              <a:solidFill>
                <a:srgbClr val="08559C"/>
              </a:solidFill>
            </a:endParaRPr>
          </a:p>
        </p:txBody>
      </p:sp>
      <p:pic>
        <p:nvPicPr>
          <p:cNvPr id="13" name="Picture 12" descr="A person and person standing together&#10;&#10;Description automatically generated">
            <a:extLst>
              <a:ext uri="{FF2B5EF4-FFF2-40B4-BE49-F238E27FC236}">
                <a16:creationId xmlns:a16="http://schemas.microsoft.com/office/drawing/2014/main" id="{A3BF548D-8AB5-4563-CD3F-0DC3B24468B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31385" y="2391744"/>
            <a:ext cx="5499235" cy="3666156"/>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AB9DDEDE-3A3C-9F6F-6BCE-9CA2ED266B16}"/>
              </a:ext>
            </a:extLst>
          </p:cNvPr>
          <p:cNvPicPr>
            <a:picLocks noChangeAspect="1"/>
          </p:cNvPicPr>
          <p:nvPr/>
        </p:nvPicPr>
        <p:blipFill>
          <a:blip r:embed="rId4" cstate="hqprint">
            <a:extLst>
              <a:ext uri="{28A0092B-C50C-407E-A947-70E740481C1C}">
                <a14:useLocalDpi xmlns:a14="http://schemas.microsoft.com/office/drawing/2010/main" val="0"/>
              </a:ext>
            </a:extLst>
          </a:blip>
          <a:srcRect/>
          <a:stretch/>
        </p:blipFill>
        <p:spPr>
          <a:xfrm>
            <a:off x="6230080" y="2391744"/>
            <a:ext cx="5499138" cy="366650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237836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9D42B6-9098-FFAF-8979-6D4CB8851804}"/>
              </a:ext>
            </a:extLst>
          </p:cNvPr>
          <p:cNvSpPr txBox="1"/>
          <p:nvPr/>
        </p:nvSpPr>
        <p:spPr>
          <a:xfrm>
            <a:off x="940817" y="577972"/>
            <a:ext cx="5410107" cy="1077218"/>
          </a:xfrm>
          <a:prstGeom prst="rect">
            <a:avLst/>
          </a:prstGeom>
          <a:noFill/>
        </p:spPr>
        <p:txBody>
          <a:bodyPr wrap="square" rtlCol="0">
            <a:spAutoFit/>
          </a:bodyPr>
          <a:lstStyle/>
          <a:p>
            <a:r>
              <a:rPr lang="en-US" sz="3200" b="1" i="0" dirty="0">
                <a:solidFill>
                  <a:schemeClr val="bg1"/>
                </a:solidFill>
                <a:effectLst/>
                <a:latin typeface="Arial" panose="020B0604020202020204" pitchFamily="34" charset="0"/>
                <a:cs typeface="Arial" panose="020B0604020202020204" pitchFamily="34" charset="0"/>
              </a:rPr>
              <a:t>Committing to </a:t>
            </a:r>
          </a:p>
          <a:p>
            <a:r>
              <a:rPr lang="en-US" sz="3200" b="1" i="0" dirty="0">
                <a:solidFill>
                  <a:schemeClr val="bg1"/>
                </a:solidFill>
                <a:effectLst/>
                <a:latin typeface="Arial" panose="020B0604020202020204" pitchFamily="34" charset="0"/>
                <a:cs typeface="Arial" panose="020B0604020202020204" pitchFamily="34" charset="0"/>
              </a:rPr>
              <a:t>Professional Development</a:t>
            </a:r>
            <a:endParaRPr lang="en-US" sz="3200" b="1"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ACA292C3-2893-0C34-60CD-3FC804E3E6CD}"/>
              </a:ext>
            </a:extLst>
          </p:cNvPr>
          <p:cNvSpPr txBox="1"/>
          <p:nvPr/>
        </p:nvSpPr>
        <p:spPr>
          <a:xfrm>
            <a:off x="0" y="1786612"/>
            <a:ext cx="6096000" cy="3978590"/>
          </a:xfrm>
          <a:prstGeom prst="rect">
            <a:avLst/>
          </a:prstGeom>
          <a:noFill/>
        </p:spPr>
        <p:txBody>
          <a:bodyPr wrap="square">
            <a:spAutoFit/>
          </a:bodyPr>
          <a:lstStyle/>
          <a:p>
            <a:pPr marL="1200150" marR="0" indent="-285750">
              <a:lnSpc>
                <a:spcPct val="150000"/>
              </a:lnSpc>
              <a:spcBef>
                <a:spcPts val="1200"/>
              </a:spcBef>
              <a:spcAft>
                <a:spcPts val="1200"/>
              </a:spcAft>
              <a:buFont typeface="Wingdings" panose="05000000000000000000" pitchFamily="2" charset="2"/>
              <a:buChar char="ü"/>
            </a:pPr>
            <a:r>
              <a:rPr lang="en-US" sz="2400" b="1" dirty="0">
                <a:solidFill>
                  <a:schemeClr val="bg1"/>
                </a:solidFill>
                <a:latin typeface="Aptos Narrow" panose="020B0004020202020204" pitchFamily="34" charset="0"/>
                <a:ea typeface="Arial" panose="020B0604020202020204" pitchFamily="34" charset="0"/>
              </a:rPr>
              <a:t>U</a:t>
            </a:r>
            <a:r>
              <a:rPr lang="en-US" sz="2400" b="1" dirty="0">
                <a:solidFill>
                  <a:schemeClr val="bg1"/>
                </a:solidFill>
                <a:effectLst/>
                <a:latin typeface="Aptos Narrow" panose="020B0004020202020204" pitchFamily="34" charset="0"/>
                <a:ea typeface="Arial" panose="020B0604020202020204" pitchFamily="34" charset="0"/>
              </a:rPr>
              <a:t>pdated HVAC Fundamentals Course</a:t>
            </a:r>
          </a:p>
          <a:p>
            <a:pPr marL="1200150" marR="0" indent="-285750">
              <a:lnSpc>
                <a:spcPct val="150000"/>
              </a:lnSpc>
              <a:spcBef>
                <a:spcPts val="1200"/>
              </a:spcBef>
              <a:spcAft>
                <a:spcPts val="1200"/>
              </a:spcAft>
              <a:buFont typeface="Wingdings" panose="05000000000000000000" pitchFamily="2" charset="2"/>
              <a:buChar char="ü"/>
            </a:pPr>
            <a:r>
              <a:rPr lang="en-US" sz="2400" b="1" dirty="0">
                <a:solidFill>
                  <a:schemeClr val="bg1"/>
                </a:solidFill>
                <a:latin typeface="Aptos Narrow" panose="020B0004020202020204" pitchFamily="34" charset="0"/>
                <a:ea typeface="Arial" panose="020B0604020202020204" pitchFamily="34" charset="0"/>
              </a:rPr>
              <a:t>C</a:t>
            </a:r>
            <a:r>
              <a:rPr lang="en-US" sz="2400" b="1" dirty="0">
                <a:solidFill>
                  <a:schemeClr val="bg1"/>
                </a:solidFill>
                <a:effectLst/>
                <a:latin typeface="Aptos Narrow" panose="020B0004020202020204" pitchFamily="34" charset="0"/>
                <a:ea typeface="Arial" panose="020B0604020202020204" pitchFamily="34" charset="0"/>
              </a:rPr>
              <a:t>ourses on how to decarbonize and sustainable building practices</a:t>
            </a:r>
          </a:p>
          <a:p>
            <a:pPr marL="1200150" marR="0" indent="-285750">
              <a:lnSpc>
                <a:spcPct val="150000"/>
              </a:lnSpc>
              <a:spcBef>
                <a:spcPts val="1200"/>
              </a:spcBef>
              <a:spcAft>
                <a:spcPts val="1200"/>
              </a:spcAft>
              <a:buFont typeface="Wingdings" panose="05000000000000000000" pitchFamily="2" charset="2"/>
              <a:buChar char="ü"/>
            </a:pPr>
            <a:r>
              <a:rPr lang="en-US" sz="2400" b="1" dirty="0">
                <a:solidFill>
                  <a:schemeClr val="bg1"/>
                </a:solidFill>
                <a:effectLst/>
                <a:latin typeface="Aptos Narrow" panose="020B0004020202020204" pitchFamily="34" charset="0"/>
                <a:ea typeface="Arial" panose="020B0604020202020204" pitchFamily="34" charset="0"/>
              </a:rPr>
              <a:t>Courses on whole life carbon design, construction and manufacturing practices</a:t>
            </a:r>
          </a:p>
        </p:txBody>
      </p:sp>
      <p:pic>
        <p:nvPicPr>
          <p:cNvPr id="2" name="Picture 1">
            <a:extLst>
              <a:ext uri="{FF2B5EF4-FFF2-40B4-BE49-F238E27FC236}">
                <a16:creationId xmlns:a16="http://schemas.microsoft.com/office/drawing/2014/main" id="{5353D110-E28F-4242-30E0-FB76E6CEAA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9023" y="339961"/>
            <a:ext cx="985165" cy="681878"/>
          </a:xfrm>
          <a:prstGeom prst="rect">
            <a:avLst/>
          </a:prstGeom>
        </p:spPr>
      </p:pic>
      <p:pic>
        <p:nvPicPr>
          <p:cNvPr id="7" name="Picture 6" descr="A couple of men holding papers&#10;&#10;Description automatically generated">
            <a:extLst>
              <a:ext uri="{FF2B5EF4-FFF2-40B4-BE49-F238E27FC236}">
                <a16:creationId xmlns:a16="http://schemas.microsoft.com/office/drawing/2014/main" id="{3525FA77-D42B-FC93-BD24-CC167ECBA65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1"/>
          <a:stretch/>
        </p:blipFill>
        <p:spPr>
          <a:xfrm>
            <a:off x="6096000" y="1733131"/>
            <a:ext cx="5865493" cy="40855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29573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E10D737-5123-D5CC-55A9-57EF0969348F}"/>
              </a:ext>
            </a:extLst>
          </p:cNvPr>
          <p:cNvSpPr>
            <a:spLocks/>
          </p:cNvSpPr>
          <p:nvPr/>
        </p:nvSpPr>
        <p:spPr>
          <a:xfrm>
            <a:off x="-1" y="-11926"/>
            <a:ext cx="3741619" cy="6869926"/>
          </a:xfrm>
          <a:prstGeom prst="rect">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E5975E5-3250-29A5-80A9-BD85166958EF}"/>
              </a:ext>
            </a:extLst>
          </p:cNvPr>
          <p:cNvSpPr>
            <a:spLocks/>
          </p:cNvSpPr>
          <p:nvPr/>
        </p:nvSpPr>
        <p:spPr>
          <a:xfrm>
            <a:off x="3910781" y="11926"/>
            <a:ext cx="4120590" cy="6858000"/>
          </a:xfrm>
          <a:prstGeom prst="rect">
            <a:avLst/>
          </a:prstGeom>
          <a:solidFill>
            <a:srgbClr val="006E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3B9D1FB6-AC0C-C346-61AA-22819EAB1221}"/>
              </a:ext>
            </a:extLst>
          </p:cNvPr>
          <p:cNvSpPr>
            <a:spLocks/>
          </p:cNvSpPr>
          <p:nvPr/>
        </p:nvSpPr>
        <p:spPr>
          <a:xfrm>
            <a:off x="8200535" y="0"/>
            <a:ext cx="3991466" cy="6869926"/>
          </a:xfrm>
          <a:prstGeom prst="rect">
            <a:avLst/>
          </a:prstGeom>
          <a:solidFill>
            <a:srgbClr val="79C25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49FB4843-E21B-1670-C4CB-3C9252D47AE4}"/>
              </a:ext>
            </a:extLst>
          </p:cNvPr>
          <p:cNvSpPr txBox="1"/>
          <p:nvPr/>
        </p:nvSpPr>
        <p:spPr>
          <a:xfrm>
            <a:off x="8548748" y="478523"/>
            <a:ext cx="3295039" cy="954107"/>
          </a:xfrm>
          <a:prstGeom prst="rect">
            <a:avLst/>
          </a:prstGeom>
          <a:noFill/>
        </p:spPr>
        <p:txBody>
          <a:bodyPr wrap="square" rtlCol="0">
            <a:spAutoFit/>
          </a:bodyPr>
          <a:lstStyle/>
          <a:p>
            <a:pPr algn="ctr">
              <a:spcBef>
                <a:spcPts val="1000"/>
              </a:spcBef>
              <a:spcAft>
                <a:spcPts val="1200"/>
              </a:spcAft>
            </a:pPr>
            <a:r>
              <a:rPr lang="en-US" sz="2800" b="1" dirty="0">
                <a:solidFill>
                  <a:schemeClr val="bg1"/>
                </a:solidFill>
                <a:effectLst/>
                <a:latin typeface="Arial" panose="020B0604020202020204" pitchFamily="34" charset="0"/>
                <a:ea typeface="Arial" panose="020B0604020202020204" pitchFamily="34" charset="0"/>
              </a:rPr>
              <a:t>Host Industry </a:t>
            </a:r>
            <a:br>
              <a:rPr lang="en-US" sz="2800" b="1" dirty="0">
                <a:solidFill>
                  <a:schemeClr val="bg1"/>
                </a:solidFill>
                <a:latin typeface="Arial" panose="020B0604020202020204" pitchFamily="34" charset="0"/>
                <a:ea typeface="Arial" panose="020B0604020202020204" pitchFamily="34" charset="0"/>
              </a:rPr>
            </a:br>
            <a:r>
              <a:rPr lang="en-US" sz="2800" b="1" dirty="0">
                <a:solidFill>
                  <a:schemeClr val="bg1"/>
                </a:solidFill>
                <a:effectLst/>
                <a:latin typeface="Arial" panose="020B0604020202020204" pitchFamily="34" charset="0"/>
                <a:ea typeface="Arial" panose="020B0604020202020204" pitchFamily="34" charset="0"/>
              </a:rPr>
              <a:t>Roundtables</a:t>
            </a:r>
            <a:endParaRPr lang="en-US" sz="2800" dirty="0">
              <a:solidFill>
                <a:schemeClr val="bg1"/>
              </a:solidFill>
              <a:effectLst/>
              <a:latin typeface="Arial" panose="020B0604020202020204" pitchFamily="34" charset="0"/>
              <a:ea typeface="Arial" panose="020B0604020202020204" pitchFamily="34" charset="0"/>
            </a:endParaRPr>
          </a:p>
        </p:txBody>
      </p:sp>
      <p:sp>
        <p:nvSpPr>
          <p:cNvPr id="3" name="TextBox 2">
            <a:extLst>
              <a:ext uri="{FF2B5EF4-FFF2-40B4-BE49-F238E27FC236}">
                <a16:creationId xmlns:a16="http://schemas.microsoft.com/office/drawing/2014/main" id="{3A07F861-244C-3D16-693A-E87FA3F79B4B}"/>
              </a:ext>
            </a:extLst>
          </p:cNvPr>
          <p:cNvSpPr txBox="1"/>
          <p:nvPr/>
        </p:nvSpPr>
        <p:spPr>
          <a:xfrm>
            <a:off x="188043" y="599281"/>
            <a:ext cx="3365527" cy="523220"/>
          </a:xfrm>
          <a:prstGeom prst="rect">
            <a:avLst/>
          </a:prstGeom>
          <a:noFill/>
        </p:spPr>
        <p:txBody>
          <a:bodyPr wrap="square" rtlCol="0">
            <a:spAutoFit/>
          </a:bodyPr>
          <a:lstStyle/>
          <a:p>
            <a:pPr algn="ctr">
              <a:spcBef>
                <a:spcPts val="1000"/>
              </a:spcBef>
              <a:spcAft>
                <a:spcPts val="1200"/>
              </a:spcAft>
            </a:pPr>
            <a:r>
              <a:rPr lang="en-US" sz="2800" b="1" dirty="0">
                <a:solidFill>
                  <a:schemeClr val="bg1"/>
                </a:solidFill>
                <a:latin typeface="Arial" panose="020B0604020202020204" pitchFamily="34" charset="0"/>
                <a:ea typeface="Arial" panose="020B0604020202020204" pitchFamily="34" charset="0"/>
              </a:rPr>
              <a:t>Industry Summit</a:t>
            </a:r>
            <a:endParaRPr lang="en-US" sz="2800" dirty="0">
              <a:solidFill>
                <a:schemeClr val="bg1"/>
              </a:solidFill>
              <a:effectLst/>
              <a:latin typeface="Arial" panose="020B0604020202020204" pitchFamily="34" charset="0"/>
              <a:ea typeface="Arial" panose="020B0604020202020204" pitchFamily="34" charset="0"/>
            </a:endParaRPr>
          </a:p>
        </p:txBody>
      </p:sp>
      <p:sp>
        <p:nvSpPr>
          <p:cNvPr id="5" name="TextBox 4">
            <a:extLst>
              <a:ext uri="{FF2B5EF4-FFF2-40B4-BE49-F238E27FC236}">
                <a16:creationId xmlns:a16="http://schemas.microsoft.com/office/drawing/2014/main" id="{58AC90D7-FCCE-40C4-78C9-B5D7066D6F2C}"/>
              </a:ext>
            </a:extLst>
          </p:cNvPr>
          <p:cNvSpPr txBox="1"/>
          <p:nvPr/>
        </p:nvSpPr>
        <p:spPr>
          <a:xfrm>
            <a:off x="4285189" y="478524"/>
            <a:ext cx="3532414" cy="954107"/>
          </a:xfrm>
          <a:prstGeom prst="rect">
            <a:avLst/>
          </a:prstGeom>
          <a:noFill/>
        </p:spPr>
        <p:txBody>
          <a:bodyPr wrap="square" rtlCol="0">
            <a:spAutoFit/>
          </a:bodyPr>
          <a:lstStyle/>
          <a:p>
            <a:pPr algn="ctr">
              <a:spcBef>
                <a:spcPts val="1000"/>
              </a:spcBef>
              <a:spcAft>
                <a:spcPts val="1200"/>
              </a:spcAft>
            </a:pPr>
            <a:r>
              <a:rPr lang="en-US" sz="2800" b="1" dirty="0">
                <a:solidFill>
                  <a:schemeClr val="bg1"/>
                </a:solidFill>
                <a:effectLst/>
                <a:latin typeface="Arial" panose="020B0604020202020204" pitchFamily="34" charset="0"/>
                <a:ea typeface="Arial" panose="020B0604020202020204" pitchFamily="34" charset="0"/>
              </a:rPr>
              <a:t>Continue the </a:t>
            </a:r>
            <a:br>
              <a:rPr lang="en-US" sz="2800" b="1" dirty="0">
                <a:solidFill>
                  <a:schemeClr val="bg1"/>
                </a:solidFill>
                <a:latin typeface="Arial" panose="020B0604020202020204" pitchFamily="34" charset="0"/>
                <a:ea typeface="Arial" panose="020B0604020202020204" pitchFamily="34" charset="0"/>
              </a:rPr>
            </a:br>
            <a:r>
              <a:rPr lang="en-US" sz="2800" b="1" dirty="0">
                <a:solidFill>
                  <a:schemeClr val="bg1"/>
                </a:solidFill>
                <a:effectLst/>
                <a:latin typeface="Arial" panose="020B0604020202020204" pitchFamily="34" charset="0"/>
                <a:ea typeface="Arial" panose="020B0604020202020204" pitchFamily="34" charset="0"/>
              </a:rPr>
              <a:t>Decarb Challenge</a:t>
            </a:r>
            <a:endParaRPr lang="en-US" sz="2800" dirty="0">
              <a:solidFill>
                <a:schemeClr val="bg1"/>
              </a:solidFill>
              <a:effectLst/>
              <a:latin typeface="Arial" panose="020B0604020202020204" pitchFamily="34" charset="0"/>
              <a:ea typeface="Arial" panose="020B0604020202020204" pitchFamily="34" charset="0"/>
            </a:endParaRPr>
          </a:p>
        </p:txBody>
      </p:sp>
      <p:pic>
        <p:nvPicPr>
          <p:cNvPr id="13" name="Picture 12" descr="A city skyline with a sunset&#10;&#10;Description automatically generated with medium confidence">
            <a:extLst>
              <a:ext uri="{FF2B5EF4-FFF2-40B4-BE49-F238E27FC236}">
                <a16:creationId xmlns:a16="http://schemas.microsoft.com/office/drawing/2014/main" id="{3D590FEE-2F4D-5ECC-F9DE-2986C18A06E8}"/>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b="-1805"/>
          <a:stretch/>
        </p:blipFill>
        <p:spPr>
          <a:xfrm>
            <a:off x="125640" y="1899230"/>
            <a:ext cx="3490331" cy="4754234"/>
          </a:xfrm>
          <a:prstGeom prst="rect">
            <a:avLst/>
          </a:prstGeom>
        </p:spPr>
      </p:pic>
      <p:pic>
        <p:nvPicPr>
          <p:cNvPr id="17" name="Picture 16" descr="A group of people holding a large check&#10;&#10;Description automatically generated">
            <a:extLst>
              <a:ext uri="{FF2B5EF4-FFF2-40B4-BE49-F238E27FC236}">
                <a16:creationId xmlns:a16="http://schemas.microsoft.com/office/drawing/2014/main" id="{CA6E670F-CBDC-CCED-721F-F7DC6B0AE4BE}"/>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067465" y="1911261"/>
            <a:ext cx="3798266" cy="4664676"/>
          </a:xfrm>
          <a:prstGeom prst="rect">
            <a:avLst/>
          </a:prstGeom>
        </p:spPr>
      </p:pic>
      <p:pic>
        <p:nvPicPr>
          <p:cNvPr id="19" name="Picture 18" descr="A person standing in front of a group of people&#10;&#10;Description automatically generated">
            <a:extLst>
              <a:ext uri="{FF2B5EF4-FFF2-40B4-BE49-F238E27FC236}">
                <a16:creationId xmlns:a16="http://schemas.microsoft.com/office/drawing/2014/main" id="{C6D2B83F-F07E-38E6-A79D-995F7900017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203"/>
          <a:stretch/>
        </p:blipFill>
        <p:spPr>
          <a:xfrm>
            <a:off x="8381355" y="1899229"/>
            <a:ext cx="3629823" cy="4664676"/>
          </a:xfrm>
          <a:prstGeom prst="rect">
            <a:avLst/>
          </a:prstGeom>
        </p:spPr>
      </p:pic>
    </p:spTree>
    <p:extLst>
      <p:ext uri="{BB962C8B-B14F-4D97-AF65-F5344CB8AC3E}">
        <p14:creationId xmlns:p14="http://schemas.microsoft.com/office/powerpoint/2010/main" val="8748702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14E8A89-4139-D4D2-D070-EE99826F6390}"/>
              </a:ext>
            </a:extLst>
          </p:cNvPr>
          <p:cNvSpPr txBox="1"/>
          <p:nvPr/>
        </p:nvSpPr>
        <p:spPr>
          <a:xfrm>
            <a:off x="713983" y="476032"/>
            <a:ext cx="8968635"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An Evolving Workforce</a:t>
            </a:r>
          </a:p>
        </p:txBody>
      </p:sp>
      <p:pic>
        <p:nvPicPr>
          <p:cNvPr id="6" name="Picture 5">
            <a:extLst>
              <a:ext uri="{FF2B5EF4-FFF2-40B4-BE49-F238E27FC236}">
                <a16:creationId xmlns:a16="http://schemas.microsoft.com/office/drawing/2014/main" id="{3A82E479-770A-B827-5373-3DB607E240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9023" y="5892863"/>
            <a:ext cx="985165" cy="681878"/>
          </a:xfrm>
          <a:prstGeom prst="rect">
            <a:avLst/>
          </a:prstGeom>
        </p:spPr>
      </p:pic>
      <p:pic>
        <p:nvPicPr>
          <p:cNvPr id="3" name="Picture 2" descr="A person in a hat and coat&#10;&#10;Description automatically generated">
            <a:extLst>
              <a:ext uri="{FF2B5EF4-FFF2-40B4-BE49-F238E27FC236}">
                <a16:creationId xmlns:a16="http://schemas.microsoft.com/office/drawing/2014/main" id="{321BFB9B-F367-81AB-4BDE-7862F6930814}"/>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4986036" y="1938565"/>
            <a:ext cx="3045195" cy="37940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A group of old people standing together&#10;&#10;Description automatically generated">
            <a:extLst>
              <a:ext uri="{FF2B5EF4-FFF2-40B4-BE49-F238E27FC236}">
                <a16:creationId xmlns:a16="http://schemas.microsoft.com/office/drawing/2014/main" id="{5D9FD1B3-6A24-48B8-F5D9-68EC1EAFDC7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210379" y="2506352"/>
            <a:ext cx="4533900" cy="30162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erson standing next to a heat pump&#10;&#10;Description automatically generated">
            <a:extLst>
              <a:ext uri="{FF2B5EF4-FFF2-40B4-BE49-F238E27FC236}">
                <a16:creationId xmlns:a16="http://schemas.microsoft.com/office/drawing/2014/main" id="{4E8C3479-43F9-01D8-8B22-B5E35C100B86}"/>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a:xfrm>
            <a:off x="8272988" y="2506352"/>
            <a:ext cx="3708632" cy="28832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67F29EEA-22D9-0B70-DBD5-561D226A6AC1}"/>
              </a:ext>
            </a:extLst>
          </p:cNvPr>
          <p:cNvSpPr/>
          <p:nvPr/>
        </p:nvSpPr>
        <p:spPr>
          <a:xfrm>
            <a:off x="10312400" y="4178300"/>
            <a:ext cx="342900" cy="190500"/>
          </a:xfrm>
          <a:prstGeom prst="rect">
            <a:avLst/>
          </a:prstGeom>
          <a:solidFill>
            <a:srgbClr val="BFB7B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0118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4FDEFA5-E9E9-C086-0174-E41ACCB94563}"/>
              </a:ext>
            </a:extLst>
          </p:cNvPr>
          <p:cNvSpPr txBox="1"/>
          <p:nvPr/>
        </p:nvSpPr>
        <p:spPr>
          <a:xfrm>
            <a:off x="822925" y="5185684"/>
            <a:ext cx="4228667" cy="1061829"/>
          </a:xfrm>
          <a:prstGeom prst="rect">
            <a:avLst/>
          </a:prstGeom>
          <a:noFill/>
        </p:spPr>
        <p:txBody>
          <a:bodyPr wrap="square" rtlCol="0">
            <a:spAutoFit/>
          </a:bodyPr>
          <a:lstStyle/>
          <a:p>
            <a:pPr algn="ctr"/>
            <a:r>
              <a:rPr lang="en-US" sz="2100" b="1" i="0" dirty="0">
                <a:solidFill>
                  <a:srgbClr val="C0E1A2"/>
                </a:solidFill>
                <a:effectLst/>
                <a:latin typeface="Arial" panose="020B0604020202020204" pitchFamily="34" charset="0"/>
                <a:cs typeface="Arial" panose="020B0604020202020204" pitchFamily="34" charset="0"/>
              </a:rPr>
              <a:t>M. Dennis Knight, P.E., BEMP, Fellow Life Member ASHRAE,</a:t>
            </a:r>
          </a:p>
          <a:p>
            <a:pPr algn="ctr"/>
            <a:r>
              <a:rPr lang="en-US" sz="2100" b="1" dirty="0">
                <a:solidFill>
                  <a:srgbClr val="C0E1A2"/>
                </a:solidFill>
                <a:latin typeface="Arial" panose="020B0604020202020204" pitchFamily="34" charset="0"/>
                <a:cs typeface="Arial" panose="020B0604020202020204" pitchFamily="34" charset="0"/>
              </a:rPr>
              <a:t>2024-25 ASHRAE President</a:t>
            </a:r>
          </a:p>
        </p:txBody>
      </p:sp>
      <p:sp>
        <p:nvSpPr>
          <p:cNvPr id="5" name="TextBox 4">
            <a:extLst>
              <a:ext uri="{FF2B5EF4-FFF2-40B4-BE49-F238E27FC236}">
                <a16:creationId xmlns:a16="http://schemas.microsoft.com/office/drawing/2014/main" id="{86C6121D-7561-AF66-D0DC-C671C4BE26B8}"/>
              </a:ext>
            </a:extLst>
          </p:cNvPr>
          <p:cNvSpPr txBox="1"/>
          <p:nvPr/>
        </p:nvSpPr>
        <p:spPr>
          <a:xfrm>
            <a:off x="476454" y="2539602"/>
            <a:ext cx="4954268" cy="2185214"/>
          </a:xfrm>
          <a:prstGeom prst="rect">
            <a:avLst/>
          </a:prstGeom>
          <a:noFill/>
        </p:spPr>
        <p:txBody>
          <a:bodyPr wrap="square" rtlCol="0">
            <a:spAutoFit/>
          </a:bodyPr>
          <a:lstStyle/>
          <a:p>
            <a:pPr algn="ctr"/>
            <a:r>
              <a:rPr lang="en-US" sz="3400" b="1" dirty="0">
                <a:solidFill>
                  <a:schemeClr val="bg1"/>
                </a:solidFill>
                <a:effectLst/>
                <a:latin typeface="Arial" panose="020B0604020202020204" pitchFamily="34" charset="0"/>
                <a:cs typeface="Arial" panose="020B0604020202020204" pitchFamily="34" charset="0"/>
              </a:rPr>
              <a:t>Empowering Our Workforce: </a:t>
            </a:r>
          </a:p>
          <a:p>
            <a:pPr algn="ctr"/>
            <a:r>
              <a:rPr lang="en-US" sz="3400" b="1" dirty="0">
                <a:solidFill>
                  <a:schemeClr val="bg1"/>
                </a:solidFill>
                <a:latin typeface="Arial" panose="020B0604020202020204" pitchFamily="34" charset="0"/>
                <a:cs typeface="Arial" panose="020B0604020202020204" pitchFamily="34" charset="0"/>
              </a:rPr>
              <a:t>Building a </a:t>
            </a:r>
          </a:p>
          <a:p>
            <a:pPr algn="ctr"/>
            <a:r>
              <a:rPr lang="en-US" sz="3400" b="1" dirty="0">
                <a:solidFill>
                  <a:schemeClr val="bg1"/>
                </a:solidFill>
                <a:latin typeface="Arial" panose="020B0604020202020204" pitchFamily="34" charset="0"/>
                <a:cs typeface="Arial" panose="020B0604020202020204" pitchFamily="34" charset="0"/>
              </a:rPr>
              <a:t>Sustainable Future</a:t>
            </a:r>
          </a:p>
        </p:txBody>
      </p:sp>
      <p:pic>
        <p:nvPicPr>
          <p:cNvPr id="6" name="Picture 5" descr="A white text on a black background&#10;&#10;Description automatically generated">
            <a:extLst>
              <a:ext uri="{FF2B5EF4-FFF2-40B4-BE49-F238E27FC236}">
                <a16:creationId xmlns:a16="http://schemas.microsoft.com/office/drawing/2014/main" id="{0E14CB64-E605-B09E-F210-C64BCA1DD6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819" y="520547"/>
            <a:ext cx="2264410" cy="1567668"/>
          </a:xfrm>
          <a:prstGeom prst="rect">
            <a:avLst/>
          </a:prstGeom>
        </p:spPr>
      </p:pic>
    </p:spTree>
    <p:extLst>
      <p:ext uri="{BB962C8B-B14F-4D97-AF65-F5344CB8AC3E}">
        <p14:creationId xmlns:p14="http://schemas.microsoft.com/office/powerpoint/2010/main" val="23394404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1BBE8-7B35-A710-B1AC-E90BB935DE5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4FF12D6E-0942-DF41-3A6B-A97CEEB028FC}"/>
              </a:ext>
            </a:extLst>
          </p:cNvPr>
          <p:cNvSpPr txBox="1"/>
          <p:nvPr/>
        </p:nvSpPr>
        <p:spPr>
          <a:xfrm>
            <a:off x="713983" y="476032"/>
            <a:ext cx="8968635" cy="646331"/>
          </a:xfrm>
          <a:prstGeom prst="rect">
            <a:avLst/>
          </a:prstGeom>
          <a:noFill/>
        </p:spPr>
        <p:txBody>
          <a:bodyPr wrap="square" rtlCol="0">
            <a:spAutoFit/>
          </a:bodyPr>
          <a:lstStyle/>
          <a:p>
            <a:r>
              <a:rPr lang="en-US" sz="3600" b="1" dirty="0">
                <a:solidFill>
                  <a:schemeClr val="bg1"/>
                </a:solidFill>
                <a:latin typeface="Arial" panose="020B0604020202020204" pitchFamily="34" charset="0"/>
                <a:cs typeface="Arial" panose="020B0604020202020204" pitchFamily="34" charset="0"/>
              </a:rPr>
              <a:t>Telling Our Stories</a:t>
            </a:r>
          </a:p>
        </p:txBody>
      </p:sp>
      <p:pic>
        <p:nvPicPr>
          <p:cNvPr id="6" name="Picture 5">
            <a:extLst>
              <a:ext uri="{FF2B5EF4-FFF2-40B4-BE49-F238E27FC236}">
                <a16:creationId xmlns:a16="http://schemas.microsoft.com/office/drawing/2014/main" id="{4A4C0F5B-50CC-5999-E719-BDC9AA12DA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59023" y="5892863"/>
            <a:ext cx="985165" cy="681878"/>
          </a:xfrm>
          <a:prstGeom prst="rect">
            <a:avLst/>
          </a:prstGeom>
        </p:spPr>
      </p:pic>
      <p:pic>
        <p:nvPicPr>
          <p:cNvPr id="10" name="Picture 9" descr="A blue and white image of a building&#10;&#10;Description automatically generated">
            <a:extLst>
              <a:ext uri="{FF2B5EF4-FFF2-40B4-BE49-F238E27FC236}">
                <a16:creationId xmlns:a16="http://schemas.microsoft.com/office/drawing/2014/main" id="{76FCA10E-0739-61B4-DCED-DA1177C2B4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30523" y="1592173"/>
            <a:ext cx="3538079" cy="4723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8" name="Picture 17" descr="A group of men wearing lanyards&#10;&#10;Description automatically generated">
            <a:extLst>
              <a:ext uri="{FF2B5EF4-FFF2-40B4-BE49-F238E27FC236}">
                <a16:creationId xmlns:a16="http://schemas.microsoft.com/office/drawing/2014/main" id="{F2229892-2E83-2594-237B-85922C50918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329451" y="1592173"/>
            <a:ext cx="4002367" cy="32130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descr="Men shaking hands with a plaque&#10;&#10;Description automatically generated">
            <a:extLst>
              <a:ext uri="{FF2B5EF4-FFF2-40B4-BE49-F238E27FC236}">
                <a16:creationId xmlns:a16="http://schemas.microsoft.com/office/drawing/2014/main" id="{DF998F21-AC07-A808-1B44-A0069CDDAE18}"/>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83147" y="3770223"/>
            <a:ext cx="3694977" cy="2463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descr="A group of people standing in front of a brick building&#10;&#10;Description automatically generated">
            <a:extLst>
              <a:ext uri="{FF2B5EF4-FFF2-40B4-BE49-F238E27FC236}">
                <a16:creationId xmlns:a16="http://schemas.microsoft.com/office/drawing/2014/main" id="{44E8C85A-FF9E-3F11-6F22-CF2365C95ACC}"/>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a:stretch/>
        </p:blipFill>
        <p:spPr>
          <a:xfrm>
            <a:off x="8421001" y="1630493"/>
            <a:ext cx="3440312" cy="39623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3600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ue rectangle with triangles&#10;&#10;Description automatically generated">
            <a:extLst>
              <a:ext uri="{FF2B5EF4-FFF2-40B4-BE49-F238E27FC236}">
                <a16:creationId xmlns:a16="http://schemas.microsoft.com/office/drawing/2014/main" id="{6BFCB157-3328-DEE0-89C1-EF7901D8632A}"/>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4479" t="15023" r="30985" b="29786"/>
          <a:stretch/>
        </p:blipFill>
        <p:spPr>
          <a:xfrm>
            <a:off x="0" y="302117"/>
            <a:ext cx="12192000" cy="6708554"/>
          </a:xfrm>
          <a:prstGeom prst="rect">
            <a:avLst/>
          </a:prstGeom>
        </p:spPr>
      </p:pic>
      <p:pic>
        <p:nvPicPr>
          <p:cNvPr id="8" name="Leadership academy.">
            <a:hlinkClick r:id="" action="ppaction://media"/>
            <a:extLst>
              <a:ext uri="{FF2B5EF4-FFF2-40B4-BE49-F238E27FC236}">
                <a16:creationId xmlns:a16="http://schemas.microsoft.com/office/drawing/2014/main" id="{7A207F79-D94E-C341-7A3F-FB03CDB1F39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1"/>
            <a:ext cx="12192000" cy="7010671"/>
          </a:xfrm>
          <a:prstGeom prst="rect">
            <a:avLst/>
          </a:prstGeom>
        </p:spPr>
      </p:pic>
    </p:spTree>
    <p:extLst>
      <p:ext uri="{BB962C8B-B14F-4D97-AF65-F5344CB8AC3E}">
        <p14:creationId xmlns:p14="http://schemas.microsoft.com/office/powerpoint/2010/main" val="36221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779"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A3B78E1-87A1-65C9-63FB-ED52A577FBDD}"/>
              </a:ext>
            </a:extLst>
          </p:cNvPr>
          <p:cNvSpPr txBox="1"/>
          <p:nvPr/>
        </p:nvSpPr>
        <p:spPr>
          <a:xfrm>
            <a:off x="646433" y="5813035"/>
            <a:ext cx="10899134" cy="646331"/>
          </a:xfrm>
          <a:prstGeom prst="rect">
            <a:avLst/>
          </a:prstGeom>
          <a:noFill/>
        </p:spPr>
        <p:txBody>
          <a:bodyPr wrap="square" rtlCol="0">
            <a:spAutoFit/>
          </a:bodyPr>
          <a:lstStyle/>
          <a:p>
            <a:pPr algn="ctr"/>
            <a:r>
              <a:rPr lang="en-US" sz="3600" b="1" dirty="0" err="1">
                <a:solidFill>
                  <a:srgbClr val="006EB6"/>
                </a:solidFill>
                <a:effectLst/>
                <a:latin typeface="Arial" panose="020B0604020202020204" pitchFamily="34" charset="0"/>
                <a:cs typeface="Arial" panose="020B0604020202020204" pitchFamily="34" charset="0"/>
              </a:rPr>
              <a:t>ashrae.org</a:t>
            </a:r>
            <a:r>
              <a:rPr lang="en-US" sz="3600" b="1" dirty="0">
                <a:solidFill>
                  <a:srgbClr val="006EB6"/>
                </a:solidFill>
                <a:effectLst/>
                <a:latin typeface="Arial" panose="020B0604020202020204" pitchFamily="34" charset="0"/>
                <a:cs typeface="Arial" panose="020B0604020202020204" pitchFamily="34" charset="0"/>
              </a:rPr>
              <a:t>/president</a:t>
            </a:r>
            <a:endParaRPr lang="en-US" sz="3600" b="1" dirty="0">
              <a:solidFill>
                <a:srgbClr val="006EB6"/>
              </a:solidFill>
              <a:latin typeface="Arial" panose="020B0604020202020204" pitchFamily="34" charset="0"/>
              <a:cs typeface="Arial" panose="020B0604020202020204" pitchFamily="34" charset="0"/>
            </a:endParaRPr>
          </a:p>
        </p:txBody>
      </p:sp>
      <p:pic>
        <p:nvPicPr>
          <p:cNvPr id="4" name="Picture 3" descr="A family posing for a picture&#10;&#10;Description automatically generated">
            <a:extLst>
              <a:ext uri="{FF2B5EF4-FFF2-40B4-BE49-F238E27FC236}">
                <a16:creationId xmlns:a16="http://schemas.microsoft.com/office/drawing/2014/main" id="{2A48AE11-5BB7-23AB-A442-06D0106ACE4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937575" y="1238985"/>
            <a:ext cx="4010659" cy="42619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descr="A group of people standing in front of surfboards&#10;&#10;Description automatically generated">
            <a:extLst>
              <a:ext uri="{FF2B5EF4-FFF2-40B4-BE49-F238E27FC236}">
                <a16:creationId xmlns:a16="http://schemas.microsoft.com/office/drawing/2014/main" id="{0CEC1761-2322-16E6-DB66-D83C810A5DC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a:off x="8346967" y="1407073"/>
            <a:ext cx="3198600" cy="40119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8" descr="A group of people standing on a bridge&#10;&#10;Description automatically generated">
            <a:extLst>
              <a:ext uri="{FF2B5EF4-FFF2-40B4-BE49-F238E27FC236}">
                <a16:creationId xmlns:a16="http://schemas.microsoft.com/office/drawing/2014/main" id="{6040641C-A656-3AAE-42A3-2C3CC6F9E7E2}"/>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a:off x="511442" y="1304691"/>
            <a:ext cx="3027400" cy="43522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2658535B-6E3F-5B2F-3B4A-AC19E3F2CAC8}"/>
              </a:ext>
            </a:extLst>
          </p:cNvPr>
          <p:cNvSpPr txBox="1"/>
          <p:nvPr/>
        </p:nvSpPr>
        <p:spPr>
          <a:xfrm>
            <a:off x="2571750" y="280509"/>
            <a:ext cx="7048500" cy="646331"/>
          </a:xfrm>
          <a:prstGeom prst="rect">
            <a:avLst/>
          </a:prstGeom>
          <a:noFill/>
        </p:spPr>
        <p:txBody>
          <a:bodyPr wrap="square" rtlCol="0">
            <a:spAutoFit/>
          </a:bodyPr>
          <a:lstStyle/>
          <a:p>
            <a:pPr algn="ctr"/>
            <a:r>
              <a:rPr lang="en-US" sz="3600" b="1" dirty="0">
                <a:solidFill>
                  <a:srgbClr val="007DC5"/>
                </a:solidFill>
              </a:rPr>
              <a:t>Thank you!</a:t>
            </a:r>
          </a:p>
        </p:txBody>
      </p:sp>
    </p:spTree>
    <p:extLst>
      <p:ext uri="{BB962C8B-B14F-4D97-AF65-F5344CB8AC3E}">
        <p14:creationId xmlns:p14="http://schemas.microsoft.com/office/powerpoint/2010/main" val="1919643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wood surface&#10;&#10;Description automatically generated">
            <a:extLst>
              <a:ext uri="{FF2B5EF4-FFF2-40B4-BE49-F238E27FC236}">
                <a16:creationId xmlns:a16="http://schemas.microsoft.com/office/drawing/2014/main" id="{19CBDD01-301A-FC53-CC33-11C0ADEB2F2E}"/>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0" y="1330036"/>
            <a:ext cx="12192000" cy="5649883"/>
          </a:xfrm>
          <a:prstGeom prst="rect">
            <a:avLst/>
          </a:prstGeom>
        </p:spPr>
      </p:pic>
      <p:sp>
        <p:nvSpPr>
          <p:cNvPr id="2" name="Title 1">
            <a:extLst>
              <a:ext uri="{FF2B5EF4-FFF2-40B4-BE49-F238E27FC236}">
                <a16:creationId xmlns:a16="http://schemas.microsoft.com/office/drawing/2014/main" id="{2B434D7E-5CB5-0F52-A5AF-C64F587453EA}"/>
              </a:ext>
            </a:extLst>
          </p:cNvPr>
          <p:cNvSpPr>
            <a:spLocks noGrp="1"/>
          </p:cNvSpPr>
          <p:nvPr>
            <p:ph type="title"/>
          </p:nvPr>
        </p:nvSpPr>
        <p:spPr>
          <a:xfrm>
            <a:off x="838200" y="359018"/>
            <a:ext cx="10515600" cy="964911"/>
          </a:xfrm>
        </p:spPr>
        <p:txBody>
          <a:bodyPr/>
          <a:lstStyle/>
          <a:p>
            <a:pPr algn="ctr"/>
            <a:r>
              <a:rPr lang="en-US" b="1" dirty="0">
                <a:solidFill>
                  <a:schemeClr val="bg1"/>
                </a:solidFill>
                <a:latin typeface="Arial" panose="020B0604020202020204" pitchFamily="34" charset="0"/>
                <a:cs typeface="Arial" panose="020B0604020202020204" pitchFamily="34" charset="0"/>
              </a:rPr>
              <a:t>Celebrating 50 Years of Marriage!</a:t>
            </a:r>
          </a:p>
        </p:txBody>
      </p:sp>
      <p:pic>
        <p:nvPicPr>
          <p:cNvPr id="6" name="Picture 5" descr="A person in a wedding dress&#10;&#10;Description automatically generated">
            <a:extLst>
              <a:ext uri="{FF2B5EF4-FFF2-40B4-BE49-F238E27FC236}">
                <a16:creationId xmlns:a16="http://schemas.microsoft.com/office/drawing/2014/main" id="{5290D5D4-C5DD-2900-7506-11782EC057E1}"/>
              </a:ext>
            </a:extLst>
          </p:cNvPr>
          <p:cNvPicPr>
            <a:picLocks noChangeAspect="1"/>
          </p:cNvPicPr>
          <p:nvPr/>
        </p:nvPicPr>
        <p:blipFill rotWithShape="1">
          <a:blip r:embed="rId4" cstate="hq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p:blipFill>
        <p:spPr>
          <a:xfrm>
            <a:off x="4862532" y="2144916"/>
            <a:ext cx="2453640" cy="3621362"/>
          </a:xfrm>
          <a:prstGeom prst="rect">
            <a:avLst/>
          </a:prstGeom>
          <a:ln>
            <a:noFill/>
          </a:ln>
          <a:effectLst>
            <a:outerShdw blurRad="292100" dist="139700" dir="2700000" algn="tl" rotWithShape="0">
              <a:srgbClr val="333333">
                <a:alpha val="65000"/>
              </a:srgbClr>
            </a:outerShdw>
          </a:effectLst>
        </p:spPr>
      </p:pic>
      <p:pic>
        <p:nvPicPr>
          <p:cNvPr id="7" name="Picture 6" descr="A person and person in wedding attire&#10;&#10;Description automatically generated">
            <a:extLst>
              <a:ext uri="{FF2B5EF4-FFF2-40B4-BE49-F238E27FC236}">
                <a16:creationId xmlns:a16="http://schemas.microsoft.com/office/drawing/2014/main" id="{A126D606-F7C9-CECA-3B30-DB6CB8C7C4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96" y="1391902"/>
            <a:ext cx="5107080" cy="5107080"/>
          </a:xfrm>
          <a:prstGeom prst="rect">
            <a:avLst/>
          </a:prstGeom>
          <a:ln>
            <a:noFill/>
          </a:ln>
          <a:effectLst>
            <a:outerShdw blurRad="292100" dist="139700" dir="2700000" algn="tl" rotWithShape="0">
              <a:srgbClr val="333333">
                <a:alpha val="65000"/>
              </a:srgbClr>
            </a:outerShdw>
          </a:effectLst>
        </p:spPr>
      </p:pic>
      <p:pic>
        <p:nvPicPr>
          <p:cNvPr id="10" name="Picture 9" descr="A person and person in wedding attire&#10;&#10;Description automatically generated">
            <a:extLst>
              <a:ext uri="{FF2B5EF4-FFF2-40B4-BE49-F238E27FC236}">
                <a16:creationId xmlns:a16="http://schemas.microsoft.com/office/drawing/2014/main" id="{8D1B3922-F34B-3B84-9EB3-D5630C81336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878839">
            <a:off x="7132267" y="1732450"/>
            <a:ext cx="4845053" cy="48450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571052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close-up of a wood surface&#10;&#10;Description automatically generated">
            <a:extLst>
              <a:ext uri="{FF2B5EF4-FFF2-40B4-BE49-F238E27FC236}">
                <a16:creationId xmlns:a16="http://schemas.microsoft.com/office/drawing/2014/main" id="{A6F5A722-5704-D0EB-6FA8-4E2DBE80CF31}"/>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3415114" y="0"/>
            <a:ext cx="8776885" cy="6858000"/>
          </a:xfrm>
          <a:prstGeom prst="rect">
            <a:avLst/>
          </a:prstGeom>
        </p:spPr>
      </p:pic>
      <p:sp>
        <p:nvSpPr>
          <p:cNvPr id="12" name="Rectangle 11">
            <a:extLst>
              <a:ext uri="{FF2B5EF4-FFF2-40B4-BE49-F238E27FC236}">
                <a16:creationId xmlns:a16="http://schemas.microsoft.com/office/drawing/2014/main" id="{16460755-B0E5-46DE-5EE1-E69EFF7115D1}"/>
              </a:ext>
            </a:extLst>
          </p:cNvPr>
          <p:cNvSpPr/>
          <p:nvPr/>
        </p:nvSpPr>
        <p:spPr>
          <a:xfrm>
            <a:off x="0" y="0"/>
            <a:ext cx="3467100" cy="6858000"/>
          </a:xfrm>
          <a:prstGeom prst="rect">
            <a:avLst/>
          </a:prstGeom>
          <a:gradFill flip="none" rotWithShape="1">
            <a:gsLst>
              <a:gs pos="0">
                <a:srgbClr val="006EB6">
                  <a:shade val="30000"/>
                  <a:satMod val="115000"/>
                </a:srgbClr>
              </a:gs>
              <a:gs pos="50000">
                <a:srgbClr val="006EB6">
                  <a:shade val="67500"/>
                  <a:satMod val="115000"/>
                </a:srgbClr>
              </a:gs>
              <a:gs pos="100000">
                <a:srgbClr val="006EB6">
                  <a:shade val="100000"/>
                  <a:satMod val="115000"/>
                </a:srgbClr>
              </a:gs>
            </a:gsLst>
            <a:lin ang="135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erson and person standing together&#10;&#10;Description automatically generated">
            <a:extLst>
              <a:ext uri="{FF2B5EF4-FFF2-40B4-BE49-F238E27FC236}">
                <a16:creationId xmlns:a16="http://schemas.microsoft.com/office/drawing/2014/main" id="{6FB3243E-C1BD-ABCF-DD4B-62B882C9A4B0}"/>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a:xfrm rot="21336251">
            <a:off x="3258773" y="737769"/>
            <a:ext cx="3206528" cy="5003800"/>
          </a:xfrm>
          <a:prstGeom prst="rect">
            <a:avLst/>
          </a:prstGeom>
          <a:ln>
            <a:noFill/>
          </a:ln>
          <a:effectLst>
            <a:outerShdw blurRad="292100" dist="139700" dir="2700000" algn="tl" rotWithShape="0">
              <a:srgbClr val="333333">
                <a:alpha val="65000"/>
              </a:srgbClr>
            </a:outerShdw>
          </a:effectLst>
        </p:spPr>
      </p:pic>
      <p:pic>
        <p:nvPicPr>
          <p:cNvPr id="11" name="Picture 10" descr="A person leaning against a tree&#10;&#10;Description automatically generated">
            <a:extLst>
              <a:ext uri="{FF2B5EF4-FFF2-40B4-BE49-F238E27FC236}">
                <a16:creationId xmlns:a16="http://schemas.microsoft.com/office/drawing/2014/main" id="{B4FA11C9-0601-2020-B7EC-771568C8C59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a:xfrm rot="254731">
            <a:off x="7531159" y="450750"/>
            <a:ext cx="3840480" cy="5577840"/>
          </a:xfrm>
          <a:prstGeom prst="rect">
            <a:avLst/>
          </a:prstGeom>
          <a:ln>
            <a:noFill/>
          </a:ln>
          <a:effectLst>
            <a:outerShdw blurRad="292100" dist="139700" dir="2700000" algn="tl" rotWithShape="0">
              <a:srgbClr val="333333">
                <a:alpha val="65000"/>
              </a:srgbClr>
            </a:outerShdw>
          </a:effectLst>
        </p:spPr>
      </p:pic>
      <p:sp>
        <p:nvSpPr>
          <p:cNvPr id="13" name="TextBox 12">
            <a:extLst>
              <a:ext uri="{FF2B5EF4-FFF2-40B4-BE49-F238E27FC236}">
                <a16:creationId xmlns:a16="http://schemas.microsoft.com/office/drawing/2014/main" id="{0006B2EE-8C36-C8E8-A2B4-5F9479327D3A}"/>
              </a:ext>
            </a:extLst>
          </p:cNvPr>
          <p:cNvSpPr txBox="1"/>
          <p:nvPr/>
        </p:nvSpPr>
        <p:spPr>
          <a:xfrm>
            <a:off x="619165" y="2270174"/>
            <a:ext cx="1969246" cy="1938992"/>
          </a:xfrm>
          <a:prstGeom prst="rect">
            <a:avLst/>
          </a:prstGeom>
          <a:noFill/>
        </p:spPr>
        <p:txBody>
          <a:bodyPr wrap="square" rtlCol="0">
            <a:spAutoFit/>
          </a:bodyPr>
          <a:lstStyle/>
          <a:p>
            <a:pPr algn="ctr"/>
            <a:r>
              <a:rPr lang="en-US" sz="4000" b="1" dirty="0">
                <a:solidFill>
                  <a:schemeClr val="bg1"/>
                </a:solidFill>
              </a:rPr>
              <a:t>Ready  </a:t>
            </a:r>
          </a:p>
          <a:p>
            <a:pPr algn="ctr"/>
            <a:r>
              <a:rPr lang="en-US" sz="4000" b="1" dirty="0">
                <a:solidFill>
                  <a:schemeClr val="bg1"/>
                </a:solidFill>
              </a:rPr>
              <a:t>For Work!</a:t>
            </a:r>
          </a:p>
        </p:txBody>
      </p:sp>
    </p:spTree>
    <p:extLst>
      <p:ext uri="{BB962C8B-B14F-4D97-AF65-F5344CB8AC3E}">
        <p14:creationId xmlns:p14="http://schemas.microsoft.com/office/powerpoint/2010/main" val="339244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9C0C15-6849-7AB0-EA82-18223D3FA1C6}"/>
              </a:ext>
            </a:extLst>
          </p:cNvPr>
          <p:cNvSpPr txBox="1"/>
          <p:nvPr/>
        </p:nvSpPr>
        <p:spPr>
          <a:xfrm>
            <a:off x="4207917" y="5684943"/>
            <a:ext cx="8118389" cy="369332"/>
          </a:xfrm>
          <a:prstGeom prst="rect">
            <a:avLst/>
          </a:prstGeom>
          <a:noFill/>
        </p:spPr>
        <p:txBody>
          <a:bodyPr wrap="square" rtlCol="0">
            <a:spAutoFit/>
          </a:bodyPr>
          <a:lstStyle/>
          <a:p>
            <a:r>
              <a:rPr lang="en-US" dirty="0">
                <a:hlinkClick r:id="rId5"/>
              </a:rPr>
              <a:t>Earth video with climate change</a:t>
            </a:r>
            <a:endParaRPr lang="en-US" dirty="0"/>
          </a:p>
        </p:txBody>
      </p:sp>
      <p:pic>
        <p:nvPicPr>
          <p:cNvPr id="3" name="119236863.mp4">
            <a:hlinkClick r:id="" action="ppaction://media"/>
            <a:extLst>
              <a:ext uri="{FF2B5EF4-FFF2-40B4-BE49-F238E27FC236}">
                <a16:creationId xmlns:a16="http://schemas.microsoft.com/office/drawing/2014/main" id="{C7073AAC-4C17-C272-FD7C-12B6F70F62C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5614" y="0"/>
            <a:ext cx="12443228" cy="6999316"/>
          </a:xfrm>
          <a:prstGeom prst="rect">
            <a:avLst/>
          </a:prstGeom>
        </p:spPr>
      </p:pic>
    </p:spTree>
    <p:extLst>
      <p:ext uri="{BB962C8B-B14F-4D97-AF65-F5344CB8AC3E}">
        <p14:creationId xmlns:p14="http://schemas.microsoft.com/office/powerpoint/2010/main" val="28898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6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9D42B6-9098-FFAF-8979-6D4CB8851804}"/>
              </a:ext>
            </a:extLst>
          </p:cNvPr>
          <p:cNvSpPr txBox="1"/>
          <p:nvPr/>
        </p:nvSpPr>
        <p:spPr>
          <a:xfrm>
            <a:off x="426942" y="390664"/>
            <a:ext cx="10221747" cy="646331"/>
          </a:xfrm>
          <a:prstGeom prst="rect">
            <a:avLst/>
          </a:prstGeom>
          <a:noFill/>
        </p:spPr>
        <p:txBody>
          <a:bodyPr wrap="square" rtlCol="0">
            <a:spAutoFit/>
          </a:bodyPr>
          <a:lstStyle/>
          <a:p>
            <a:r>
              <a:rPr lang="en-US" sz="3600" b="1" i="0" dirty="0">
                <a:solidFill>
                  <a:schemeClr val="bg1"/>
                </a:solidFill>
                <a:effectLst/>
                <a:latin typeface="Arial" panose="020B0604020202020204" pitchFamily="34" charset="0"/>
                <a:cs typeface="Arial" panose="020B0604020202020204" pitchFamily="34" charset="0"/>
              </a:rPr>
              <a:t>Solving the Workforce Development Problem</a:t>
            </a:r>
            <a:endParaRPr lang="en-US" sz="3600" b="1" dirty="0">
              <a:solidFill>
                <a:schemeClr val="bg1"/>
              </a:solidFill>
              <a:latin typeface="Arial" panose="020B0604020202020204" pitchFamily="34" charset="0"/>
              <a:cs typeface="Arial" panose="020B0604020202020204" pitchFamily="34" charset="0"/>
            </a:endParaRPr>
          </a:p>
        </p:txBody>
      </p:sp>
      <p:pic>
        <p:nvPicPr>
          <p:cNvPr id="5" name="Picture 4" descr="A person sitting in a chair with a person in a suit&#10;&#10;Description automatically generated">
            <a:extLst>
              <a:ext uri="{FF2B5EF4-FFF2-40B4-BE49-F238E27FC236}">
                <a16:creationId xmlns:a16="http://schemas.microsoft.com/office/drawing/2014/main" id="{C7F5C805-BD43-E39F-E812-025450F07D5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03675" y="2048614"/>
            <a:ext cx="3274092" cy="4365455"/>
          </a:xfrm>
          <a:prstGeom prst="rect">
            <a:avLst/>
          </a:prstGeom>
          <a:ln>
            <a:noFill/>
          </a:ln>
          <a:effectLst>
            <a:outerShdw blurRad="292100" dist="139700" dir="2700000" algn="tl" rotWithShape="0">
              <a:srgbClr val="333333">
                <a:alpha val="65000"/>
              </a:srgbClr>
            </a:outerShdw>
          </a:effectLst>
        </p:spPr>
      </p:pic>
      <p:pic>
        <p:nvPicPr>
          <p:cNvPr id="8" name="Picture 7" descr="A group of men smiling at camera&#10;&#10;Description automatically generated">
            <a:extLst>
              <a:ext uri="{FF2B5EF4-FFF2-40B4-BE49-F238E27FC236}">
                <a16:creationId xmlns:a16="http://schemas.microsoft.com/office/drawing/2014/main" id="{143C226B-5FF0-007F-3B96-9930DA9207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984146" y="2356125"/>
            <a:ext cx="5664543" cy="3776362"/>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0DC76AFC-6C3C-764E-5C2C-3C4654211389}"/>
              </a:ext>
            </a:extLst>
          </p:cNvPr>
          <p:cNvSpPr txBox="1"/>
          <p:nvPr/>
        </p:nvSpPr>
        <p:spPr>
          <a:xfrm>
            <a:off x="5435081" y="1709271"/>
            <a:ext cx="5844746" cy="461665"/>
          </a:xfrm>
          <a:prstGeom prst="rect">
            <a:avLst/>
          </a:prstGeom>
          <a:noFill/>
        </p:spPr>
        <p:txBody>
          <a:bodyPr wrap="square" rtlCol="0">
            <a:spAutoFit/>
          </a:bodyPr>
          <a:lstStyle/>
          <a:p>
            <a:r>
              <a:rPr lang="en-US" sz="2400" b="1" dirty="0">
                <a:solidFill>
                  <a:srgbClr val="08559C"/>
                </a:solidFill>
              </a:rPr>
              <a:t>We need more people like you!</a:t>
            </a:r>
          </a:p>
        </p:txBody>
      </p:sp>
      <p:pic>
        <p:nvPicPr>
          <p:cNvPr id="7" name="Picture 6">
            <a:extLst>
              <a:ext uri="{FF2B5EF4-FFF2-40B4-BE49-F238E27FC236}">
                <a16:creationId xmlns:a16="http://schemas.microsoft.com/office/drawing/2014/main" id="{80709840-85CF-A7F4-3C7C-0B79632D9DA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00655" y="6082412"/>
            <a:ext cx="958345" cy="663315"/>
          </a:xfrm>
          <a:prstGeom prst="rect">
            <a:avLst/>
          </a:prstGeom>
        </p:spPr>
      </p:pic>
    </p:spTree>
    <p:extLst>
      <p:ext uri="{BB962C8B-B14F-4D97-AF65-F5344CB8AC3E}">
        <p14:creationId xmlns:p14="http://schemas.microsoft.com/office/powerpoint/2010/main" val="5026847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Brick wall">
            <a:extLst>
              <a:ext uri="{FF2B5EF4-FFF2-40B4-BE49-F238E27FC236}">
                <a16:creationId xmlns:a16="http://schemas.microsoft.com/office/drawing/2014/main" id="{D1D9FE3F-7163-7E15-18C5-DA02E554FEBD}"/>
              </a:ext>
            </a:extLst>
          </p:cNvPr>
          <p:cNvPicPr>
            <a:picLocks noChangeAspect="1"/>
          </p:cNvPicPr>
          <p:nvPr/>
        </p:nvPicPr>
        <p:blipFill rotWithShape="1">
          <a:blip r:embed="rId3" cstate="hqprint">
            <a:alphaModFix amt="50000"/>
            <a:extLst>
              <a:ext uri="{28A0092B-C50C-407E-A947-70E740481C1C}">
                <a14:useLocalDpi xmlns:a14="http://schemas.microsoft.com/office/drawing/2010/main" val="0"/>
              </a:ext>
            </a:extLst>
          </a:blip>
          <a:srcRect t="-265"/>
          <a:stretch/>
        </p:blipFill>
        <p:spPr>
          <a:xfrm>
            <a:off x="0" y="1402809"/>
            <a:ext cx="12209312" cy="5672549"/>
          </a:xfrm>
          <a:prstGeom prst="rect">
            <a:avLst/>
          </a:prstGeom>
        </p:spPr>
      </p:pic>
      <p:sp>
        <p:nvSpPr>
          <p:cNvPr id="10" name="TextBox 9">
            <a:extLst>
              <a:ext uri="{FF2B5EF4-FFF2-40B4-BE49-F238E27FC236}">
                <a16:creationId xmlns:a16="http://schemas.microsoft.com/office/drawing/2014/main" id="{FE99882E-3072-324F-B175-FC6A860CA9FE}"/>
              </a:ext>
            </a:extLst>
          </p:cNvPr>
          <p:cNvSpPr txBox="1"/>
          <p:nvPr/>
        </p:nvSpPr>
        <p:spPr>
          <a:xfrm>
            <a:off x="7353436" y="2523723"/>
            <a:ext cx="3768810" cy="2585323"/>
          </a:xfrm>
          <a:prstGeom prst="rect">
            <a:avLst/>
          </a:prstGeom>
          <a:noFill/>
          <a:effectLst>
            <a:outerShdw blurRad="63500" sx="102000" sy="102000" algn="ctr" rotWithShape="0">
              <a:prstClr val="black">
                <a:alpha val="40000"/>
              </a:prstClr>
            </a:outerShdw>
          </a:effectLst>
        </p:spPr>
        <p:txBody>
          <a:bodyPr wrap="square" rtlCol="0">
            <a:spAutoFit/>
          </a:bodyPr>
          <a:lstStyle/>
          <a:p>
            <a:pPr algn="ctr"/>
            <a:r>
              <a:rPr lang="en-US" sz="5400" dirty="0">
                <a:effectLst>
                  <a:outerShdw blurRad="50800" dist="38100" dir="2700000" algn="tl" rotWithShape="0">
                    <a:prstClr val="black">
                      <a:alpha val="40000"/>
                    </a:prstClr>
                  </a:outerShdw>
                </a:effectLst>
              </a:rPr>
              <a:t>By 2050</a:t>
            </a:r>
            <a:endParaRPr lang="en-US" sz="5400" b="1" dirty="0">
              <a:effectLst>
                <a:outerShdw blurRad="50800" dist="38100" dir="2700000" algn="tl" rotWithShape="0">
                  <a:prstClr val="black">
                    <a:alpha val="40000"/>
                  </a:prstClr>
                </a:outerShdw>
              </a:effectLst>
            </a:endParaRPr>
          </a:p>
          <a:p>
            <a:pPr algn="ctr"/>
            <a:r>
              <a:rPr lang="en-US" sz="5400" b="1" dirty="0">
                <a:effectLst>
                  <a:outerShdw blurRad="50800" dist="38100" dir="2700000" algn="tl" rotWithShape="0">
                    <a:prstClr val="black">
                      <a:alpha val="40000"/>
                    </a:prstClr>
                  </a:outerShdw>
                </a:effectLst>
              </a:rPr>
              <a:t>6 Billion </a:t>
            </a:r>
            <a:r>
              <a:rPr lang="en-US" sz="5400" dirty="0">
                <a:effectLst>
                  <a:outerShdw blurRad="50800" dist="38100" dir="2700000" algn="tl" rotWithShape="0">
                    <a:prstClr val="black">
                      <a:alpha val="40000"/>
                    </a:prstClr>
                  </a:outerShdw>
                </a:effectLst>
              </a:rPr>
              <a:t>Systems</a:t>
            </a:r>
            <a:endParaRPr lang="en-US" sz="8800" dirty="0">
              <a:effectLst>
                <a:outerShdw blurRad="50800" dist="38100" dir="2700000" algn="tl" rotWithShape="0">
                  <a:prstClr val="black">
                    <a:alpha val="40000"/>
                  </a:prstClr>
                </a:outerShdw>
              </a:effectLst>
            </a:endParaRPr>
          </a:p>
        </p:txBody>
      </p:sp>
      <p:sp>
        <p:nvSpPr>
          <p:cNvPr id="11" name="TextBox 10">
            <a:extLst>
              <a:ext uri="{FF2B5EF4-FFF2-40B4-BE49-F238E27FC236}">
                <a16:creationId xmlns:a16="http://schemas.microsoft.com/office/drawing/2014/main" id="{8BE1A1CA-4903-A11C-CBC9-75F2316FC525}"/>
              </a:ext>
            </a:extLst>
          </p:cNvPr>
          <p:cNvSpPr txBox="1"/>
          <p:nvPr/>
        </p:nvSpPr>
        <p:spPr>
          <a:xfrm>
            <a:off x="648305" y="2523723"/>
            <a:ext cx="4549995" cy="2585323"/>
          </a:xfrm>
          <a:prstGeom prst="rect">
            <a:avLst/>
          </a:prstGeom>
          <a:noFill/>
          <a:effectLst>
            <a:outerShdw blurRad="50800" dist="38100" dir="5400000" algn="t" rotWithShape="0">
              <a:prstClr val="black">
                <a:alpha val="40000"/>
              </a:prstClr>
            </a:outerShdw>
          </a:effectLst>
          <a:scene3d>
            <a:camera prst="orthographicFront"/>
            <a:lightRig rig="freezing" dir="t"/>
          </a:scene3d>
          <a:sp3d prstMaterial="metal">
            <a:bevelT w="0" h="0"/>
            <a:bevelB w="0" h="0"/>
            <a:contourClr>
              <a:schemeClr val="tx1">
                <a:lumMod val="50000"/>
                <a:lumOff val="50000"/>
              </a:schemeClr>
            </a:contourClr>
          </a:sp3d>
        </p:spPr>
        <p:txBody>
          <a:bodyPr wrap="square" rtlCol="0">
            <a:spAutoFit/>
          </a:bodyPr>
          <a:lstStyle/>
          <a:p>
            <a:pPr algn="ctr"/>
            <a:r>
              <a:rPr lang="en-US" sz="5400" dirty="0"/>
              <a:t>Current Need</a:t>
            </a:r>
          </a:p>
          <a:p>
            <a:pPr algn="ctr"/>
            <a:r>
              <a:rPr lang="en-US" sz="5400" b="1" dirty="0"/>
              <a:t>2 Billion </a:t>
            </a:r>
          </a:p>
          <a:p>
            <a:pPr algn="ctr"/>
            <a:r>
              <a:rPr lang="en-US" sz="5400" dirty="0"/>
              <a:t>Systems</a:t>
            </a:r>
          </a:p>
        </p:txBody>
      </p:sp>
      <p:sp>
        <p:nvSpPr>
          <p:cNvPr id="12" name="Arrow: Striped Right 1">
            <a:extLst>
              <a:ext uri="{FF2B5EF4-FFF2-40B4-BE49-F238E27FC236}">
                <a16:creationId xmlns:a16="http://schemas.microsoft.com/office/drawing/2014/main" id="{524E1A26-7049-0BC2-DC36-011E31E90A0F}"/>
              </a:ext>
            </a:extLst>
          </p:cNvPr>
          <p:cNvSpPr/>
          <p:nvPr/>
        </p:nvSpPr>
        <p:spPr>
          <a:xfrm>
            <a:off x="5424282" y="3313585"/>
            <a:ext cx="1703172" cy="938719"/>
          </a:xfrm>
          <a:prstGeom prst="stripedRightArrow">
            <a:avLst/>
          </a:prstGeom>
          <a:solidFill>
            <a:srgbClr val="08559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B536B23-33BF-9E77-67D6-722C8F349A8C}"/>
              </a:ext>
            </a:extLst>
          </p:cNvPr>
          <p:cNvSpPr txBox="1"/>
          <p:nvPr/>
        </p:nvSpPr>
        <p:spPr>
          <a:xfrm>
            <a:off x="811651" y="340630"/>
            <a:ext cx="5284349" cy="707886"/>
          </a:xfrm>
          <a:prstGeom prst="rect">
            <a:avLst/>
          </a:prstGeom>
          <a:noFill/>
        </p:spPr>
        <p:txBody>
          <a:bodyPr wrap="square" rtlCol="0">
            <a:spAutoFit/>
          </a:bodyPr>
          <a:lstStyle/>
          <a:p>
            <a:r>
              <a:rPr lang="en-US" sz="4000" b="1" dirty="0">
                <a:solidFill>
                  <a:schemeClr val="bg1"/>
                </a:solidFill>
                <a:latin typeface="Arial" panose="020B0604020202020204" pitchFamily="34" charset="0"/>
                <a:cs typeface="Arial" panose="020B0604020202020204" pitchFamily="34" charset="0"/>
              </a:rPr>
              <a:t>Industry Growth</a:t>
            </a:r>
          </a:p>
        </p:txBody>
      </p:sp>
      <p:pic>
        <p:nvPicPr>
          <p:cNvPr id="14" name="Picture 13">
            <a:extLst>
              <a:ext uri="{FF2B5EF4-FFF2-40B4-BE49-F238E27FC236}">
                <a16:creationId xmlns:a16="http://schemas.microsoft.com/office/drawing/2014/main" id="{AD8712C3-7DBC-ACCF-DDB4-335F59BC17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09342" y="5900177"/>
            <a:ext cx="958345" cy="663315"/>
          </a:xfrm>
          <a:prstGeom prst="rect">
            <a:avLst/>
          </a:prstGeom>
        </p:spPr>
      </p:pic>
    </p:spTree>
    <p:extLst>
      <p:ext uri="{BB962C8B-B14F-4D97-AF65-F5344CB8AC3E}">
        <p14:creationId xmlns:p14="http://schemas.microsoft.com/office/powerpoint/2010/main" val="3148021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erial view of buildings">
            <a:extLst>
              <a:ext uri="{FF2B5EF4-FFF2-40B4-BE49-F238E27FC236}">
                <a16:creationId xmlns:a16="http://schemas.microsoft.com/office/drawing/2014/main" id="{91130E96-6AAE-EB7A-9312-CA9FFF2A9DB7}"/>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a:xfrm>
            <a:off x="-23556" y="1"/>
            <a:ext cx="12239112" cy="6858000"/>
          </a:xfrm>
          <a:prstGeom prst="rect">
            <a:avLst/>
          </a:prstGeom>
        </p:spPr>
      </p:pic>
      <p:pic>
        <p:nvPicPr>
          <p:cNvPr id="4" name="Picture 3" descr="A blue rectangle with triangles&#10;&#10;Description automatically generated">
            <a:extLst>
              <a:ext uri="{FF2B5EF4-FFF2-40B4-BE49-F238E27FC236}">
                <a16:creationId xmlns:a16="http://schemas.microsoft.com/office/drawing/2014/main" id="{B1019E92-80F0-F661-F4E8-B8FABB6E911D}"/>
              </a:ext>
            </a:extLst>
          </p:cNvPr>
          <p:cNvPicPr/>
          <p:nvPr/>
        </p:nvPicPr>
        <p:blipFill rotWithShape="1">
          <a:blip r:embed="rId4" cstate="hqprint">
            <a:extLst>
              <a:ext uri="{28A0092B-C50C-407E-A947-70E740481C1C}">
                <a14:useLocalDpi xmlns:a14="http://schemas.microsoft.com/office/drawing/2010/main" val="0"/>
              </a:ext>
            </a:extLst>
          </a:blip>
          <a:srcRect l="5146" t="30683" r="24111" b="40449"/>
          <a:stretch/>
        </p:blipFill>
        <p:spPr>
          <a:xfrm>
            <a:off x="871928" y="3794078"/>
            <a:ext cx="10448144" cy="2019868"/>
          </a:xfrm>
          <a:prstGeom prst="rect">
            <a:avLst/>
          </a:prstGeom>
        </p:spPr>
      </p:pic>
      <p:sp>
        <p:nvSpPr>
          <p:cNvPr id="10" name="TextBox 9">
            <a:extLst>
              <a:ext uri="{FF2B5EF4-FFF2-40B4-BE49-F238E27FC236}">
                <a16:creationId xmlns:a16="http://schemas.microsoft.com/office/drawing/2014/main" id="{C9CF0C57-B13A-1ACF-C410-225E1B536F86}"/>
              </a:ext>
            </a:extLst>
          </p:cNvPr>
          <p:cNvSpPr txBox="1"/>
          <p:nvPr/>
        </p:nvSpPr>
        <p:spPr>
          <a:xfrm>
            <a:off x="1012209" y="3926849"/>
            <a:ext cx="10167582" cy="1754326"/>
          </a:xfrm>
          <a:prstGeom prst="rect">
            <a:avLst/>
          </a:prstGeom>
          <a:noFill/>
          <a:effectLst/>
          <a:scene3d>
            <a:camera prst="orthographicFront"/>
            <a:lightRig rig="freezing" dir="t"/>
          </a:scene3d>
          <a:sp3d prstMaterial="metal">
            <a:bevelT w="0" h="0"/>
            <a:bevelB w="0" h="0"/>
            <a:contourClr>
              <a:schemeClr val="tx1">
                <a:lumMod val="50000"/>
                <a:lumOff val="50000"/>
              </a:schemeClr>
            </a:contourClr>
          </a:sp3d>
        </p:spPr>
        <p:txBody>
          <a:bodyPr wrap="square" rtlCol="0">
            <a:spAutoFit/>
          </a:bodyPr>
          <a:lstStyle/>
          <a:p>
            <a:pPr algn="ctr"/>
            <a:r>
              <a:rPr lang="en-US" sz="3600" b="1" dirty="0">
                <a:latin typeface="Aptos Black" panose="020F0502020204030204" pitchFamily="34" charset="0"/>
                <a:cs typeface="Arial" panose="020B0604020202020204" pitchFamily="34" charset="0"/>
              </a:rPr>
              <a:t>2.5 Trillion square feet of building space </a:t>
            </a:r>
          </a:p>
          <a:p>
            <a:pPr algn="ctr"/>
            <a:r>
              <a:rPr lang="en-US" sz="3600" dirty="0">
                <a:latin typeface="Aptos Black" panose="020F0502020204030204" pitchFamily="34" charset="0"/>
                <a:cs typeface="Arial" panose="020B0604020202020204" pitchFamily="34" charset="0"/>
              </a:rPr>
              <a:t>over 20 years old</a:t>
            </a:r>
            <a:r>
              <a:rPr lang="en-US" sz="3600" b="1" dirty="0">
                <a:latin typeface="Aptos Black" panose="020F0502020204030204" pitchFamily="34" charset="0"/>
                <a:cs typeface="Arial" panose="020B0604020202020204" pitchFamily="34" charset="0"/>
              </a:rPr>
              <a:t> </a:t>
            </a:r>
            <a:endParaRPr lang="en-US" sz="3600" dirty="0">
              <a:latin typeface="Aptos Black" panose="020F0502020204030204" pitchFamily="34" charset="0"/>
              <a:cs typeface="Arial" panose="020B0604020202020204" pitchFamily="34" charset="0"/>
            </a:endParaRPr>
          </a:p>
          <a:p>
            <a:pPr algn="ctr"/>
            <a:r>
              <a:rPr lang="en-US" sz="3600" dirty="0">
                <a:latin typeface="Aptos Display" panose="020B0004020202020204" pitchFamily="34" charset="0"/>
                <a:cs typeface="Arial" panose="020B0604020202020204" pitchFamily="34" charset="0"/>
              </a:rPr>
              <a:t>is currently in need of renovation.</a:t>
            </a:r>
          </a:p>
        </p:txBody>
      </p:sp>
    </p:spTree>
    <p:extLst>
      <p:ext uri="{BB962C8B-B14F-4D97-AF65-F5344CB8AC3E}">
        <p14:creationId xmlns:p14="http://schemas.microsoft.com/office/powerpoint/2010/main" val="1495970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90A4-6228-EFD3-5083-02C1B5E68569}"/>
              </a:ext>
            </a:extLst>
          </p:cNvPr>
          <p:cNvSpPr>
            <a:spLocks noGrp="1"/>
          </p:cNvSpPr>
          <p:nvPr>
            <p:ph type="title"/>
          </p:nvPr>
        </p:nvSpPr>
        <p:spPr/>
        <p:txBody>
          <a:bodyPr/>
          <a:lstStyle/>
          <a:p>
            <a:endParaRPr lang="en-US"/>
          </a:p>
        </p:txBody>
      </p:sp>
      <p:pic>
        <p:nvPicPr>
          <p:cNvPr id="5" name="Content Placeholder 4" descr="A group of people standing together&#10;&#10;Description automatically generated">
            <a:extLst>
              <a:ext uri="{FF2B5EF4-FFF2-40B4-BE49-F238E27FC236}">
                <a16:creationId xmlns:a16="http://schemas.microsoft.com/office/drawing/2014/main" id="{42B8EF5D-0DEE-BD45-161E-B09169826333}"/>
              </a:ext>
            </a:extLst>
          </p:cNvPr>
          <p:cNvPicPr>
            <a:picLocks noGrp="1" noChangeAspect="1"/>
          </p:cNvPicPr>
          <p:nvPr>
            <p:ph idx="1"/>
          </p:nvPr>
        </p:nvPicPr>
        <p:blipFill rotWithShape="1">
          <a:blip r:embed="rId3" cstate="hqprint">
            <a:extLst>
              <a:ext uri="{28A0092B-C50C-407E-A947-70E740481C1C}">
                <a14:useLocalDpi xmlns:a14="http://schemas.microsoft.com/office/drawing/2010/main" val="0"/>
              </a:ext>
            </a:extLst>
          </a:blip>
          <a:srcRect/>
          <a:stretch/>
        </p:blipFill>
        <p:spPr>
          <a:xfrm>
            <a:off x="0" y="0"/>
            <a:ext cx="12192000" cy="6858000"/>
          </a:xfrm>
        </p:spPr>
      </p:pic>
    </p:spTree>
    <p:extLst>
      <p:ext uri="{BB962C8B-B14F-4D97-AF65-F5344CB8AC3E}">
        <p14:creationId xmlns:p14="http://schemas.microsoft.com/office/powerpoint/2010/main" val="3622004914"/>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5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4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orbel">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15603</TotalTime>
  <Words>3043</Words>
  <Application>Microsoft Macintosh PowerPoint</Application>
  <PresentationFormat>Widescreen</PresentationFormat>
  <Paragraphs>279</Paragraphs>
  <Slides>22</Slides>
  <Notes>21</Notes>
  <HiddenSlides>0</HiddenSlides>
  <MMClips>4</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22</vt:i4>
      </vt:variant>
    </vt:vector>
  </HeadingPairs>
  <TitlesOfParts>
    <vt:vector size="39" baseType="lpstr">
      <vt:lpstr>Aptos</vt:lpstr>
      <vt:lpstr>Aptos Black</vt:lpstr>
      <vt:lpstr>Aptos Display</vt:lpstr>
      <vt:lpstr>Aptos Narrow</vt:lpstr>
      <vt:lpstr>Arial</vt:lpstr>
      <vt:lpstr>Calibri</vt:lpstr>
      <vt:lpstr>Corbel</vt:lpstr>
      <vt:lpstr>Courier New</vt:lpstr>
      <vt:lpstr>Segoe UI</vt:lpstr>
      <vt:lpstr>Wingdings</vt:lpstr>
      <vt:lpstr>Custom Design</vt:lpstr>
      <vt:lpstr>5_Custom Design</vt:lpstr>
      <vt:lpstr>2_Custom Design</vt:lpstr>
      <vt:lpstr>3_Custom Design</vt:lpstr>
      <vt:lpstr>4_Custom Design</vt:lpstr>
      <vt:lpstr>6_Office Theme</vt:lpstr>
      <vt:lpstr>1_Custom Design</vt:lpstr>
      <vt:lpstr>PowerPoint Presentation</vt:lpstr>
      <vt:lpstr>PowerPoint Presentation</vt:lpstr>
      <vt:lpstr>Celebrating 50 Years of Marriage!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Branta, Rebecca</dc:creator>
  <cp:lastModifiedBy>Branta, Rebecca</cp:lastModifiedBy>
  <cp:revision>57</cp:revision>
  <dcterms:created xsi:type="dcterms:W3CDTF">2024-03-07T15:49:59Z</dcterms:created>
  <dcterms:modified xsi:type="dcterms:W3CDTF">2024-09-03T14:38:47Z</dcterms:modified>
</cp:coreProperties>
</file>