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8" r:id="rId1"/>
    <p:sldMasterId id="2147484140" r:id="rId2"/>
    <p:sldMasterId id="2147484152" r:id="rId3"/>
    <p:sldMasterId id="2147484164" r:id="rId4"/>
    <p:sldMasterId id="2147484167" r:id="rId5"/>
    <p:sldMasterId id="2147484179" r:id="rId6"/>
  </p:sldMasterIdLst>
  <p:notesMasterIdLst>
    <p:notesMasterId r:id="rId20"/>
  </p:notesMasterIdLst>
  <p:handoutMasterIdLst>
    <p:handoutMasterId r:id="rId21"/>
  </p:handoutMasterIdLst>
  <p:sldIdLst>
    <p:sldId id="735" r:id="rId7"/>
    <p:sldId id="750" r:id="rId8"/>
    <p:sldId id="749" r:id="rId9"/>
    <p:sldId id="744" r:id="rId10"/>
    <p:sldId id="329" r:id="rId11"/>
    <p:sldId id="751" r:id="rId12"/>
    <p:sldId id="742" r:id="rId13"/>
    <p:sldId id="752" r:id="rId14"/>
    <p:sldId id="753" r:id="rId15"/>
    <p:sldId id="754" r:id="rId16"/>
    <p:sldId id="755" r:id="rId17"/>
    <p:sldId id="769" r:id="rId18"/>
    <p:sldId id="748" r:id="rId19"/>
  </p:sldIdLst>
  <p:sldSz cx="12161838" cy="6858000"/>
  <p:notesSz cx="7315200" cy="9601200"/>
  <p:defaultTextStyle>
    <a:defPPr>
      <a:defRPr lang="en-US"/>
    </a:defPPr>
    <a:lvl1pPr marL="0" algn="l" defTabSz="912755" rtl="0" eaLnBrk="1" latinLnBrk="0" hangingPunct="1">
      <a:defRPr sz="1797" kern="1200">
        <a:solidFill>
          <a:schemeClr val="tx1"/>
        </a:solidFill>
        <a:latin typeface="+mn-lt"/>
        <a:ea typeface="+mn-ea"/>
        <a:cs typeface="+mn-cs"/>
      </a:defRPr>
    </a:lvl1pPr>
    <a:lvl2pPr marL="456377" algn="l" defTabSz="912755" rtl="0" eaLnBrk="1" latinLnBrk="0" hangingPunct="1">
      <a:defRPr sz="1797" kern="1200">
        <a:solidFill>
          <a:schemeClr val="tx1"/>
        </a:solidFill>
        <a:latin typeface="+mn-lt"/>
        <a:ea typeface="+mn-ea"/>
        <a:cs typeface="+mn-cs"/>
      </a:defRPr>
    </a:lvl2pPr>
    <a:lvl3pPr marL="912755" algn="l" defTabSz="912755" rtl="0" eaLnBrk="1" latinLnBrk="0" hangingPunct="1">
      <a:defRPr sz="1797" kern="1200">
        <a:solidFill>
          <a:schemeClr val="tx1"/>
        </a:solidFill>
        <a:latin typeface="+mn-lt"/>
        <a:ea typeface="+mn-ea"/>
        <a:cs typeface="+mn-cs"/>
      </a:defRPr>
    </a:lvl3pPr>
    <a:lvl4pPr marL="1369131" algn="l" defTabSz="912755" rtl="0" eaLnBrk="1" latinLnBrk="0" hangingPunct="1">
      <a:defRPr sz="1797" kern="1200">
        <a:solidFill>
          <a:schemeClr val="tx1"/>
        </a:solidFill>
        <a:latin typeface="+mn-lt"/>
        <a:ea typeface="+mn-ea"/>
        <a:cs typeface="+mn-cs"/>
      </a:defRPr>
    </a:lvl4pPr>
    <a:lvl5pPr marL="1825509" algn="l" defTabSz="912755" rtl="0" eaLnBrk="1" latinLnBrk="0" hangingPunct="1">
      <a:defRPr sz="1797" kern="1200">
        <a:solidFill>
          <a:schemeClr val="tx1"/>
        </a:solidFill>
        <a:latin typeface="+mn-lt"/>
        <a:ea typeface="+mn-ea"/>
        <a:cs typeface="+mn-cs"/>
      </a:defRPr>
    </a:lvl5pPr>
    <a:lvl6pPr marL="2281886" algn="l" defTabSz="912755" rtl="0" eaLnBrk="1" latinLnBrk="0" hangingPunct="1">
      <a:defRPr sz="1797" kern="1200">
        <a:solidFill>
          <a:schemeClr val="tx1"/>
        </a:solidFill>
        <a:latin typeface="+mn-lt"/>
        <a:ea typeface="+mn-ea"/>
        <a:cs typeface="+mn-cs"/>
      </a:defRPr>
    </a:lvl6pPr>
    <a:lvl7pPr marL="2738264" algn="l" defTabSz="912755" rtl="0" eaLnBrk="1" latinLnBrk="0" hangingPunct="1">
      <a:defRPr sz="1797" kern="1200">
        <a:solidFill>
          <a:schemeClr val="tx1"/>
        </a:solidFill>
        <a:latin typeface="+mn-lt"/>
        <a:ea typeface="+mn-ea"/>
        <a:cs typeface="+mn-cs"/>
      </a:defRPr>
    </a:lvl7pPr>
    <a:lvl8pPr marL="3194640" algn="l" defTabSz="912755" rtl="0" eaLnBrk="1" latinLnBrk="0" hangingPunct="1">
      <a:defRPr sz="1797" kern="1200">
        <a:solidFill>
          <a:schemeClr val="tx1"/>
        </a:solidFill>
        <a:latin typeface="+mn-lt"/>
        <a:ea typeface="+mn-ea"/>
        <a:cs typeface="+mn-cs"/>
      </a:defRPr>
    </a:lvl8pPr>
    <a:lvl9pPr marL="3651017" algn="l" defTabSz="912755" rtl="0" eaLnBrk="1" latinLnBrk="0" hangingPunct="1">
      <a:defRPr sz="179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56" userDrawn="1">
          <p15:clr>
            <a:srgbClr val="A4A3A4"/>
          </p15:clr>
        </p15:guide>
        <p15:guide id="2" pos="7399" userDrawn="1">
          <p15:clr>
            <a:srgbClr val="A4A3A4"/>
          </p15:clr>
        </p15:guide>
        <p15:guide id="3" pos="279" userDrawn="1">
          <p15:clr>
            <a:srgbClr val="A4A3A4"/>
          </p15:clr>
        </p15:guide>
        <p15:guide id="5" orient="horz" pos="936" userDrawn="1">
          <p15:clr>
            <a:srgbClr val="A4A3A4"/>
          </p15:clr>
        </p15:guide>
        <p15:guide id="41" pos="3831" userDrawn="1">
          <p15:clr>
            <a:srgbClr val="A4A3A4"/>
          </p15:clr>
        </p15:guide>
        <p15:guide id="46" orient="horz" pos="21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pta, Vanita" initials="GV" lastIdx="2" clrIdx="0">
    <p:extLst>
      <p:ext uri="{19B8F6BF-5375-455C-9EA6-DF929625EA0E}">
        <p15:presenceInfo xmlns:p15="http://schemas.microsoft.com/office/powerpoint/2012/main" userId="S-1-5-21-1355109008-1388203642-860360866-138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5EC0E7"/>
    <a:srgbClr val="A2CE62"/>
    <a:srgbClr val="0E80C9"/>
    <a:srgbClr val="7F7F7F"/>
    <a:srgbClr val="54AEC9"/>
    <a:srgbClr val="06919A"/>
    <a:srgbClr val="242C35"/>
    <a:srgbClr val="B8B8B8"/>
    <a:srgbClr val="566A8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2" autoAdjust="0"/>
    <p:restoredTop sz="96860" autoAdjust="0"/>
  </p:normalViewPr>
  <p:slideViewPr>
    <p:cSldViewPr snapToGrid="0" snapToObjects="1">
      <p:cViewPr varScale="1">
        <p:scale>
          <a:sx n="82" d="100"/>
          <a:sy n="82" d="100"/>
        </p:scale>
        <p:origin x="600" y="72"/>
      </p:cViewPr>
      <p:guideLst>
        <p:guide orient="horz" pos="4056"/>
        <p:guide pos="7399"/>
        <p:guide pos="279"/>
        <p:guide orient="horz" pos="936"/>
        <p:guide pos="3831"/>
        <p:guide orient="horz" pos="2172"/>
      </p:guideLst>
    </p:cSldViewPr>
  </p:slideViewPr>
  <p:notesTextViewPr>
    <p:cViewPr>
      <p:scale>
        <a:sx n="114" d="100"/>
        <a:sy n="114" d="100"/>
      </p:scale>
      <p:origin x="0" y="0"/>
    </p:cViewPr>
  </p:notesTextViewPr>
  <p:sorterViewPr>
    <p:cViewPr varScale="1">
      <p:scale>
        <a:sx n="1" d="1"/>
        <a:sy n="1" d="1"/>
      </p:scale>
      <p:origin x="0" y="0"/>
    </p:cViewPr>
  </p:sorterViewPr>
  <p:notesViewPr>
    <p:cSldViewPr snapToGrid="0" snapToObjects="1" showGuides="1">
      <p:cViewPr>
        <p:scale>
          <a:sx n="100" d="100"/>
          <a:sy n="100" d="100"/>
        </p:scale>
        <p:origin x="2256" y="-225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ata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5" Type="http://schemas.openxmlformats.org/officeDocument/2006/relationships/image" Target="../media/image31.jpg"/><Relationship Id="rId4"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5" Type="http://schemas.openxmlformats.org/officeDocument/2006/relationships/image" Target="../media/image31.jpg"/><Relationship Id="rId4"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Establish and maintain partnerships and collaborate on research, standards, guidelines, programs, rating systems and educational materials.</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1CD925BB-4CB3-48D7-93F2-22D274FDBACD}">
      <dgm:prSet custT="1"/>
      <dgm:spPr>
        <a:solidFill>
          <a:srgbClr val="00539B"/>
        </a:solidFill>
      </dgm:spPr>
      <dgm:t>
        <a:bodyPr/>
        <a:lstStyle/>
        <a:p>
          <a:r>
            <a:rPr lang="en-US" sz="1800" dirty="0">
              <a:latin typeface="Berthold Akzidenz Grotesk" panose="02000503030000020003" pitchFamily="2" charset="0"/>
            </a:rPr>
            <a:t>Develop, publish and maintain a Standard, accompanying Design Guide(s) and design tools, educational programs and materials.</a:t>
          </a:r>
        </a:p>
      </dgm:t>
    </dgm:pt>
    <dgm:pt modelId="{9697A8D3-707A-4486-AB14-BCBE4137958B}" type="parTrans" cxnId="{50C519C5-28D0-42BA-8346-862FA1A735A7}">
      <dgm:prSet/>
      <dgm:spPr/>
      <dgm:t>
        <a:bodyPr/>
        <a:lstStyle/>
        <a:p>
          <a:endParaRPr lang="en-US"/>
        </a:p>
      </dgm:t>
    </dgm:pt>
    <dgm:pt modelId="{38155AFA-7B32-4D16-BA2C-FC3D6E2BB204}" type="sibTrans" cxnId="{50C519C5-28D0-42BA-8346-862FA1A735A7}">
      <dgm:prSet/>
      <dgm:spPr/>
      <dgm:t>
        <a:bodyPr/>
        <a:lstStyle/>
        <a:p>
          <a:endParaRPr lang="en-US"/>
        </a:p>
      </dgm:t>
    </dgm:pt>
    <dgm:pt modelId="{5D2F7EC6-EB26-454E-ABE0-FAC49942DB85}">
      <dgm:prSet custT="1"/>
      <dgm:spPr>
        <a:solidFill>
          <a:srgbClr val="00539B"/>
        </a:solidFill>
      </dgm:spPr>
      <dgm:t>
        <a:bodyPr/>
        <a:lstStyle/>
        <a:p>
          <a:r>
            <a:rPr lang="en-US" sz="1800" dirty="0">
              <a:latin typeface="Berthold Akzidenz Grotesk" panose="02000503030000020003" pitchFamily="2" charset="0"/>
            </a:rPr>
            <a:t>Benchmark and track membership awareness of resilience practices and set targets for improved awareness over the next 5 years.</a:t>
          </a:r>
        </a:p>
      </dgm:t>
    </dgm:pt>
    <dgm:pt modelId="{9DABFC39-1FEE-4490-9B39-C10D0C3E49F1}" type="parTrans" cxnId="{65A36201-317A-478D-9951-DA5546C3446C}">
      <dgm:prSet/>
      <dgm:spPr/>
      <dgm:t>
        <a:bodyPr/>
        <a:lstStyle/>
        <a:p>
          <a:endParaRPr lang="en-US"/>
        </a:p>
      </dgm:t>
    </dgm:pt>
    <dgm:pt modelId="{5415F76C-3615-4C14-A27B-36D6C939C751}" type="sibTrans" cxnId="{65A36201-317A-478D-9951-DA5546C3446C}">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3"/>
      <dgm:spPr/>
    </dgm:pt>
    <dgm:pt modelId="{087567CE-7A3C-45AD-95A1-8748676440E4}" type="pres">
      <dgm:prSet presAssocID="{E7DC2250-2BC5-4862-A6B3-0825B69921D9}" presName="conn" presStyleLbl="parChTrans1D2" presStyleIdx="0" presStyleCnt="1" custLinFactNeighborX="-17075" custLinFactNeighborY="-1327"/>
      <dgm:spPr/>
    </dgm:pt>
    <dgm:pt modelId="{C54F11A4-BEE5-4D1F-B085-F0AB4389F189}" type="pres">
      <dgm:prSet presAssocID="{E7DC2250-2BC5-4862-A6B3-0825B69921D9}" presName="extraNode" presStyleLbl="node1" presStyleIdx="0" presStyleCnt="3"/>
      <dgm:spPr/>
    </dgm:pt>
    <dgm:pt modelId="{86959237-28E1-483F-BF2A-6C3054796714}" type="pres">
      <dgm:prSet presAssocID="{E7DC2250-2BC5-4862-A6B3-0825B69921D9}" presName="dstNode" presStyleLbl="node1" presStyleIdx="0" presStyleCnt="3"/>
      <dgm:spPr/>
    </dgm:pt>
    <dgm:pt modelId="{24AA2189-B7D2-4E35-AC19-2DA654C814A5}" type="pres">
      <dgm:prSet presAssocID="{7471C49A-6A6F-43D4-8C36-A86C0A9F1788}" presName="text_1" presStyleLbl="node1" presStyleIdx="0" presStyleCnt="3" custScaleY="102927">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3"/>
      <dgm:spPr>
        <a:blipFill rotWithShape="0">
          <a:blip xmlns:r="http://schemas.openxmlformats.org/officeDocument/2006/relationships" r:embed="rId1"/>
          <a:stretch>
            <a:fillRect/>
          </a:stretch>
        </a:blipFill>
      </dgm:spPr>
    </dgm:pt>
    <dgm:pt modelId="{951075DE-8A54-4E2D-A690-1A8DC96F69AC}" type="pres">
      <dgm:prSet presAssocID="{1CD925BB-4CB3-48D7-93F2-22D274FDBACD}" presName="text_2" presStyleLbl="node1" presStyleIdx="1" presStyleCnt="3" custScaleY="99600">
        <dgm:presLayoutVars>
          <dgm:bulletEnabled val="1"/>
        </dgm:presLayoutVars>
      </dgm:prSet>
      <dgm:spPr/>
    </dgm:pt>
    <dgm:pt modelId="{258A05C3-3183-492D-9903-E34021647D4E}" type="pres">
      <dgm:prSet presAssocID="{1CD925BB-4CB3-48D7-93F2-22D274FDBACD}" presName="accent_2" presStyleCnt="0"/>
      <dgm:spPr/>
    </dgm:pt>
    <dgm:pt modelId="{83662E2D-2C68-42BD-AB65-18FDE29B32DD}" type="pres">
      <dgm:prSet presAssocID="{1CD925BB-4CB3-48D7-93F2-22D274FDBACD}" presName="accentRepeatNode" presStyleLbl="solidFgAcc1" presStyleIdx="1" presStyleCnt="3"/>
      <dgm:spPr>
        <a:blipFill rotWithShape="0">
          <a:blip xmlns:r="http://schemas.openxmlformats.org/officeDocument/2006/relationships" r:embed="rId2"/>
          <a:stretch>
            <a:fillRect/>
          </a:stretch>
        </a:blipFill>
      </dgm:spPr>
    </dgm:pt>
    <dgm:pt modelId="{09B34598-18B7-4FF0-99AF-3B99A1335A78}" type="pres">
      <dgm:prSet presAssocID="{5D2F7EC6-EB26-454E-ABE0-FAC49942DB85}" presName="text_3" presStyleLbl="node1" presStyleIdx="2" presStyleCnt="3" custScaleY="101019">
        <dgm:presLayoutVars>
          <dgm:bulletEnabled val="1"/>
        </dgm:presLayoutVars>
      </dgm:prSet>
      <dgm:spPr/>
    </dgm:pt>
    <dgm:pt modelId="{BA39CD0D-A6B2-4109-8995-A4A89A3E14EA}" type="pres">
      <dgm:prSet presAssocID="{5D2F7EC6-EB26-454E-ABE0-FAC49942DB85}" presName="accent_3" presStyleCnt="0"/>
      <dgm:spPr/>
    </dgm:pt>
    <dgm:pt modelId="{EAB9211B-F8EB-4E46-8321-27AB5B116556}" type="pres">
      <dgm:prSet presAssocID="{5D2F7EC6-EB26-454E-ABE0-FAC49942DB85}" presName="accentRepeatNode" presStyleLbl="solidFgAcc1" presStyleIdx="2" presStyleCnt="3"/>
      <dgm:spPr>
        <a:blipFill rotWithShape="0">
          <a:blip xmlns:r="http://schemas.openxmlformats.org/officeDocument/2006/relationships" r:embed="rId3"/>
          <a:stretch>
            <a:fillRect/>
          </a:stretch>
        </a:blipFill>
      </dgm:spPr>
    </dgm:pt>
  </dgm:ptLst>
  <dgm:cxnLst>
    <dgm:cxn modelId="{65A36201-317A-478D-9951-DA5546C3446C}" srcId="{E7DC2250-2BC5-4862-A6B3-0825B69921D9}" destId="{5D2F7EC6-EB26-454E-ABE0-FAC49942DB85}" srcOrd="2" destOrd="0" parTransId="{9DABFC39-1FEE-4490-9B39-C10D0C3E49F1}" sibTransId="{5415F76C-3615-4C14-A27B-36D6C939C751}"/>
    <dgm:cxn modelId="{92BEC364-3A5A-4F0E-B04B-3E3C5DB513D0}" type="presOf" srcId="{5D2F7EC6-EB26-454E-ABE0-FAC49942DB85}" destId="{09B34598-18B7-4FF0-99AF-3B99A1335A78}" srcOrd="0" destOrd="0" presId="urn:microsoft.com/office/officeart/2008/layout/VerticalCurvedList"/>
    <dgm:cxn modelId="{C90AB345-7128-4304-A6C2-0F77E75209EC}" type="presOf" srcId="{1CD925BB-4CB3-48D7-93F2-22D274FDBACD}" destId="{951075DE-8A54-4E2D-A690-1A8DC96F69AC}" srcOrd="0" destOrd="0" presId="urn:microsoft.com/office/officeart/2008/layout/VerticalCurvedList"/>
    <dgm:cxn modelId="{525EA999-04CA-4F83-AB16-9C5F55158AB6}" type="presOf" srcId="{7471C49A-6A6F-43D4-8C36-A86C0A9F1788}" destId="{24AA2189-B7D2-4E35-AC19-2DA654C814A5}"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50C519C5-28D0-42BA-8346-862FA1A735A7}" srcId="{E7DC2250-2BC5-4862-A6B3-0825B69921D9}" destId="{1CD925BB-4CB3-48D7-93F2-22D274FDBACD}" srcOrd="1" destOrd="0" parTransId="{9697A8D3-707A-4486-AB14-BCBE4137958B}" sibTransId="{38155AFA-7B32-4D16-BA2C-FC3D6E2BB204}"/>
    <dgm:cxn modelId="{A773BCCE-2104-408E-AB10-91816DBFE7F6}" srcId="{E7DC2250-2BC5-4862-A6B3-0825B69921D9}" destId="{7471C49A-6A6F-43D4-8C36-A86C0A9F1788}" srcOrd="0" destOrd="0" parTransId="{F0CCBC79-457C-4849-A07C-FD62327A3BD6}" sibTransId="{4C44C98D-3875-4214-8487-D592D95C41EB}"/>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DE6A645F-7FE4-4CC7-B8B2-877051BC22F6}" type="presParOf" srcId="{C10537BB-62E1-49A8-A794-66318463A8EC}" destId="{951075DE-8A54-4E2D-A690-1A8DC96F69AC}" srcOrd="3" destOrd="0" presId="urn:microsoft.com/office/officeart/2008/layout/VerticalCurvedList"/>
    <dgm:cxn modelId="{D39098F6-3597-47A5-954D-5A64F0DBD5DC}" type="presParOf" srcId="{C10537BB-62E1-49A8-A794-66318463A8EC}" destId="{258A05C3-3183-492D-9903-E34021647D4E}" srcOrd="4" destOrd="0" presId="urn:microsoft.com/office/officeart/2008/layout/VerticalCurvedList"/>
    <dgm:cxn modelId="{5F18FDFA-90F3-4389-9332-507F3533C7EB}" type="presParOf" srcId="{258A05C3-3183-492D-9903-E34021647D4E}" destId="{83662E2D-2C68-42BD-AB65-18FDE29B32DD}" srcOrd="0" destOrd="0" presId="urn:microsoft.com/office/officeart/2008/layout/VerticalCurvedList"/>
    <dgm:cxn modelId="{1ED0B918-12B9-4019-AD5C-DB3A8259E6DF}" type="presParOf" srcId="{C10537BB-62E1-49A8-A794-66318463A8EC}" destId="{09B34598-18B7-4FF0-99AF-3B99A1335A78}" srcOrd="5" destOrd="0" presId="urn:microsoft.com/office/officeart/2008/layout/VerticalCurvedList"/>
    <dgm:cxn modelId="{A5917197-3C99-4D4D-8C00-68B34A82C241}" type="presParOf" srcId="{C10537BB-62E1-49A8-A794-66318463A8EC}" destId="{BA39CD0D-A6B2-4109-8995-A4A89A3E14EA}" srcOrd="6" destOrd="0" presId="urn:microsoft.com/office/officeart/2008/layout/VerticalCurvedList"/>
    <dgm:cxn modelId="{3853516C-F0DB-4610-BEC8-D01C90C8C31D}" type="presParOf" srcId="{BA39CD0D-A6B2-4109-8995-A4A89A3E14EA}" destId="{EAB9211B-F8EB-4E46-8321-27AB5B116556}"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Add to body of scientific knowledge and develop practical methods for estimating the economic value of improvements in IEQ</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05861309-2628-431E-A2CF-E2592A702550}">
      <dgm:prSet custT="1"/>
      <dgm:spPr>
        <a:solidFill>
          <a:srgbClr val="00539B"/>
        </a:solidFill>
      </dgm:spPr>
      <dgm:t>
        <a:bodyPr/>
        <a:lstStyle/>
        <a:p>
          <a:pPr>
            <a:buFont typeface="+mj-lt"/>
            <a:buNone/>
          </a:pPr>
          <a:r>
            <a:rPr lang="en-US" sz="1800" dirty="0">
              <a:latin typeface="Berthold Akzidenz Grotesk" panose="02000503030000020003" pitchFamily="2" charset="0"/>
            </a:rPr>
            <a:t>Establish partnerships to advance IEQ research, technology, and policy. Promote communication among researchers, practitioners, and policymakers through conferences, publications, and marketing efforts</a:t>
          </a:r>
        </a:p>
      </dgm:t>
    </dgm:pt>
    <dgm:pt modelId="{3C189CCB-6208-4379-A99E-796464E63F99}" type="parTrans" cxnId="{66298287-1B80-4879-96BB-287671E038EB}">
      <dgm:prSet/>
      <dgm:spPr/>
      <dgm:t>
        <a:bodyPr/>
        <a:lstStyle/>
        <a:p>
          <a:endParaRPr lang="en-US"/>
        </a:p>
      </dgm:t>
    </dgm:pt>
    <dgm:pt modelId="{56C1D476-0BA9-4D01-9DBF-F898C0F4B2BD}" type="sibTrans" cxnId="{66298287-1B80-4879-96BB-287671E038EB}">
      <dgm:prSet/>
      <dgm:spPr/>
      <dgm:t>
        <a:bodyPr/>
        <a:lstStyle/>
        <a:p>
          <a:endParaRPr lang="en-US"/>
        </a:p>
      </dgm:t>
    </dgm:pt>
    <dgm:pt modelId="{A5845DBC-2CE7-4520-BDFD-AA04AEFD9F01}">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 standard that addresses air quality, thermal environment, light, sound, and vibration in an integrated way</a:t>
          </a:r>
        </a:p>
      </dgm:t>
    </dgm:pt>
    <dgm:pt modelId="{D455F31B-EBDA-4FCE-BB93-F3CFEF01CC02}" type="parTrans" cxnId="{A1D27EF4-17E5-425A-B375-B0824402C50A}">
      <dgm:prSet/>
      <dgm:spPr/>
      <dgm:t>
        <a:bodyPr/>
        <a:lstStyle/>
        <a:p>
          <a:endParaRPr lang="en-US"/>
        </a:p>
      </dgm:t>
    </dgm:pt>
    <dgm:pt modelId="{96FE39AA-2F5A-4DC1-8CB8-AB7AA5494D32}" type="sibTrans" cxnId="{A1D27EF4-17E5-425A-B375-B0824402C50A}">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3"/>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3"/>
      <dgm:spPr/>
    </dgm:pt>
    <dgm:pt modelId="{86959237-28E1-483F-BF2A-6C3054796714}" type="pres">
      <dgm:prSet presAssocID="{E7DC2250-2BC5-4862-A6B3-0825B69921D9}" presName="dstNode" presStyleLbl="node1" presStyleIdx="0" presStyleCnt="3"/>
      <dgm:spPr/>
    </dgm:pt>
    <dgm:pt modelId="{24AA2189-B7D2-4E35-AC19-2DA654C814A5}" type="pres">
      <dgm:prSet presAssocID="{7471C49A-6A6F-43D4-8C36-A86C0A9F1788}" presName="text_1" presStyleLbl="node1" presStyleIdx="0" presStyleCnt="3">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3"/>
      <dgm:spPr>
        <a:blipFill rotWithShape="0">
          <a:blip xmlns:r="http://schemas.openxmlformats.org/officeDocument/2006/relationships" r:embed="rId1"/>
          <a:stretch>
            <a:fillRect/>
          </a:stretch>
        </a:blipFill>
      </dgm:spPr>
    </dgm:pt>
    <dgm:pt modelId="{CA75F68B-9763-4273-ADC3-3A7CC2D9677B}" type="pres">
      <dgm:prSet presAssocID="{A5845DBC-2CE7-4520-BDFD-AA04AEFD9F01}" presName="text_2" presStyleLbl="node1" presStyleIdx="1" presStyleCnt="3">
        <dgm:presLayoutVars>
          <dgm:bulletEnabled val="1"/>
        </dgm:presLayoutVars>
      </dgm:prSet>
      <dgm:spPr/>
    </dgm:pt>
    <dgm:pt modelId="{B0E61212-0E7A-4EE0-B112-71088678A036}" type="pres">
      <dgm:prSet presAssocID="{A5845DBC-2CE7-4520-BDFD-AA04AEFD9F01}" presName="accent_2" presStyleCnt="0"/>
      <dgm:spPr/>
    </dgm:pt>
    <dgm:pt modelId="{A8AE638A-4B7E-4994-9AC6-4414A336827E}" type="pres">
      <dgm:prSet presAssocID="{A5845DBC-2CE7-4520-BDFD-AA04AEFD9F01}" presName="accentRepeatNode" presStyleLbl="solidFgAcc1" presStyleIdx="1" presStyleCnt="3"/>
      <dgm:spPr>
        <a:blipFill rotWithShape="0">
          <a:blip xmlns:r="http://schemas.openxmlformats.org/officeDocument/2006/relationships" r:embed="rId2"/>
          <a:stretch>
            <a:fillRect/>
          </a:stretch>
        </a:blipFill>
      </dgm:spPr>
    </dgm:pt>
    <dgm:pt modelId="{DA428B1B-1648-4194-97BC-9085C9D9CD64}" type="pres">
      <dgm:prSet presAssocID="{05861309-2628-431E-A2CF-E2592A702550}" presName="text_3" presStyleLbl="node1" presStyleIdx="2" presStyleCnt="3" custScaleY="109979">
        <dgm:presLayoutVars>
          <dgm:bulletEnabled val="1"/>
        </dgm:presLayoutVars>
      </dgm:prSet>
      <dgm:spPr/>
    </dgm:pt>
    <dgm:pt modelId="{0AA74C75-68C4-421F-BD12-A762343F2EAB}" type="pres">
      <dgm:prSet presAssocID="{05861309-2628-431E-A2CF-E2592A702550}" presName="accent_3" presStyleCnt="0"/>
      <dgm:spPr/>
    </dgm:pt>
    <dgm:pt modelId="{E5998A38-66A1-4505-8517-41498C02563B}" type="pres">
      <dgm:prSet presAssocID="{05861309-2628-431E-A2CF-E2592A702550}" presName="accentRepeatNode" presStyleLbl="solidFgAcc1" presStyleIdx="2" presStyleCnt="3"/>
      <dgm:spPr>
        <a:blipFill rotWithShape="0">
          <a:blip xmlns:r="http://schemas.openxmlformats.org/officeDocument/2006/relationships" r:embed="rId3"/>
          <a:stretch>
            <a:fillRect/>
          </a:stretch>
        </a:blipFill>
      </dgm:spPr>
    </dgm:pt>
  </dgm:ptLst>
  <dgm:cxnLst>
    <dgm:cxn modelId="{58EECD3B-E2B0-4A32-A96E-31362C58518D}" type="presOf" srcId="{A5845DBC-2CE7-4520-BDFD-AA04AEFD9F01}" destId="{CA75F68B-9763-4273-ADC3-3A7CC2D9677B}" srcOrd="0" destOrd="0" presId="urn:microsoft.com/office/officeart/2008/layout/VerticalCurvedList"/>
    <dgm:cxn modelId="{66298287-1B80-4879-96BB-287671E038EB}" srcId="{E7DC2250-2BC5-4862-A6B3-0825B69921D9}" destId="{05861309-2628-431E-A2CF-E2592A702550}" srcOrd="2" destOrd="0" parTransId="{3C189CCB-6208-4379-A99E-796464E63F99}" sibTransId="{56C1D476-0BA9-4D01-9DBF-F898C0F4B2BD}"/>
    <dgm:cxn modelId="{C102088B-CBD6-4D0E-927B-06B9C74696CA}" type="presOf" srcId="{05861309-2628-431E-A2CF-E2592A702550}" destId="{DA428B1B-1648-4194-97BC-9085C9D9CD64}" srcOrd="0" destOrd="0" presId="urn:microsoft.com/office/officeart/2008/layout/VerticalCurvedList"/>
    <dgm:cxn modelId="{525EA999-04CA-4F83-AB16-9C5F55158AB6}" type="presOf" srcId="{7471C49A-6A6F-43D4-8C36-A86C0A9F1788}" destId="{24AA2189-B7D2-4E35-AC19-2DA654C814A5}"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A1D27EF4-17E5-425A-B375-B0824402C50A}" srcId="{E7DC2250-2BC5-4862-A6B3-0825B69921D9}" destId="{A5845DBC-2CE7-4520-BDFD-AA04AEFD9F01}" srcOrd="1" destOrd="0" parTransId="{D455F31B-EBDA-4FCE-BB93-F3CFEF01CC02}" sibTransId="{96FE39AA-2F5A-4DC1-8CB8-AB7AA5494D32}"/>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18938E74-8BE0-452F-8915-3B37E03F639C}" type="presParOf" srcId="{C10537BB-62E1-49A8-A794-66318463A8EC}" destId="{CA75F68B-9763-4273-ADC3-3A7CC2D9677B}" srcOrd="3" destOrd="0" presId="urn:microsoft.com/office/officeart/2008/layout/VerticalCurvedList"/>
    <dgm:cxn modelId="{70DA137F-ADDD-4175-B535-706965C8C9CE}" type="presParOf" srcId="{C10537BB-62E1-49A8-A794-66318463A8EC}" destId="{B0E61212-0E7A-4EE0-B112-71088678A036}" srcOrd="4" destOrd="0" presId="urn:microsoft.com/office/officeart/2008/layout/VerticalCurvedList"/>
    <dgm:cxn modelId="{2E1ACB9D-0D28-4ED5-B36A-4CDBDDD83BE0}" type="presParOf" srcId="{B0E61212-0E7A-4EE0-B112-71088678A036}" destId="{A8AE638A-4B7E-4994-9AC6-4414A336827E}" srcOrd="0" destOrd="0" presId="urn:microsoft.com/office/officeart/2008/layout/VerticalCurvedList"/>
    <dgm:cxn modelId="{10C1E304-91DE-4B5B-8A5E-30705CB174EB}" type="presParOf" srcId="{C10537BB-62E1-49A8-A794-66318463A8EC}" destId="{DA428B1B-1648-4194-97BC-9085C9D9CD64}" srcOrd="5" destOrd="0" presId="urn:microsoft.com/office/officeart/2008/layout/VerticalCurvedList"/>
    <dgm:cxn modelId="{37966084-1D0C-4DCD-AF6A-785A38DA2251}" type="presParOf" srcId="{C10537BB-62E1-49A8-A794-66318463A8EC}" destId="{0AA74C75-68C4-421F-BD12-A762343F2EAB}" srcOrd="6" destOrd="0" presId="urn:microsoft.com/office/officeart/2008/layout/VerticalCurvedList"/>
    <dgm:cxn modelId="{AFE982E4-33CC-4721-AE91-0D33B198EFB2}" type="presParOf" srcId="{0AA74C75-68C4-421F-BD12-A762343F2EAB}" destId="{E5998A38-66A1-4505-8517-41498C02563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Evaluate the staff/volunteer support structure to optimize volunteer engagement, efficiency and effectiveness of the Society with less cost, reduced time to market, and advancement in market responsiveness</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522FB0A0-5072-48D2-859B-3BC662365F02}">
      <dgm:prSet custT="1"/>
      <dgm:spPr>
        <a:solidFill>
          <a:srgbClr val="00539B"/>
        </a:solidFill>
      </dgm:spPr>
      <dgm:t>
        <a:bodyPr/>
        <a:lstStyle/>
        <a:p>
          <a:pPr>
            <a:buFont typeface="+mj-lt"/>
            <a:buNone/>
          </a:pPr>
          <a:r>
            <a:rPr lang="en-US" sz="1800" dirty="0">
              <a:latin typeface="Berthold Akzidenz Grotesk" panose="02000503030000020003" pitchFamily="2" charset="0"/>
            </a:rPr>
            <a:t>Increase efficiency of Winter and Summer meetings by reducing volunteer time, staff time, and financial expenditures</a:t>
          </a:r>
        </a:p>
      </dgm:t>
    </dgm:pt>
    <dgm:pt modelId="{DDD3F621-5021-4207-A182-3B1F02F844B7}" type="parTrans" cxnId="{35FD8358-C21C-443A-8114-26B17880DD1F}">
      <dgm:prSet/>
      <dgm:spPr/>
      <dgm:t>
        <a:bodyPr/>
        <a:lstStyle/>
        <a:p>
          <a:endParaRPr lang="en-US"/>
        </a:p>
      </dgm:t>
    </dgm:pt>
    <dgm:pt modelId="{1539EF91-78E3-4D60-91E6-FE503D8178D9}" type="sibTrans" cxnId="{35FD8358-C21C-443A-8114-26B17880DD1F}">
      <dgm:prSet/>
      <dgm:spPr/>
      <dgm:t>
        <a:bodyPr/>
        <a:lstStyle/>
        <a:p>
          <a:endParaRPr lang="en-US"/>
        </a:p>
      </dgm:t>
    </dgm:pt>
    <dgm:pt modelId="{C2C81EB3-E272-44B0-87CD-0FD0150274C3}">
      <dgm:prSet phldrT="[Text]" custT="1"/>
      <dgm:spPr>
        <a:solidFill>
          <a:srgbClr val="00539B"/>
        </a:solidFill>
      </dgm:spPr>
      <dgm:t>
        <a:bodyPr/>
        <a:lstStyle/>
        <a:p>
          <a:pPr>
            <a:buFont typeface="+mj-lt"/>
            <a:buNone/>
          </a:pPr>
          <a:r>
            <a:rPr lang="en-US" sz="1800" dirty="0">
              <a:latin typeface="Berthold Akzidenz Grotesk" panose="02000503030000020003" pitchFamily="2" charset="0"/>
            </a:rPr>
            <a:t>Redesign leadership/governance structure to support increased operational efficiency and effectiveness of the organization</a:t>
          </a:r>
        </a:p>
      </dgm:t>
    </dgm:pt>
    <dgm:pt modelId="{97F8988E-524C-48E0-A21A-FD204B41FF68}" type="parTrans" cxnId="{E1DA60D4-0B5B-4570-A419-ACDC96A45887}">
      <dgm:prSet/>
      <dgm:spPr/>
      <dgm:t>
        <a:bodyPr/>
        <a:lstStyle/>
        <a:p>
          <a:endParaRPr lang="en-US"/>
        </a:p>
      </dgm:t>
    </dgm:pt>
    <dgm:pt modelId="{406EDE75-13BD-441D-B363-1810C428B0AC}" type="sibTrans" cxnId="{E1DA60D4-0B5B-4570-A419-ACDC96A45887}">
      <dgm:prSet/>
      <dgm:spPr/>
      <dgm:t>
        <a:bodyPr/>
        <a:lstStyle/>
        <a:p>
          <a:endParaRPr lang="en-US"/>
        </a:p>
      </dgm:t>
    </dgm:pt>
    <dgm:pt modelId="{E04BDF60-CA5D-472A-936C-6D0C9C8D71DA}">
      <dgm:prSet phldrT="[Text]" custT="1"/>
      <dgm:spPr>
        <a:solidFill>
          <a:srgbClr val="00539B"/>
        </a:solidFill>
      </dgm:spPr>
      <dgm:t>
        <a:bodyPr/>
        <a:lstStyle/>
        <a:p>
          <a:pPr>
            <a:buFont typeface="+mj-lt"/>
            <a:buNone/>
          </a:pPr>
          <a:r>
            <a:rPr lang="en-US" sz="1800" dirty="0">
              <a:latin typeface="Berthold Akzidenz Grotesk" panose="02000503030000020003" pitchFamily="2" charset="0"/>
            </a:rPr>
            <a:t>Establish targeted streamlining for Committee operational effectiveness</a:t>
          </a:r>
        </a:p>
      </dgm:t>
    </dgm:pt>
    <dgm:pt modelId="{CE3CDFC4-F6F0-4436-A32B-CA7DE367F0FF}" type="parTrans" cxnId="{C00A4DD1-FACB-481C-9FAE-2BD00A666BB5}">
      <dgm:prSet/>
      <dgm:spPr/>
      <dgm:t>
        <a:bodyPr/>
        <a:lstStyle/>
        <a:p>
          <a:endParaRPr lang="en-US"/>
        </a:p>
      </dgm:t>
    </dgm:pt>
    <dgm:pt modelId="{4B102F58-069A-4810-BEEB-BDEED1F0026A}" type="sibTrans" cxnId="{C00A4DD1-FACB-481C-9FAE-2BD00A666BB5}">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4"/>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4"/>
      <dgm:spPr/>
    </dgm:pt>
    <dgm:pt modelId="{86959237-28E1-483F-BF2A-6C3054796714}" type="pres">
      <dgm:prSet presAssocID="{E7DC2250-2BC5-4862-A6B3-0825B69921D9}" presName="dstNode" presStyleLbl="node1" presStyleIdx="0" presStyleCnt="4"/>
      <dgm:spPr/>
    </dgm:pt>
    <dgm:pt modelId="{24AA2189-B7D2-4E35-AC19-2DA654C814A5}" type="pres">
      <dgm:prSet presAssocID="{7471C49A-6A6F-43D4-8C36-A86C0A9F1788}" presName="text_1" presStyleLbl="node1" presStyleIdx="0" presStyleCnt="4" custScaleY="129064">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4" custLinFactNeighborY="-3637"/>
      <dgm:spPr>
        <a:blipFill rotWithShape="0">
          <a:blip xmlns:r="http://schemas.openxmlformats.org/officeDocument/2006/relationships" r:embed="rId1"/>
          <a:stretch>
            <a:fillRect/>
          </a:stretch>
        </a:blipFill>
      </dgm:spPr>
    </dgm:pt>
    <dgm:pt modelId="{51AD1128-525B-48E8-B954-1B7CEF96C0E4}" type="pres">
      <dgm:prSet presAssocID="{C2C81EB3-E272-44B0-87CD-0FD0150274C3}" presName="text_2" presStyleLbl="node1" presStyleIdx="1" presStyleCnt="4">
        <dgm:presLayoutVars>
          <dgm:bulletEnabled val="1"/>
        </dgm:presLayoutVars>
      </dgm:prSet>
      <dgm:spPr/>
    </dgm:pt>
    <dgm:pt modelId="{2AB46D5F-E90A-4D50-BD63-05A4FCFEE1AF}" type="pres">
      <dgm:prSet presAssocID="{C2C81EB3-E272-44B0-87CD-0FD0150274C3}" presName="accent_2" presStyleCnt="0"/>
      <dgm:spPr/>
    </dgm:pt>
    <dgm:pt modelId="{DC0779B4-A5A1-4C81-8D36-D1489D214CE2}" type="pres">
      <dgm:prSet presAssocID="{C2C81EB3-E272-44B0-87CD-0FD0150274C3}" presName="accentRepeatNode" presStyleLbl="solidFgAcc1" presStyleIdx="1" presStyleCnt="4"/>
      <dgm:spPr>
        <a:blipFill rotWithShape="0">
          <a:blip xmlns:r="http://schemas.openxmlformats.org/officeDocument/2006/relationships" r:embed="rId2"/>
          <a:stretch>
            <a:fillRect/>
          </a:stretch>
        </a:blipFill>
      </dgm:spPr>
    </dgm:pt>
    <dgm:pt modelId="{ECE43BB3-6D3A-4E66-83D3-F98E50D089AE}" type="pres">
      <dgm:prSet presAssocID="{E04BDF60-CA5D-472A-936C-6D0C9C8D71DA}" presName="text_3" presStyleLbl="node1" presStyleIdx="2" presStyleCnt="4">
        <dgm:presLayoutVars>
          <dgm:bulletEnabled val="1"/>
        </dgm:presLayoutVars>
      </dgm:prSet>
      <dgm:spPr/>
    </dgm:pt>
    <dgm:pt modelId="{D0812C2A-07A5-441C-A030-016465417FCD}" type="pres">
      <dgm:prSet presAssocID="{E04BDF60-CA5D-472A-936C-6D0C9C8D71DA}" presName="accent_3" presStyleCnt="0"/>
      <dgm:spPr/>
    </dgm:pt>
    <dgm:pt modelId="{A83F6395-6E5F-47BF-9F42-0305CAAA098A}" type="pres">
      <dgm:prSet presAssocID="{E04BDF60-CA5D-472A-936C-6D0C9C8D71DA}" presName="accentRepeatNode" presStyleLbl="solidFgAcc1" presStyleIdx="2" presStyleCnt="4"/>
      <dgm:spPr>
        <a:blipFill rotWithShape="0">
          <a:blip xmlns:r="http://schemas.openxmlformats.org/officeDocument/2006/relationships" r:embed="rId3"/>
          <a:stretch>
            <a:fillRect/>
          </a:stretch>
        </a:blipFill>
      </dgm:spPr>
    </dgm:pt>
    <dgm:pt modelId="{414662C1-9DBD-4FE1-B1B0-F13055645F27}" type="pres">
      <dgm:prSet presAssocID="{522FB0A0-5072-48D2-859B-3BC662365F02}" presName="text_4" presStyleLbl="node1" presStyleIdx="3" presStyleCnt="4" custScaleY="108768">
        <dgm:presLayoutVars>
          <dgm:bulletEnabled val="1"/>
        </dgm:presLayoutVars>
      </dgm:prSet>
      <dgm:spPr/>
    </dgm:pt>
    <dgm:pt modelId="{4230549B-E82A-408C-909A-BA1B8A261AFF}" type="pres">
      <dgm:prSet presAssocID="{522FB0A0-5072-48D2-859B-3BC662365F02}" presName="accent_4" presStyleCnt="0"/>
      <dgm:spPr/>
    </dgm:pt>
    <dgm:pt modelId="{C09A94CE-C25F-43F5-93BB-FD3FFEC06136}" type="pres">
      <dgm:prSet presAssocID="{522FB0A0-5072-48D2-859B-3BC662365F02}" presName="accentRepeatNode" presStyleLbl="solidFgAcc1" presStyleIdx="3" presStyleCnt="4"/>
      <dgm:spPr>
        <a:blipFill rotWithShape="0">
          <a:blip xmlns:r="http://schemas.openxmlformats.org/officeDocument/2006/relationships" r:embed="rId4"/>
          <a:stretch>
            <a:fillRect/>
          </a:stretch>
        </a:blipFill>
      </dgm:spPr>
    </dgm:pt>
  </dgm:ptLst>
  <dgm:cxnLst>
    <dgm:cxn modelId="{229D4D60-B16E-4208-9C29-025B7C154EE7}" type="presOf" srcId="{C2C81EB3-E272-44B0-87CD-0FD0150274C3}" destId="{51AD1128-525B-48E8-B954-1B7CEF96C0E4}" srcOrd="0" destOrd="0" presId="urn:microsoft.com/office/officeart/2008/layout/VerticalCurvedList"/>
    <dgm:cxn modelId="{AC6C2E68-504F-4DD5-9799-03D95FD9F3B4}" type="presOf" srcId="{522FB0A0-5072-48D2-859B-3BC662365F02}" destId="{414662C1-9DBD-4FE1-B1B0-F13055645F27}" srcOrd="0" destOrd="0" presId="urn:microsoft.com/office/officeart/2008/layout/VerticalCurvedList"/>
    <dgm:cxn modelId="{35FD8358-C21C-443A-8114-26B17880DD1F}" srcId="{E7DC2250-2BC5-4862-A6B3-0825B69921D9}" destId="{522FB0A0-5072-48D2-859B-3BC662365F02}" srcOrd="3" destOrd="0" parTransId="{DDD3F621-5021-4207-A182-3B1F02F844B7}" sibTransId="{1539EF91-78E3-4D60-91E6-FE503D8178D9}"/>
    <dgm:cxn modelId="{525EA999-04CA-4F83-AB16-9C5F55158AB6}" type="presOf" srcId="{7471C49A-6A6F-43D4-8C36-A86C0A9F1788}" destId="{24AA2189-B7D2-4E35-AC19-2DA654C814A5}"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C00A4DD1-FACB-481C-9FAE-2BD00A666BB5}" srcId="{E7DC2250-2BC5-4862-A6B3-0825B69921D9}" destId="{E04BDF60-CA5D-472A-936C-6D0C9C8D71DA}" srcOrd="2" destOrd="0" parTransId="{CE3CDFC4-F6F0-4436-A32B-CA7DE367F0FF}" sibTransId="{4B102F58-069A-4810-BEEB-BDEED1F0026A}"/>
    <dgm:cxn modelId="{E1DA60D4-0B5B-4570-A419-ACDC96A45887}" srcId="{E7DC2250-2BC5-4862-A6B3-0825B69921D9}" destId="{C2C81EB3-E272-44B0-87CD-0FD0150274C3}" srcOrd="1" destOrd="0" parTransId="{97F8988E-524C-48E0-A21A-FD204B41FF68}" sibTransId="{406EDE75-13BD-441D-B363-1810C428B0AC}"/>
    <dgm:cxn modelId="{BCB28AD8-4B69-4246-809D-3E96DF89172E}" type="presOf" srcId="{E04BDF60-CA5D-472A-936C-6D0C9C8D71DA}" destId="{ECE43BB3-6D3A-4E66-83D3-F98E50D089AE}" srcOrd="0" destOrd="0" presId="urn:microsoft.com/office/officeart/2008/layout/VerticalCurvedList"/>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178CBB58-2B31-4FED-AEC6-D3230645C9D5}" type="presParOf" srcId="{C10537BB-62E1-49A8-A794-66318463A8EC}" destId="{51AD1128-525B-48E8-B954-1B7CEF96C0E4}" srcOrd="3" destOrd="0" presId="urn:microsoft.com/office/officeart/2008/layout/VerticalCurvedList"/>
    <dgm:cxn modelId="{D09C1E18-42E4-42F2-B7DE-25157AE04787}" type="presParOf" srcId="{C10537BB-62E1-49A8-A794-66318463A8EC}" destId="{2AB46D5F-E90A-4D50-BD63-05A4FCFEE1AF}" srcOrd="4" destOrd="0" presId="urn:microsoft.com/office/officeart/2008/layout/VerticalCurvedList"/>
    <dgm:cxn modelId="{F1B39CD0-7D76-4E32-AFD2-158466571EC8}" type="presParOf" srcId="{2AB46D5F-E90A-4D50-BD63-05A4FCFEE1AF}" destId="{DC0779B4-A5A1-4C81-8D36-D1489D214CE2}" srcOrd="0" destOrd="0" presId="urn:microsoft.com/office/officeart/2008/layout/VerticalCurvedList"/>
    <dgm:cxn modelId="{692B31F8-9DC6-454A-B6E3-D0C238522223}" type="presParOf" srcId="{C10537BB-62E1-49A8-A794-66318463A8EC}" destId="{ECE43BB3-6D3A-4E66-83D3-F98E50D089AE}" srcOrd="5" destOrd="0" presId="urn:microsoft.com/office/officeart/2008/layout/VerticalCurvedList"/>
    <dgm:cxn modelId="{ED32B552-84AB-41C9-AE60-693F3B47989C}" type="presParOf" srcId="{C10537BB-62E1-49A8-A794-66318463A8EC}" destId="{D0812C2A-07A5-441C-A030-016465417FCD}" srcOrd="6" destOrd="0" presId="urn:microsoft.com/office/officeart/2008/layout/VerticalCurvedList"/>
    <dgm:cxn modelId="{CB43D826-FF1C-4AB6-8C8F-A3391E7DFB9E}" type="presParOf" srcId="{D0812C2A-07A5-441C-A030-016465417FCD}" destId="{A83F6395-6E5F-47BF-9F42-0305CAAA098A}" srcOrd="0" destOrd="0" presId="urn:microsoft.com/office/officeart/2008/layout/VerticalCurvedList"/>
    <dgm:cxn modelId="{EB164F04-0A48-4F76-8A7B-9F155BDC08A7}" type="presParOf" srcId="{C10537BB-62E1-49A8-A794-66318463A8EC}" destId="{414662C1-9DBD-4FE1-B1B0-F13055645F27}" srcOrd="7" destOrd="0" presId="urn:microsoft.com/office/officeart/2008/layout/VerticalCurvedList"/>
    <dgm:cxn modelId="{9DB7F90B-E858-4156-AFD5-B391E033F0CE}" type="presParOf" srcId="{C10537BB-62E1-49A8-A794-66318463A8EC}" destId="{4230549B-E82A-408C-909A-BA1B8A261AFF}" srcOrd="8" destOrd="0" presId="urn:microsoft.com/office/officeart/2008/layout/VerticalCurvedList"/>
    <dgm:cxn modelId="{2992BAB9-CDD4-44DB-BAB0-1F926879B3D1}" type="presParOf" srcId="{4230549B-E82A-408C-909A-BA1B8A261AFF}" destId="{C09A94CE-C25F-43F5-93BB-FD3FFEC0613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DC2250-2BC5-4862-A6B3-0825B69921D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471C49A-6A6F-43D4-8C36-A86C0A9F1788}">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and adopt a standardized Society-wide system for collecting, recording and benchmarking Chapter-level data and performance metrics </a:t>
          </a:r>
        </a:p>
      </dgm:t>
    </dgm:pt>
    <dgm:pt modelId="{F0CCBC79-457C-4849-A07C-FD62327A3BD6}" type="parTrans" cxnId="{A773BCCE-2104-408E-AB10-91816DBFE7F6}">
      <dgm:prSet/>
      <dgm:spPr/>
      <dgm:t>
        <a:bodyPr/>
        <a:lstStyle/>
        <a:p>
          <a:endParaRPr lang="en-US"/>
        </a:p>
      </dgm:t>
    </dgm:pt>
    <dgm:pt modelId="{4C44C98D-3875-4214-8487-D592D95C41EB}" type="sibTrans" cxnId="{A773BCCE-2104-408E-AB10-91816DBFE7F6}">
      <dgm:prSet/>
      <dgm:spPr/>
      <dgm:t>
        <a:bodyPr/>
        <a:lstStyle/>
        <a:p>
          <a:endParaRPr lang="en-US"/>
        </a:p>
      </dgm:t>
    </dgm:pt>
    <dgm:pt modelId="{EE86B5BD-8CA5-4DAA-8389-20BBFB671BB4}">
      <dgm:prSet phldrT="[Text]" custT="1"/>
      <dgm:spPr>
        <a:solidFill>
          <a:srgbClr val="00539B"/>
        </a:solidFill>
      </dgm:spPr>
      <dgm:t>
        <a:bodyPr/>
        <a:lstStyle/>
        <a:p>
          <a:pPr>
            <a:buFont typeface="+mj-lt"/>
            <a:buNone/>
          </a:pPr>
          <a:r>
            <a:rPr lang="en-US" sz="1800" dirty="0">
              <a:latin typeface="Berthold Akzidenz Grotesk" panose="02000503030000020003" pitchFamily="2" charset="0"/>
            </a:rPr>
            <a:t>Develop and standardize program guidelines, training, and associated resources based on best practices for all ASHRAE Chapters </a:t>
          </a:r>
        </a:p>
      </dgm:t>
    </dgm:pt>
    <dgm:pt modelId="{767137A7-1AC4-4A52-AFAA-D8EDFA261051}" type="parTrans" cxnId="{53C02E97-C2AC-4E98-9220-FBBCEF2B8444}">
      <dgm:prSet/>
      <dgm:spPr/>
      <dgm:t>
        <a:bodyPr/>
        <a:lstStyle/>
        <a:p>
          <a:endParaRPr lang="en-US"/>
        </a:p>
      </dgm:t>
    </dgm:pt>
    <dgm:pt modelId="{3A0C61A9-0FD8-4A3E-81E7-D9AF82F9C7C8}" type="sibTrans" cxnId="{53C02E97-C2AC-4E98-9220-FBBCEF2B8444}">
      <dgm:prSet/>
      <dgm:spPr/>
      <dgm:t>
        <a:bodyPr/>
        <a:lstStyle/>
        <a:p>
          <a:endParaRPr lang="en-US"/>
        </a:p>
      </dgm:t>
    </dgm:pt>
    <dgm:pt modelId="{BC546008-F9DD-4119-A27A-44E3F92CCAAF}">
      <dgm:prSet phldrT="[Text]" custT="1"/>
      <dgm:spPr>
        <a:solidFill>
          <a:srgbClr val="00539B"/>
        </a:solidFill>
      </dgm:spPr>
      <dgm:t>
        <a:bodyPr/>
        <a:lstStyle/>
        <a:p>
          <a:r>
            <a:rPr lang="en-US" sz="1800" dirty="0">
              <a:latin typeface="Berthold Akzidenz Grotesk" panose="02000503030000020003" pitchFamily="2" charset="0"/>
            </a:rPr>
            <a:t>Improve methods to “coach” new officers/chairs in each chapter on the duties of their position/role and how best to accomplish them</a:t>
          </a:r>
        </a:p>
      </dgm:t>
    </dgm:pt>
    <dgm:pt modelId="{D09239BE-F8EF-476D-B8B5-8AF76C7126F9}" type="parTrans" cxnId="{ED947255-6EE4-4655-84F0-AB23974550E5}">
      <dgm:prSet/>
      <dgm:spPr/>
      <dgm:t>
        <a:bodyPr/>
        <a:lstStyle/>
        <a:p>
          <a:endParaRPr lang="en-US"/>
        </a:p>
      </dgm:t>
    </dgm:pt>
    <dgm:pt modelId="{E2393A5A-9CB3-4CF8-AD89-A7F46B79B8A1}" type="sibTrans" cxnId="{ED947255-6EE4-4655-84F0-AB23974550E5}">
      <dgm:prSet/>
      <dgm:spPr/>
      <dgm:t>
        <a:bodyPr/>
        <a:lstStyle/>
        <a:p>
          <a:endParaRPr lang="en-US"/>
        </a:p>
      </dgm:t>
    </dgm:pt>
    <dgm:pt modelId="{EF24D3A1-B51B-49DA-91DF-51D954F6A5C5}">
      <dgm:prSet phldrT="[Text]" custT="1"/>
      <dgm:spPr>
        <a:solidFill>
          <a:srgbClr val="00539B"/>
        </a:solidFill>
      </dgm:spPr>
      <dgm:t>
        <a:bodyPr/>
        <a:lstStyle/>
        <a:p>
          <a:pPr>
            <a:buFont typeface="+mj-lt"/>
            <a:buNone/>
          </a:pPr>
          <a:r>
            <a:rPr lang="en-US" sz="1800" dirty="0">
              <a:latin typeface="Berthold Akzidenz Grotesk" panose="02000503030000020003" pitchFamily="2" charset="0"/>
            </a:rPr>
            <a:t>Expand the Distinguished Lecturer program and redevelop the Short Course business model to increase Chapter access and use</a:t>
          </a:r>
        </a:p>
      </dgm:t>
    </dgm:pt>
    <dgm:pt modelId="{6400970C-3287-4483-ACA4-5F6761EEB9F5}" type="parTrans" cxnId="{CDC0BD93-B3D2-4BB4-961C-19BCA5167D61}">
      <dgm:prSet/>
      <dgm:spPr/>
      <dgm:t>
        <a:bodyPr/>
        <a:lstStyle/>
        <a:p>
          <a:endParaRPr lang="en-US"/>
        </a:p>
      </dgm:t>
    </dgm:pt>
    <dgm:pt modelId="{3282847C-860F-46FC-B6FB-60555E1B32D9}" type="sibTrans" cxnId="{CDC0BD93-B3D2-4BB4-961C-19BCA5167D61}">
      <dgm:prSet/>
      <dgm:spPr/>
      <dgm:t>
        <a:bodyPr/>
        <a:lstStyle/>
        <a:p>
          <a:endParaRPr lang="en-US"/>
        </a:p>
      </dgm:t>
    </dgm:pt>
    <dgm:pt modelId="{4FBE6719-EFF0-4601-93D8-22703080917E}">
      <dgm:prSet/>
      <dgm:spPr>
        <a:solidFill>
          <a:srgbClr val="00539B"/>
        </a:solidFill>
      </dgm:spPr>
      <dgm:t>
        <a:bodyPr/>
        <a:lstStyle/>
        <a:p>
          <a:r>
            <a:rPr lang="en-US" dirty="0">
              <a:latin typeface="Berthold Akzidenz Grotesk" panose="02000503030000020003" pitchFamily="2" charset="0"/>
            </a:rPr>
            <a:t>Develop methods for promoting the value and benefits of employee participation in ASHRAE to employers to encourage sponsorship </a:t>
          </a:r>
          <a:r>
            <a:rPr lang="en-US">
              <a:latin typeface="Berthold Akzidenz Grotesk" panose="02000503030000020003" pitchFamily="2" charset="0"/>
            </a:rPr>
            <a:t>and support</a:t>
          </a:r>
          <a:endParaRPr lang="en-US" dirty="0">
            <a:latin typeface="Berthold Akzidenz Grotesk" panose="02000503030000020003" pitchFamily="2" charset="0"/>
          </a:endParaRPr>
        </a:p>
      </dgm:t>
    </dgm:pt>
    <dgm:pt modelId="{E7AB358D-39CF-4591-BFA8-217F98503D21}" type="parTrans" cxnId="{C94162DD-6008-4C00-B73F-4765723B3B00}">
      <dgm:prSet/>
      <dgm:spPr/>
      <dgm:t>
        <a:bodyPr/>
        <a:lstStyle/>
        <a:p>
          <a:endParaRPr lang="en-US"/>
        </a:p>
      </dgm:t>
    </dgm:pt>
    <dgm:pt modelId="{55922A93-53FD-4D6F-ADF7-A35B5FB8B53D}" type="sibTrans" cxnId="{C94162DD-6008-4C00-B73F-4765723B3B00}">
      <dgm:prSet/>
      <dgm:spPr/>
      <dgm:t>
        <a:bodyPr/>
        <a:lstStyle/>
        <a:p>
          <a:endParaRPr lang="en-US"/>
        </a:p>
      </dgm:t>
    </dgm:pt>
    <dgm:pt modelId="{CCB493F5-432B-47AB-9C69-D6770B65B762}" type="pres">
      <dgm:prSet presAssocID="{E7DC2250-2BC5-4862-A6B3-0825B69921D9}" presName="Name0" presStyleCnt="0">
        <dgm:presLayoutVars>
          <dgm:chMax val="7"/>
          <dgm:chPref val="7"/>
          <dgm:dir/>
        </dgm:presLayoutVars>
      </dgm:prSet>
      <dgm:spPr/>
    </dgm:pt>
    <dgm:pt modelId="{C10537BB-62E1-49A8-A794-66318463A8EC}" type="pres">
      <dgm:prSet presAssocID="{E7DC2250-2BC5-4862-A6B3-0825B69921D9}" presName="Name1" presStyleCnt="0"/>
      <dgm:spPr/>
    </dgm:pt>
    <dgm:pt modelId="{2A79CC2E-7DEA-40A4-8CC7-BBC204DEDFE1}" type="pres">
      <dgm:prSet presAssocID="{E7DC2250-2BC5-4862-A6B3-0825B69921D9}" presName="cycle" presStyleCnt="0"/>
      <dgm:spPr/>
    </dgm:pt>
    <dgm:pt modelId="{9303452E-3BF5-4036-94C9-5DDBAE104E20}" type="pres">
      <dgm:prSet presAssocID="{E7DC2250-2BC5-4862-A6B3-0825B69921D9}" presName="srcNode" presStyleLbl="node1" presStyleIdx="0" presStyleCnt="5"/>
      <dgm:spPr/>
    </dgm:pt>
    <dgm:pt modelId="{087567CE-7A3C-45AD-95A1-8748676440E4}" type="pres">
      <dgm:prSet presAssocID="{E7DC2250-2BC5-4862-A6B3-0825B69921D9}" presName="conn" presStyleLbl="parChTrans1D2" presStyleIdx="0" presStyleCnt="1"/>
      <dgm:spPr/>
    </dgm:pt>
    <dgm:pt modelId="{C54F11A4-BEE5-4D1F-B085-F0AB4389F189}" type="pres">
      <dgm:prSet presAssocID="{E7DC2250-2BC5-4862-A6B3-0825B69921D9}" presName="extraNode" presStyleLbl="node1" presStyleIdx="0" presStyleCnt="5"/>
      <dgm:spPr/>
    </dgm:pt>
    <dgm:pt modelId="{86959237-28E1-483F-BF2A-6C3054796714}" type="pres">
      <dgm:prSet presAssocID="{E7DC2250-2BC5-4862-A6B3-0825B69921D9}" presName="dstNode" presStyleLbl="node1" presStyleIdx="0" presStyleCnt="5"/>
      <dgm:spPr/>
    </dgm:pt>
    <dgm:pt modelId="{24AA2189-B7D2-4E35-AC19-2DA654C814A5}" type="pres">
      <dgm:prSet presAssocID="{7471C49A-6A6F-43D4-8C36-A86C0A9F1788}" presName="text_1" presStyleLbl="node1" presStyleIdx="0" presStyleCnt="5" custScaleY="113884">
        <dgm:presLayoutVars>
          <dgm:bulletEnabled val="1"/>
        </dgm:presLayoutVars>
      </dgm:prSet>
      <dgm:spPr/>
    </dgm:pt>
    <dgm:pt modelId="{3A465F5F-EF1E-49D2-B102-4307BD13E87E}" type="pres">
      <dgm:prSet presAssocID="{7471C49A-6A6F-43D4-8C36-A86C0A9F1788}" presName="accent_1" presStyleCnt="0"/>
      <dgm:spPr/>
    </dgm:pt>
    <dgm:pt modelId="{7EE824E2-5922-4A3F-98E1-0742C889A799}" type="pres">
      <dgm:prSet presAssocID="{7471C49A-6A6F-43D4-8C36-A86C0A9F1788}" presName="accentRepeatNode" presStyleLbl="solidFgAcc1" presStyleIdx="0" presStyleCnt="5"/>
      <dgm:spPr>
        <a:blipFill rotWithShape="0">
          <a:blip xmlns:r="http://schemas.openxmlformats.org/officeDocument/2006/relationships" r:embed="rId1"/>
          <a:stretch>
            <a:fillRect/>
          </a:stretch>
        </a:blipFill>
      </dgm:spPr>
    </dgm:pt>
    <dgm:pt modelId="{80AD2071-7D22-4646-A4E1-E984C13B341B}" type="pres">
      <dgm:prSet presAssocID="{EE86B5BD-8CA5-4DAA-8389-20BBFB671BB4}" presName="text_2" presStyleLbl="node1" presStyleIdx="1" presStyleCnt="5" custScaleY="126774">
        <dgm:presLayoutVars>
          <dgm:bulletEnabled val="1"/>
        </dgm:presLayoutVars>
      </dgm:prSet>
      <dgm:spPr/>
    </dgm:pt>
    <dgm:pt modelId="{F84A6AE4-A41D-4098-82CA-BAF84164E96E}" type="pres">
      <dgm:prSet presAssocID="{EE86B5BD-8CA5-4DAA-8389-20BBFB671BB4}" presName="accent_2" presStyleCnt="0"/>
      <dgm:spPr/>
    </dgm:pt>
    <dgm:pt modelId="{7FB83BBB-0604-4F74-B8DE-1B6436205318}" type="pres">
      <dgm:prSet presAssocID="{EE86B5BD-8CA5-4DAA-8389-20BBFB671BB4}" presName="accentRepeatNode" presStyleLbl="solidFgAcc1" presStyleIdx="1" presStyleCnt="5"/>
      <dgm:spPr>
        <a:blipFill rotWithShape="0">
          <a:blip xmlns:r="http://schemas.openxmlformats.org/officeDocument/2006/relationships" r:embed="rId2"/>
          <a:stretch>
            <a:fillRect/>
          </a:stretch>
        </a:blipFill>
      </dgm:spPr>
    </dgm:pt>
    <dgm:pt modelId="{93033BE1-A157-40DD-9D6C-5E59E175E6BE}" type="pres">
      <dgm:prSet presAssocID="{BC546008-F9DD-4119-A27A-44E3F92CCAAF}" presName="text_3" presStyleLbl="node1" presStyleIdx="2" presStyleCnt="5" custScaleY="111736">
        <dgm:presLayoutVars>
          <dgm:bulletEnabled val="1"/>
        </dgm:presLayoutVars>
      </dgm:prSet>
      <dgm:spPr/>
    </dgm:pt>
    <dgm:pt modelId="{1BC0B2DD-4B73-4374-AA90-5AAAA68F51AD}" type="pres">
      <dgm:prSet presAssocID="{BC546008-F9DD-4119-A27A-44E3F92CCAAF}" presName="accent_3" presStyleCnt="0"/>
      <dgm:spPr/>
    </dgm:pt>
    <dgm:pt modelId="{406B451C-7729-493E-B5AC-4C0E019C077A}" type="pres">
      <dgm:prSet presAssocID="{BC546008-F9DD-4119-A27A-44E3F92CCAAF}" presName="accentRepeatNode" presStyleLbl="solidFgAcc1" presStyleIdx="2" presStyleCnt="5"/>
      <dgm:spPr>
        <a:blipFill rotWithShape="0">
          <a:blip xmlns:r="http://schemas.openxmlformats.org/officeDocument/2006/relationships" r:embed="rId3"/>
          <a:stretch>
            <a:fillRect/>
          </a:stretch>
        </a:blipFill>
      </dgm:spPr>
    </dgm:pt>
    <dgm:pt modelId="{8227B209-A2A7-4339-8F15-ECDE4BA7381A}" type="pres">
      <dgm:prSet presAssocID="{EF24D3A1-B51B-49DA-91DF-51D954F6A5C5}" presName="text_4" presStyleLbl="node1" presStyleIdx="3" presStyleCnt="5" custScaleY="119041" custLinFactNeighborX="-103" custLinFactNeighborY="1508">
        <dgm:presLayoutVars>
          <dgm:bulletEnabled val="1"/>
        </dgm:presLayoutVars>
      </dgm:prSet>
      <dgm:spPr/>
    </dgm:pt>
    <dgm:pt modelId="{71366A64-110A-454E-A4C3-A578F17A3346}" type="pres">
      <dgm:prSet presAssocID="{EF24D3A1-B51B-49DA-91DF-51D954F6A5C5}" presName="accent_4" presStyleCnt="0"/>
      <dgm:spPr/>
    </dgm:pt>
    <dgm:pt modelId="{8923FBED-FEBC-42D8-93DD-5CB7B4BD6743}" type="pres">
      <dgm:prSet presAssocID="{EF24D3A1-B51B-49DA-91DF-51D954F6A5C5}" presName="accentRepeatNode" presStyleLbl="solidFgAcc1" presStyleIdx="3" presStyleCnt="5" custLinFactNeighborX="-6030"/>
      <dgm:spPr>
        <a:blipFill rotWithShape="0">
          <a:blip xmlns:r="http://schemas.openxmlformats.org/officeDocument/2006/relationships" r:embed="rId4"/>
          <a:stretch>
            <a:fillRect/>
          </a:stretch>
        </a:blipFill>
      </dgm:spPr>
    </dgm:pt>
    <dgm:pt modelId="{D920A699-EDF6-4E0C-8D3E-43B0DFD227FA}" type="pres">
      <dgm:prSet presAssocID="{4FBE6719-EFF0-4601-93D8-22703080917E}" presName="text_5" presStyleLbl="node1" presStyleIdx="4" presStyleCnt="5" custScaleY="131931">
        <dgm:presLayoutVars>
          <dgm:bulletEnabled val="1"/>
        </dgm:presLayoutVars>
      </dgm:prSet>
      <dgm:spPr/>
    </dgm:pt>
    <dgm:pt modelId="{BF2B4FA8-3600-4268-9C8C-8CFADA05E96D}" type="pres">
      <dgm:prSet presAssocID="{4FBE6719-EFF0-4601-93D8-22703080917E}" presName="accent_5" presStyleCnt="0"/>
      <dgm:spPr/>
    </dgm:pt>
    <dgm:pt modelId="{15598471-4034-4735-821A-3A56E7726997}" type="pres">
      <dgm:prSet presAssocID="{4FBE6719-EFF0-4601-93D8-22703080917E}" presName="accentRepeatNode" presStyleLbl="solidFgAcc1" presStyleIdx="4" presStyleCnt="5" custLinFactNeighborX="-6858" custLinFactNeighborY="-845"/>
      <dgm:spPr>
        <a:blipFill rotWithShape="0">
          <a:blip xmlns:r="http://schemas.openxmlformats.org/officeDocument/2006/relationships" r:embed="rId5"/>
          <a:stretch>
            <a:fillRect/>
          </a:stretch>
        </a:blipFill>
      </dgm:spPr>
    </dgm:pt>
  </dgm:ptLst>
  <dgm:cxnLst>
    <dgm:cxn modelId="{AA7A3E60-EE82-4790-ACE1-F8C25DD8B9E0}" type="presOf" srcId="{4FBE6719-EFF0-4601-93D8-22703080917E}" destId="{D920A699-EDF6-4E0C-8D3E-43B0DFD227FA}" srcOrd="0" destOrd="0" presId="urn:microsoft.com/office/officeart/2008/layout/VerticalCurvedList"/>
    <dgm:cxn modelId="{ED947255-6EE4-4655-84F0-AB23974550E5}" srcId="{E7DC2250-2BC5-4862-A6B3-0825B69921D9}" destId="{BC546008-F9DD-4119-A27A-44E3F92CCAAF}" srcOrd="2" destOrd="0" parTransId="{D09239BE-F8EF-476D-B8B5-8AF76C7126F9}" sibTransId="{E2393A5A-9CB3-4CF8-AD89-A7F46B79B8A1}"/>
    <dgm:cxn modelId="{3B65F877-A8E6-46A9-A10F-05128F7F8A5A}" type="presOf" srcId="{BC546008-F9DD-4119-A27A-44E3F92CCAAF}" destId="{93033BE1-A157-40DD-9D6C-5E59E175E6BE}" srcOrd="0" destOrd="0" presId="urn:microsoft.com/office/officeart/2008/layout/VerticalCurvedList"/>
    <dgm:cxn modelId="{CDC0BD93-B3D2-4BB4-961C-19BCA5167D61}" srcId="{E7DC2250-2BC5-4862-A6B3-0825B69921D9}" destId="{EF24D3A1-B51B-49DA-91DF-51D954F6A5C5}" srcOrd="3" destOrd="0" parTransId="{6400970C-3287-4483-ACA4-5F6761EEB9F5}" sibTransId="{3282847C-860F-46FC-B6FB-60555E1B32D9}"/>
    <dgm:cxn modelId="{53C02E97-C2AC-4E98-9220-FBBCEF2B8444}" srcId="{E7DC2250-2BC5-4862-A6B3-0825B69921D9}" destId="{EE86B5BD-8CA5-4DAA-8389-20BBFB671BB4}" srcOrd="1" destOrd="0" parTransId="{767137A7-1AC4-4A52-AFAA-D8EDFA261051}" sibTransId="{3A0C61A9-0FD8-4A3E-81E7-D9AF82F9C7C8}"/>
    <dgm:cxn modelId="{525EA999-04CA-4F83-AB16-9C5F55158AB6}" type="presOf" srcId="{7471C49A-6A6F-43D4-8C36-A86C0A9F1788}" destId="{24AA2189-B7D2-4E35-AC19-2DA654C814A5}" srcOrd="0" destOrd="0" presId="urn:microsoft.com/office/officeart/2008/layout/VerticalCurvedList"/>
    <dgm:cxn modelId="{C8AFE6A1-502F-4E9D-BD73-10F84452F008}" type="presOf" srcId="{EE86B5BD-8CA5-4DAA-8389-20BBFB671BB4}" destId="{80AD2071-7D22-4646-A4E1-E984C13B341B}" srcOrd="0" destOrd="0" presId="urn:microsoft.com/office/officeart/2008/layout/VerticalCurvedList"/>
    <dgm:cxn modelId="{BB1C37B2-F176-4847-9A83-01556C0E00F2}" type="presOf" srcId="{4C44C98D-3875-4214-8487-D592D95C41EB}" destId="{087567CE-7A3C-45AD-95A1-8748676440E4}" srcOrd="0" destOrd="0" presId="urn:microsoft.com/office/officeart/2008/layout/VerticalCurvedList"/>
    <dgm:cxn modelId="{A773BCCE-2104-408E-AB10-91816DBFE7F6}" srcId="{E7DC2250-2BC5-4862-A6B3-0825B69921D9}" destId="{7471C49A-6A6F-43D4-8C36-A86C0A9F1788}" srcOrd="0" destOrd="0" parTransId="{F0CCBC79-457C-4849-A07C-FD62327A3BD6}" sibTransId="{4C44C98D-3875-4214-8487-D592D95C41EB}"/>
    <dgm:cxn modelId="{C94162DD-6008-4C00-B73F-4765723B3B00}" srcId="{E7DC2250-2BC5-4862-A6B3-0825B69921D9}" destId="{4FBE6719-EFF0-4601-93D8-22703080917E}" srcOrd="4" destOrd="0" parTransId="{E7AB358D-39CF-4591-BFA8-217F98503D21}" sibTransId="{55922A93-53FD-4D6F-ADF7-A35B5FB8B53D}"/>
    <dgm:cxn modelId="{825977FE-46B9-4CF3-BCEF-8A207B809E58}" type="presOf" srcId="{EF24D3A1-B51B-49DA-91DF-51D954F6A5C5}" destId="{8227B209-A2A7-4339-8F15-ECDE4BA7381A}" srcOrd="0" destOrd="0" presId="urn:microsoft.com/office/officeart/2008/layout/VerticalCurvedList"/>
    <dgm:cxn modelId="{494FA2FE-8AAC-4231-8F01-430F675DE23D}" type="presOf" srcId="{E7DC2250-2BC5-4862-A6B3-0825B69921D9}" destId="{CCB493F5-432B-47AB-9C69-D6770B65B762}" srcOrd="0" destOrd="0" presId="urn:microsoft.com/office/officeart/2008/layout/VerticalCurvedList"/>
    <dgm:cxn modelId="{AFE15A73-553D-4049-8821-52083969DCF7}" type="presParOf" srcId="{CCB493F5-432B-47AB-9C69-D6770B65B762}" destId="{C10537BB-62E1-49A8-A794-66318463A8EC}" srcOrd="0" destOrd="0" presId="urn:microsoft.com/office/officeart/2008/layout/VerticalCurvedList"/>
    <dgm:cxn modelId="{6EF70BFF-FE69-46E7-BAEB-55BE1F2A490C}" type="presParOf" srcId="{C10537BB-62E1-49A8-A794-66318463A8EC}" destId="{2A79CC2E-7DEA-40A4-8CC7-BBC204DEDFE1}" srcOrd="0" destOrd="0" presId="urn:microsoft.com/office/officeart/2008/layout/VerticalCurvedList"/>
    <dgm:cxn modelId="{3A0CC7E3-1371-4AC2-B539-B06DF52A76D4}" type="presParOf" srcId="{2A79CC2E-7DEA-40A4-8CC7-BBC204DEDFE1}" destId="{9303452E-3BF5-4036-94C9-5DDBAE104E20}" srcOrd="0" destOrd="0" presId="urn:microsoft.com/office/officeart/2008/layout/VerticalCurvedList"/>
    <dgm:cxn modelId="{0A690691-2ACA-4DF5-908D-91BB568FCFA5}" type="presParOf" srcId="{2A79CC2E-7DEA-40A4-8CC7-BBC204DEDFE1}" destId="{087567CE-7A3C-45AD-95A1-8748676440E4}" srcOrd="1" destOrd="0" presId="urn:microsoft.com/office/officeart/2008/layout/VerticalCurvedList"/>
    <dgm:cxn modelId="{DDB2DEE3-374E-4531-BFEA-D984369A105E}" type="presParOf" srcId="{2A79CC2E-7DEA-40A4-8CC7-BBC204DEDFE1}" destId="{C54F11A4-BEE5-4D1F-B085-F0AB4389F189}" srcOrd="2" destOrd="0" presId="urn:microsoft.com/office/officeart/2008/layout/VerticalCurvedList"/>
    <dgm:cxn modelId="{82635655-5854-4C7F-AB8E-F49C3C75FBED}" type="presParOf" srcId="{2A79CC2E-7DEA-40A4-8CC7-BBC204DEDFE1}" destId="{86959237-28E1-483F-BF2A-6C3054796714}" srcOrd="3" destOrd="0" presId="urn:microsoft.com/office/officeart/2008/layout/VerticalCurvedList"/>
    <dgm:cxn modelId="{B3E144EF-991C-4DDD-BC1B-F0CEEB4193D3}" type="presParOf" srcId="{C10537BB-62E1-49A8-A794-66318463A8EC}" destId="{24AA2189-B7D2-4E35-AC19-2DA654C814A5}" srcOrd="1" destOrd="0" presId="urn:microsoft.com/office/officeart/2008/layout/VerticalCurvedList"/>
    <dgm:cxn modelId="{024F2A53-4941-43E2-BFBA-568DDAB0DBC8}" type="presParOf" srcId="{C10537BB-62E1-49A8-A794-66318463A8EC}" destId="{3A465F5F-EF1E-49D2-B102-4307BD13E87E}" srcOrd="2" destOrd="0" presId="urn:microsoft.com/office/officeart/2008/layout/VerticalCurvedList"/>
    <dgm:cxn modelId="{6DD34F12-BF73-4085-93FF-F84FE80EC15F}" type="presParOf" srcId="{3A465F5F-EF1E-49D2-B102-4307BD13E87E}" destId="{7EE824E2-5922-4A3F-98E1-0742C889A799}" srcOrd="0" destOrd="0" presId="urn:microsoft.com/office/officeart/2008/layout/VerticalCurvedList"/>
    <dgm:cxn modelId="{AB8D171E-1033-466C-BFA0-AF055FE147AC}" type="presParOf" srcId="{C10537BB-62E1-49A8-A794-66318463A8EC}" destId="{80AD2071-7D22-4646-A4E1-E984C13B341B}" srcOrd="3" destOrd="0" presId="urn:microsoft.com/office/officeart/2008/layout/VerticalCurvedList"/>
    <dgm:cxn modelId="{5EA63269-6897-4701-A0D5-710F5B9C8277}" type="presParOf" srcId="{C10537BB-62E1-49A8-A794-66318463A8EC}" destId="{F84A6AE4-A41D-4098-82CA-BAF84164E96E}" srcOrd="4" destOrd="0" presId="urn:microsoft.com/office/officeart/2008/layout/VerticalCurvedList"/>
    <dgm:cxn modelId="{D2342FBA-1BC2-4FE2-8D01-BEBED26FEA47}" type="presParOf" srcId="{F84A6AE4-A41D-4098-82CA-BAF84164E96E}" destId="{7FB83BBB-0604-4F74-B8DE-1B6436205318}" srcOrd="0" destOrd="0" presId="urn:microsoft.com/office/officeart/2008/layout/VerticalCurvedList"/>
    <dgm:cxn modelId="{8DF47A90-9B8D-49BD-9D49-BDFF1C3662FD}" type="presParOf" srcId="{C10537BB-62E1-49A8-A794-66318463A8EC}" destId="{93033BE1-A157-40DD-9D6C-5E59E175E6BE}" srcOrd="5" destOrd="0" presId="urn:microsoft.com/office/officeart/2008/layout/VerticalCurvedList"/>
    <dgm:cxn modelId="{7F1AF47F-5858-41B3-98E1-84762013C2F8}" type="presParOf" srcId="{C10537BB-62E1-49A8-A794-66318463A8EC}" destId="{1BC0B2DD-4B73-4374-AA90-5AAAA68F51AD}" srcOrd="6" destOrd="0" presId="urn:microsoft.com/office/officeart/2008/layout/VerticalCurvedList"/>
    <dgm:cxn modelId="{18F7E253-9111-4F7C-BBE8-173AA53DEB6C}" type="presParOf" srcId="{1BC0B2DD-4B73-4374-AA90-5AAAA68F51AD}" destId="{406B451C-7729-493E-B5AC-4C0E019C077A}" srcOrd="0" destOrd="0" presId="urn:microsoft.com/office/officeart/2008/layout/VerticalCurvedList"/>
    <dgm:cxn modelId="{5A6AD86B-87DB-4C35-BC7E-BAD90F8B9EB1}" type="presParOf" srcId="{C10537BB-62E1-49A8-A794-66318463A8EC}" destId="{8227B209-A2A7-4339-8F15-ECDE4BA7381A}" srcOrd="7" destOrd="0" presId="urn:microsoft.com/office/officeart/2008/layout/VerticalCurvedList"/>
    <dgm:cxn modelId="{9A659719-4B30-48FB-943F-40AD456B6636}" type="presParOf" srcId="{C10537BB-62E1-49A8-A794-66318463A8EC}" destId="{71366A64-110A-454E-A4C3-A578F17A3346}" srcOrd="8" destOrd="0" presId="urn:microsoft.com/office/officeart/2008/layout/VerticalCurvedList"/>
    <dgm:cxn modelId="{4467A1BE-D885-4259-A59C-1D369EBB66CB}" type="presParOf" srcId="{71366A64-110A-454E-A4C3-A578F17A3346}" destId="{8923FBED-FEBC-42D8-93DD-5CB7B4BD6743}" srcOrd="0" destOrd="0" presId="urn:microsoft.com/office/officeart/2008/layout/VerticalCurvedList"/>
    <dgm:cxn modelId="{70552FAC-599B-4AC2-9111-DE34488B9068}" type="presParOf" srcId="{C10537BB-62E1-49A8-A794-66318463A8EC}" destId="{D920A699-EDF6-4E0C-8D3E-43B0DFD227FA}" srcOrd="9" destOrd="0" presId="urn:microsoft.com/office/officeart/2008/layout/VerticalCurvedList"/>
    <dgm:cxn modelId="{B94878D0-973E-4557-BC19-5FE5700F0127}" type="presParOf" srcId="{C10537BB-62E1-49A8-A794-66318463A8EC}" destId="{BF2B4FA8-3600-4268-9C8C-8CFADA05E96D}" srcOrd="10" destOrd="0" presId="urn:microsoft.com/office/officeart/2008/layout/VerticalCurvedList"/>
    <dgm:cxn modelId="{5D1DB9C6-8484-45DB-92B0-1ADAAF4C3D0E}" type="presParOf" srcId="{BF2B4FA8-3600-4268-9C8C-8CFADA05E96D}" destId="{15598471-4034-4735-821A-3A56E772699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39638" y="-818191"/>
          <a:ext cx="5764218" cy="5764218"/>
        </a:xfrm>
        <a:prstGeom prst="blockArc">
          <a:avLst>
            <a:gd name="adj1" fmla="val 18900000"/>
            <a:gd name="adj2" fmla="val 2700000"/>
            <a:gd name="adj3" fmla="val 37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594641" y="415551"/>
          <a:ext cx="8601287" cy="881223"/>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958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Establish and maintain partnerships and collaborate on research, standards, guidelines, programs, rating systems and educational materials.</a:t>
          </a:r>
        </a:p>
      </dsp:txBody>
      <dsp:txXfrm>
        <a:off x="594641" y="415551"/>
        <a:ext cx="8601287" cy="881223"/>
      </dsp:txXfrm>
    </dsp:sp>
    <dsp:sp modelId="{7EE824E2-5922-4A3F-98E1-0742C889A799}">
      <dsp:nvSpPr>
        <dsp:cNvPr id="0" name=""/>
        <dsp:cNvSpPr/>
      </dsp:nvSpPr>
      <dsp:spPr>
        <a:xfrm>
          <a:off x="59539" y="321061"/>
          <a:ext cx="1070204" cy="1070204"/>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1075DE-8A54-4E2D-A690-1A8DC96F69AC}">
      <dsp:nvSpPr>
        <dsp:cNvPr id="0" name=""/>
        <dsp:cNvSpPr/>
      </dsp:nvSpPr>
      <dsp:spPr>
        <a:xfrm>
          <a:off x="905857" y="1714039"/>
          <a:ext cx="8290071" cy="852738"/>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958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erthold Akzidenz Grotesk" panose="02000503030000020003" pitchFamily="2" charset="0"/>
            </a:rPr>
            <a:t>Develop, publish and maintain a Standard, accompanying Design Guide(s) and design tools, educational programs and materials.</a:t>
          </a:r>
        </a:p>
      </dsp:txBody>
      <dsp:txXfrm>
        <a:off x="905857" y="1714039"/>
        <a:ext cx="8290071" cy="852738"/>
      </dsp:txXfrm>
    </dsp:sp>
    <dsp:sp modelId="{83662E2D-2C68-42BD-AB65-18FDE29B32DD}">
      <dsp:nvSpPr>
        <dsp:cNvPr id="0" name=""/>
        <dsp:cNvSpPr/>
      </dsp:nvSpPr>
      <dsp:spPr>
        <a:xfrm>
          <a:off x="370754" y="1605306"/>
          <a:ext cx="1070204" cy="1070204"/>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B34598-18B7-4FF0-99AF-3B99A1335A78}">
      <dsp:nvSpPr>
        <dsp:cNvPr id="0" name=""/>
        <dsp:cNvSpPr/>
      </dsp:nvSpPr>
      <dsp:spPr>
        <a:xfrm>
          <a:off x="594641" y="2992209"/>
          <a:ext cx="8601287" cy="864887"/>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958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erthold Akzidenz Grotesk" panose="02000503030000020003" pitchFamily="2" charset="0"/>
            </a:rPr>
            <a:t>Benchmark and track membership awareness of resilience practices and set targets for improved awareness over the next 5 years.</a:t>
          </a:r>
        </a:p>
      </dsp:txBody>
      <dsp:txXfrm>
        <a:off x="594641" y="2992209"/>
        <a:ext cx="8601287" cy="864887"/>
      </dsp:txXfrm>
    </dsp:sp>
    <dsp:sp modelId="{EAB9211B-F8EB-4E46-8321-27AB5B116556}">
      <dsp:nvSpPr>
        <dsp:cNvPr id="0" name=""/>
        <dsp:cNvSpPr/>
      </dsp:nvSpPr>
      <dsp:spPr>
        <a:xfrm>
          <a:off x="59539" y="2889551"/>
          <a:ext cx="1070204" cy="1070204"/>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94659" y="-750065"/>
          <a:ext cx="5829579" cy="5829579"/>
        </a:xfrm>
        <a:prstGeom prst="blockArc">
          <a:avLst>
            <a:gd name="adj1" fmla="val 18900000"/>
            <a:gd name="adj2" fmla="val 2700000"/>
            <a:gd name="adj3" fmla="val 37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601294" y="432944"/>
          <a:ext cx="8434268" cy="86588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Add to body of scientific knowledge and develop practical methods for estimating the economic value of improvements in IEQ</a:t>
          </a:r>
        </a:p>
      </dsp:txBody>
      <dsp:txXfrm>
        <a:off x="601294" y="432944"/>
        <a:ext cx="8434268" cy="865889"/>
      </dsp:txXfrm>
    </dsp:sp>
    <dsp:sp modelId="{7EE824E2-5922-4A3F-98E1-0742C889A799}">
      <dsp:nvSpPr>
        <dsp:cNvPr id="0" name=""/>
        <dsp:cNvSpPr/>
      </dsp:nvSpPr>
      <dsp:spPr>
        <a:xfrm>
          <a:off x="60113" y="324708"/>
          <a:ext cx="1082362" cy="1082362"/>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75F68B-9763-4273-ADC3-3A7CC2D9677B}">
      <dsp:nvSpPr>
        <dsp:cNvPr id="0" name=""/>
        <dsp:cNvSpPr/>
      </dsp:nvSpPr>
      <dsp:spPr>
        <a:xfrm>
          <a:off x="916045" y="1731779"/>
          <a:ext cx="8119517" cy="86588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 standard that addresses air quality, thermal environment, light, sound, and vibration in an integrated way</a:t>
          </a:r>
        </a:p>
      </dsp:txBody>
      <dsp:txXfrm>
        <a:off x="916045" y="1731779"/>
        <a:ext cx="8119517" cy="865889"/>
      </dsp:txXfrm>
    </dsp:sp>
    <dsp:sp modelId="{A8AE638A-4B7E-4994-9AC6-4414A336827E}">
      <dsp:nvSpPr>
        <dsp:cNvPr id="0" name=""/>
        <dsp:cNvSpPr/>
      </dsp:nvSpPr>
      <dsp:spPr>
        <a:xfrm>
          <a:off x="374864" y="1623543"/>
          <a:ext cx="1082362" cy="1082362"/>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428B1B-1648-4194-97BC-9085C9D9CD64}">
      <dsp:nvSpPr>
        <dsp:cNvPr id="0" name=""/>
        <dsp:cNvSpPr/>
      </dsp:nvSpPr>
      <dsp:spPr>
        <a:xfrm>
          <a:off x="601294" y="2987410"/>
          <a:ext cx="8434268" cy="952296"/>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7300"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Establish partnerships to advance IEQ research, technology, and policy. Promote communication among researchers, practitioners, and policymakers through conferences, publications, and marketing efforts</a:t>
          </a:r>
        </a:p>
      </dsp:txBody>
      <dsp:txXfrm>
        <a:off x="601294" y="2987410"/>
        <a:ext cx="8434268" cy="952296"/>
      </dsp:txXfrm>
    </dsp:sp>
    <dsp:sp modelId="{E5998A38-66A1-4505-8517-41498C02563B}">
      <dsp:nvSpPr>
        <dsp:cNvPr id="0" name=""/>
        <dsp:cNvSpPr/>
      </dsp:nvSpPr>
      <dsp:spPr>
        <a:xfrm>
          <a:off x="60113" y="2922378"/>
          <a:ext cx="1082362" cy="1082362"/>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07715" y="-736847"/>
          <a:ext cx="5726295" cy="5726295"/>
        </a:xfrm>
        <a:prstGeom prst="blockArc">
          <a:avLst>
            <a:gd name="adj1" fmla="val 18900000"/>
            <a:gd name="adj2" fmla="val 2700000"/>
            <a:gd name="adj3" fmla="val 37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481064" y="231868"/>
          <a:ext cx="8628277" cy="844362"/>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Evaluate the staff/volunteer support structure to optimize volunteer engagement, efficiency and effectiveness of the Society with less cost, reduced time to market, and advancement in market responsiveness</a:t>
          </a:r>
        </a:p>
      </dsp:txBody>
      <dsp:txXfrm>
        <a:off x="481064" y="231868"/>
        <a:ext cx="8628277" cy="844362"/>
      </dsp:txXfrm>
    </dsp:sp>
    <dsp:sp modelId="{7EE824E2-5922-4A3F-98E1-0742C889A799}">
      <dsp:nvSpPr>
        <dsp:cNvPr id="0" name=""/>
        <dsp:cNvSpPr/>
      </dsp:nvSpPr>
      <dsp:spPr>
        <a:xfrm>
          <a:off x="72176" y="215419"/>
          <a:ext cx="817775" cy="817775"/>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AD1128-525B-48E8-B954-1B7CEF96C0E4}">
      <dsp:nvSpPr>
        <dsp:cNvPr id="0" name=""/>
        <dsp:cNvSpPr/>
      </dsp:nvSpPr>
      <dsp:spPr>
        <a:xfrm>
          <a:off x="856143" y="1308440"/>
          <a:ext cx="8253197" cy="654220"/>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Redesign leadership/governance structure to support increased operational efficiency and effectiveness of the organization</a:t>
          </a:r>
        </a:p>
      </dsp:txBody>
      <dsp:txXfrm>
        <a:off x="856143" y="1308440"/>
        <a:ext cx="8253197" cy="654220"/>
      </dsp:txXfrm>
    </dsp:sp>
    <dsp:sp modelId="{DC0779B4-A5A1-4C81-8D36-D1489D214CE2}">
      <dsp:nvSpPr>
        <dsp:cNvPr id="0" name=""/>
        <dsp:cNvSpPr/>
      </dsp:nvSpPr>
      <dsp:spPr>
        <a:xfrm>
          <a:off x="447256" y="1226662"/>
          <a:ext cx="817775" cy="817775"/>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E43BB3-6D3A-4E66-83D3-F98E50D089AE}">
      <dsp:nvSpPr>
        <dsp:cNvPr id="0" name=""/>
        <dsp:cNvSpPr/>
      </dsp:nvSpPr>
      <dsp:spPr>
        <a:xfrm>
          <a:off x="856143" y="2289940"/>
          <a:ext cx="8253197" cy="654220"/>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Establish targeted streamlining for Committee operational effectiveness</a:t>
          </a:r>
        </a:p>
      </dsp:txBody>
      <dsp:txXfrm>
        <a:off x="856143" y="2289940"/>
        <a:ext cx="8253197" cy="654220"/>
      </dsp:txXfrm>
    </dsp:sp>
    <dsp:sp modelId="{A83F6395-6E5F-47BF-9F42-0305CAAA098A}">
      <dsp:nvSpPr>
        <dsp:cNvPr id="0" name=""/>
        <dsp:cNvSpPr/>
      </dsp:nvSpPr>
      <dsp:spPr>
        <a:xfrm>
          <a:off x="447256" y="2208163"/>
          <a:ext cx="817775" cy="817775"/>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4662C1-9DBD-4FE1-B1B0-F13055645F27}">
      <dsp:nvSpPr>
        <dsp:cNvPr id="0" name=""/>
        <dsp:cNvSpPr/>
      </dsp:nvSpPr>
      <dsp:spPr>
        <a:xfrm>
          <a:off x="481064" y="3242759"/>
          <a:ext cx="8628277" cy="711582"/>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9287"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Increase efficiency of Winter and Summer meetings by reducing volunteer time, staff time, and financial expenditures</a:t>
          </a:r>
        </a:p>
      </dsp:txBody>
      <dsp:txXfrm>
        <a:off x="481064" y="3242759"/>
        <a:ext cx="8628277" cy="711582"/>
      </dsp:txXfrm>
    </dsp:sp>
    <dsp:sp modelId="{C09A94CE-C25F-43F5-93BB-FD3FFEC06136}">
      <dsp:nvSpPr>
        <dsp:cNvPr id="0" name=""/>
        <dsp:cNvSpPr/>
      </dsp:nvSpPr>
      <dsp:spPr>
        <a:xfrm>
          <a:off x="72176" y="3189663"/>
          <a:ext cx="817775" cy="817775"/>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7567CE-7A3C-45AD-95A1-8748676440E4}">
      <dsp:nvSpPr>
        <dsp:cNvPr id="0" name=""/>
        <dsp:cNvSpPr/>
      </dsp:nvSpPr>
      <dsp:spPr>
        <a:xfrm>
          <a:off x="-4852929" y="-743721"/>
          <a:ext cx="5780007" cy="5780007"/>
        </a:xfrm>
        <a:prstGeom prst="blockArc">
          <a:avLst>
            <a:gd name="adj1" fmla="val 18900000"/>
            <a:gd name="adj2" fmla="val 2700000"/>
            <a:gd name="adj3" fmla="val 3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AA2189-B7D2-4E35-AC19-2DA654C814A5}">
      <dsp:nvSpPr>
        <dsp:cNvPr id="0" name=""/>
        <dsp:cNvSpPr/>
      </dsp:nvSpPr>
      <dsp:spPr>
        <a:xfrm>
          <a:off x="405659" y="230938"/>
          <a:ext cx="8232240" cy="611263"/>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and adopt a standardized Society-wide system for collecting, recording and benchmarking Chapter-level data and performance metrics </a:t>
          </a:r>
        </a:p>
      </dsp:txBody>
      <dsp:txXfrm>
        <a:off x="405659" y="230938"/>
        <a:ext cx="8232240" cy="611263"/>
      </dsp:txXfrm>
    </dsp:sp>
    <dsp:sp modelId="{7EE824E2-5922-4A3F-98E1-0742C889A799}">
      <dsp:nvSpPr>
        <dsp:cNvPr id="0" name=""/>
        <dsp:cNvSpPr/>
      </dsp:nvSpPr>
      <dsp:spPr>
        <a:xfrm>
          <a:off x="70195" y="201106"/>
          <a:ext cx="670927" cy="670927"/>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AD2071-7D22-4646-A4E1-E984C13B341B}">
      <dsp:nvSpPr>
        <dsp:cNvPr id="0" name=""/>
        <dsp:cNvSpPr/>
      </dsp:nvSpPr>
      <dsp:spPr>
        <a:xfrm>
          <a:off x="790272" y="1001201"/>
          <a:ext cx="7847626" cy="68044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Develop and standardize program guidelines, training, and associated resources based on best practices for all ASHRAE Chapters </a:t>
          </a:r>
        </a:p>
      </dsp:txBody>
      <dsp:txXfrm>
        <a:off x="790272" y="1001201"/>
        <a:ext cx="7847626" cy="680449"/>
      </dsp:txXfrm>
    </dsp:sp>
    <dsp:sp modelId="{7FB83BBB-0604-4F74-B8DE-1B6436205318}">
      <dsp:nvSpPr>
        <dsp:cNvPr id="0" name=""/>
        <dsp:cNvSpPr/>
      </dsp:nvSpPr>
      <dsp:spPr>
        <a:xfrm>
          <a:off x="454808" y="1005962"/>
          <a:ext cx="670927" cy="670927"/>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033BE1-A157-40DD-9D6C-5E59E175E6BE}">
      <dsp:nvSpPr>
        <dsp:cNvPr id="0" name=""/>
        <dsp:cNvSpPr/>
      </dsp:nvSpPr>
      <dsp:spPr>
        <a:xfrm>
          <a:off x="908318" y="1846415"/>
          <a:ext cx="7729581" cy="599734"/>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erthold Akzidenz Grotesk" panose="02000503030000020003" pitchFamily="2" charset="0"/>
            </a:rPr>
            <a:t>Improve methods to “coach” new officers/chairs in each chapter on the duties of their position/role and how best to accomplish them</a:t>
          </a:r>
        </a:p>
      </dsp:txBody>
      <dsp:txXfrm>
        <a:off x="908318" y="1846415"/>
        <a:ext cx="7729581" cy="599734"/>
      </dsp:txXfrm>
    </dsp:sp>
    <dsp:sp modelId="{406B451C-7729-493E-B5AC-4C0E019C077A}">
      <dsp:nvSpPr>
        <dsp:cNvPr id="0" name=""/>
        <dsp:cNvSpPr/>
      </dsp:nvSpPr>
      <dsp:spPr>
        <a:xfrm>
          <a:off x="572854" y="1810818"/>
          <a:ext cx="670927" cy="670927"/>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27B209-A2A7-4339-8F15-ECDE4BA7381A}">
      <dsp:nvSpPr>
        <dsp:cNvPr id="0" name=""/>
        <dsp:cNvSpPr/>
      </dsp:nvSpPr>
      <dsp:spPr>
        <a:xfrm>
          <a:off x="782189" y="2639760"/>
          <a:ext cx="7847626" cy="638943"/>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5720" rIns="45720" bIns="45720" numCol="1" spcCol="1270" anchor="ctr" anchorCtr="0">
          <a:noAutofit/>
        </a:bodyPr>
        <a:lstStyle/>
        <a:p>
          <a:pPr marL="0" lvl="0" indent="0" algn="l" defTabSz="800100">
            <a:lnSpc>
              <a:spcPct val="90000"/>
            </a:lnSpc>
            <a:spcBef>
              <a:spcPct val="0"/>
            </a:spcBef>
            <a:spcAft>
              <a:spcPct val="35000"/>
            </a:spcAft>
            <a:buFont typeface="+mj-lt"/>
            <a:buNone/>
          </a:pPr>
          <a:r>
            <a:rPr lang="en-US" sz="1800" kern="1200" dirty="0">
              <a:latin typeface="Berthold Akzidenz Grotesk" panose="02000503030000020003" pitchFamily="2" charset="0"/>
            </a:rPr>
            <a:t>Expand the Distinguished Lecturer program and redevelop the Short Course business model to increase Chapter access and use</a:t>
          </a:r>
        </a:p>
      </dsp:txBody>
      <dsp:txXfrm>
        <a:off x="782189" y="2639760"/>
        <a:ext cx="7847626" cy="638943"/>
      </dsp:txXfrm>
    </dsp:sp>
    <dsp:sp modelId="{8923FBED-FEBC-42D8-93DD-5CB7B4BD6743}">
      <dsp:nvSpPr>
        <dsp:cNvPr id="0" name=""/>
        <dsp:cNvSpPr/>
      </dsp:nvSpPr>
      <dsp:spPr>
        <a:xfrm>
          <a:off x="414351" y="2615674"/>
          <a:ext cx="670927" cy="670927"/>
        </a:xfrm>
        <a:prstGeom prst="ellipse">
          <a:avLst/>
        </a:prstGeom>
        <a:blipFill rotWithShape="0">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20A699-EDF6-4E0C-8D3E-43B0DFD227FA}">
      <dsp:nvSpPr>
        <dsp:cNvPr id="0" name=""/>
        <dsp:cNvSpPr/>
      </dsp:nvSpPr>
      <dsp:spPr>
        <a:xfrm>
          <a:off x="405659" y="3401929"/>
          <a:ext cx="8232240" cy="708129"/>
        </a:xfrm>
        <a:prstGeom prst="rect">
          <a:avLst/>
        </a:prstGeom>
        <a:solidFill>
          <a:srgbClr val="0053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03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latin typeface="Berthold Akzidenz Grotesk" panose="02000503030000020003" pitchFamily="2" charset="0"/>
            </a:rPr>
            <a:t>Develop methods for promoting the value and benefits of employee participation in ASHRAE to employers to encourage sponsorship </a:t>
          </a:r>
          <a:r>
            <a:rPr lang="en-US" sz="1900" kern="1200">
              <a:latin typeface="Berthold Akzidenz Grotesk" panose="02000503030000020003" pitchFamily="2" charset="0"/>
            </a:rPr>
            <a:t>and support</a:t>
          </a:r>
          <a:endParaRPr lang="en-US" sz="1900" kern="1200" dirty="0">
            <a:latin typeface="Berthold Akzidenz Grotesk" panose="02000503030000020003" pitchFamily="2" charset="0"/>
          </a:endParaRPr>
        </a:p>
      </dsp:txBody>
      <dsp:txXfrm>
        <a:off x="405659" y="3401929"/>
        <a:ext cx="8232240" cy="708129"/>
      </dsp:txXfrm>
    </dsp:sp>
    <dsp:sp modelId="{15598471-4034-4735-821A-3A56E7726997}">
      <dsp:nvSpPr>
        <dsp:cNvPr id="0" name=""/>
        <dsp:cNvSpPr/>
      </dsp:nvSpPr>
      <dsp:spPr>
        <a:xfrm>
          <a:off x="24182" y="3414861"/>
          <a:ext cx="670927" cy="670927"/>
        </a:xfrm>
        <a:prstGeom prst="ellipse">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F888FA-7954-0D41-8162-9D08F2DC0D10}"/>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B2FA50D-FA64-3645-B90C-47E9B49CF0FE}"/>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E0EDD0D-02FC-F441-B77F-239A6FD6B645}" type="datetimeFigureOut">
              <a:rPr lang="en-US" smtClean="0"/>
              <a:t>6/21/2019</a:t>
            </a:fld>
            <a:endParaRPr lang="en-US" dirty="0"/>
          </a:p>
        </p:txBody>
      </p:sp>
      <p:sp>
        <p:nvSpPr>
          <p:cNvPr id="4" name="Footer Placeholder 3">
            <a:extLst>
              <a:ext uri="{FF2B5EF4-FFF2-40B4-BE49-F238E27FC236}">
                <a16:creationId xmlns:a16="http://schemas.microsoft.com/office/drawing/2014/main" id="{8D1ACC59-0DC2-C54D-AF13-4A3FDF1E3320}"/>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B8BCA255-073A-1143-9961-FFBB2941925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FD7AC08-E99C-F84C-98F1-98196F3C74F4}" type="slidenum">
              <a:rPr lang="en-US" smtClean="0"/>
              <a:t>‹#›</a:t>
            </a:fld>
            <a:endParaRPr lang="en-US" dirty="0"/>
          </a:p>
        </p:txBody>
      </p:sp>
    </p:spTree>
    <p:extLst>
      <p:ext uri="{BB962C8B-B14F-4D97-AF65-F5344CB8AC3E}">
        <p14:creationId xmlns:p14="http://schemas.microsoft.com/office/powerpoint/2010/main" val="3535210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b="0" i="0">
                <a:latin typeface="Lato Regular" charset="0"/>
              </a:defRPr>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b="0" i="0">
                <a:latin typeface="Lato Regular" charset="0"/>
              </a:defRPr>
            </a:lvl1pPr>
          </a:lstStyle>
          <a:p>
            <a:fld id="{EFC10EE1-B198-C942-8235-326C972CBB30}" type="datetimeFigureOut">
              <a:rPr lang="en-US" smtClean="0"/>
              <a:pPr/>
              <a:t>6/21/2019</a:t>
            </a:fld>
            <a:endParaRPr lang="en-US" dirty="0"/>
          </a:p>
        </p:txBody>
      </p:sp>
      <p:sp>
        <p:nvSpPr>
          <p:cNvPr id="4" name="Slide Image Placeholder 3"/>
          <p:cNvSpPr>
            <a:spLocks noGrp="1" noRot="1" noChangeAspect="1"/>
          </p:cNvSpPr>
          <p:nvPr>
            <p:ph type="sldImg" idx="2"/>
          </p:nvPr>
        </p:nvSpPr>
        <p:spPr>
          <a:xfrm>
            <a:off x="465138" y="720725"/>
            <a:ext cx="6384925"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b="0" i="0">
                <a:latin typeface="Lato Regular" charset="0"/>
              </a:defRPr>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b="0" i="0">
                <a:latin typeface="Lato Regular"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456377" rtl="0" eaLnBrk="1" latinLnBrk="0" hangingPunct="1">
      <a:defRPr sz="1198" b="0" i="0" kern="1200">
        <a:solidFill>
          <a:schemeClr val="tx1"/>
        </a:solidFill>
        <a:latin typeface="Lato Regular" charset="0"/>
        <a:ea typeface="+mn-ea"/>
        <a:cs typeface="+mn-cs"/>
      </a:defRPr>
    </a:lvl1pPr>
    <a:lvl2pPr marL="456377" algn="l" defTabSz="456377" rtl="0" eaLnBrk="1" latinLnBrk="0" hangingPunct="1">
      <a:defRPr sz="1198" b="0" i="0" kern="1200">
        <a:solidFill>
          <a:schemeClr val="tx1"/>
        </a:solidFill>
        <a:latin typeface="Lato Regular" charset="0"/>
        <a:ea typeface="+mn-ea"/>
        <a:cs typeface="+mn-cs"/>
      </a:defRPr>
    </a:lvl2pPr>
    <a:lvl3pPr marL="912755" algn="l" defTabSz="456377" rtl="0" eaLnBrk="1" latinLnBrk="0" hangingPunct="1">
      <a:defRPr sz="1198" b="0" i="0" kern="1200">
        <a:solidFill>
          <a:schemeClr val="tx1"/>
        </a:solidFill>
        <a:latin typeface="Lato Regular" charset="0"/>
        <a:ea typeface="+mn-ea"/>
        <a:cs typeface="+mn-cs"/>
      </a:defRPr>
    </a:lvl3pPr>
    <a:lvl4pPr marL="1369131" algn="l" defTabSz="456377" rtl="0" eaLnBrk="1" latinLnBrk="0" hangingPunct="1">
      <a:defRPr sz="1198" b="0" i="0" kern="1200">
        <a:solidFill>
          <a:schemeClr val="tx1"/>
        </a:solidFill>
        <a:latin typeface="Lato Regular" charset="0"/>
        <a:ea typeface="+mn-ea"/>
        <a:cs typeface="+mn-cs"/>
      </a:defRPr>
    </a:lvl4pPr>
    <a:lvl5pPr marL="1825509" algn="l" defTabSz="456377" rtl="0" eaLnBrk="1" latinLnBrk="0" hangingPunct="1">
      <a:defRPr sz="1198" b="0" i="0" kern="1200">
        <a:solidFill>
          <a:schemeClr val="tx1"/>
        </a:solidFill>
        <a:latin typeface="Lato Regular" charset="0"/>
        <a:ea typeface="+mn-ea"/>
        <a:cs typeface="+mn-cs"/>
      </a:defRPr>
    </a:lvl5pPr>
    <a:lvl6pPr marL="2281886" algn="l" defTabSz="456377" rtl="0" eaLnBrk="1" latinLnBrk="0" hangingPunct="1">
      <a:defRPr sz="1198" kern="1200">
        <a:solidFill>
          <a:schemeClr val="tx1"/>
        </a:solidFill>
        <a:latin typeface="+mn-lt"/>
        <a:ea typeface="+mn-ea"/>
        <a:cs typeface="+mn-cs"/>
      </a:defRPr>
    </a:lvl6pPr>
    <a:lvl7pPr marL="2738264" algn="l" defTabSz="456377" rtl="0" eaLnBrk="1" latinLnBrk="0" hangingPunct="1">
      <a:defRPr sz="1198" kern="1200">
        <a:solidFill>
          <a:schemeClr val="tx1"/>
        </a:solidFill>
        <a:latin typeface="+mn-lt"/>
        <a:ea typeface="+mn-ea"/>
        <a:cs typeface="+mn-cs"/>
      </a:defRPr>
    </a:lvl7pPr>
    <a:lvl8pPr marL="3194640" algn="l" defTabSz="456377" rtl="0" eaLnBrk="1" latinLnBrk="0" hangingPunct="1">
      <a:defRPr sz="1198" kern="1200">
        <a:solidFill>
          <a:schemeClr val="tx1"/>
        </a:solidFill>
        <a:latin typeface="+mn-lt"/>
        <a:ea typeface="+mn-ea"/>
        <a:cs typeface="+mn-cs"/>
      </a:defRPr>
    </a:lvl8pPr>
    <a:lvl9pPr marL="3651017" algn="l" defTabSz="456377" rtl="0" eaLnBrk="1" latinLnBrk="0" hangingPunct="1">
      <a:defRPr sz="119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t>We are excited to unveil our new ASHRAE Strategic Plan for 2019 to 2024. This brief presentation provides a broad overview. A link to the strategic plan on our website will be revealed at the end of the presentation.</a:t>
            </a:r>
          </a:p>
          <a:p>
            <a:pPr defTabSz="465048">
              <a:defRPr/>
            </a:pPr>
            <a:endParaRPr lang="en-US" dirty="0"/>
          </a:p>
          <a:p>
            <a:pPr defTabSz="465048">
              <a:defRPr/>
            </a:pPr>
            <a:r>
              <a:rPr lang="en-US" dirty="0"/>
              <a:t>So how did we come up with the new Strategic Plan?</a:t>
            </a:r>
          </a:p>
          <a:p>
            <a:pPr defTabSz="465048">
              <a:defRPr/>
            </a:pPr>
            <a:endParaRPr lang="en-US" dirty="0"/>
          </a:p>
          <a:p>
            <a:pPr defTabSz="465048">
              <a:defRPr/>
            </a:pPr>
            <a:r>
              <a:rPr lang="en-US" dirty="0">
                <a:latin typeface="Lato Regular" charset="0"/>
              </a:rPr>
              <a:t>In early 2018, ASHRAE leadership undertook a broad stakeholder engagement process to assess the perceived strengths of the organization and identify opportunities for greatest achievement. Members of the Board of Directors and representatives from key industry associations who participated in the engagement process identified ASHRAE as the lead standard-bearer representing and advancing the industry. Stakeholders emphasized the need for clarity in both the plan and the future organizational structure of ASHRAE to improve nimbleness and responsiveness to market conditions and member needs. This plan will guide the work of the Society during the five year period from 2019-2024. </a:t>
            </a:r>
            <a:endParaRPr lang="en-US" dirty="0"/>
          </a:p>
          <a:p>
            <a:endParaRPr lang="en-US" dirty="0">
              <a:latin typeface="Lato Regular" charset="0"/>
            </a:endParaRPr>
          </a:p>
          <a:p>
            <a:r>
              <a:rPr lang="en-US" dirty="0">
                <a:latin typeface="Lato Regular" charset="0"/>
              </a:rPr>
              <a:t> </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4284710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latin typeface="Lato Regular" charset="0"/>
              </a:rPr>
              <a:t>The four focus areas in initiative number 3 have been developed to streamline our organization to be more effective.</a:t>
            </a:r>
          </a:p>
          <a:p>
            <a:pPr defTabSz="465048">
              <a:defRPr/>
            </a:pPr>
            <a:endParaRPr lang="en-US" dirty="0">
              <a:latin typeface="Lato Regular" charset="0"/>
            </a:endParaRPr>
          </a:p>
          <a:p>
            <a:pPr defTabSz="465048">
              <a:defRPr/>
            </a:pPr>
            <a:r>
              <a:rPr lang="en-US" dirty="0">
                <a:latin typeface="Lato Regular" charset="0"/>
              </a:rPr>
              <a:t>We are a large and complex organization with hundreds of technical, standards, and managerial committees. We are supported by a rich network of leaders, subject matter experts and active members. Over time, however, the nature of the ASHRAE annual cycle does not promote comprehensive and systematic evaluation of the organizational structure and operations. The result is that pockets of inefficiency have grown that increase our costs, use more volunteer time, and increase our time to market. In addition the membership of ASHRAE is changing. Where they live, how they connect, and what they need are all different than 10 years ago. The leadership and governance structure must also support these changes.</a:t>
            </a:r>
          </a:p>
          <a:p>
            <a:pPr defTabSz="465048">
              <a:defRPr/>
            </a:pPr>
            <a:endParaRPr lang="en-US" dirty="0">
              <a:latin typeface="Lato Regular" charset="0"/>
            </a:endParaRPr>
          </a:p>
          <a:p>
            <a:pPr defTabSz="465048">
              <a:defRPr/>
            </a:pPr>
            <a:r>
              <a:rPr lang="en-US" dirty="0">
                <a:latin typeface="Lato Regular" charset="0"/>
              </a:rPr>
              <a:t>ASHRAE will reach its potential for leadership and influence through an organizational structure that eliminates redundancy, has flexibility to adapt to regional differences, and allocates valued time and resources to the most impactful pursuits. This initiative intends to improve internal governance, volunteer, and staffing structures to ensure a strong connection across the societal organization and its chapters around the globe.</a:t>
            </a:r>
          </a:p>
          <a:p>
            <a:pPr defTabSz="465048">
              <a:defRPr/>
            </a:pPr>
            <a:endParaRPr lang="en-US" dirty="0">
              <a:latin typeface="Lato Regular"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13484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chapters are a unique and valuable attribute of the ASHRAE organization. Our future success hinges on improving member engagement, capacity and support. Our focused areas in the initiative are all designed to improve the effectiveness and engagement of our members at the chapter level. </a:t>
            </a:r>
          </a:p>
          <a:p>
            <a:endParaRPr lang="en-US" dirty="0"/>
          </a:p>
          <a:p>
            <a:pPr defTabSz="465048">
              <a:defRPr/>
            </a:pPr>
            <a:r>
              <a:rPr lang="en-US" dirty="0">
                <a:latin typeface="Lato Regular" charset="0"/>
              </a:rPr>
              <a:t>We are going to evaluate and develop methods to better engage chapters, regions, and the members they serve in a more integrated way. Developing more supportive and proactive strategies for chapter and regional oversight will ensure that all ASHRAE members experience a strong and valuable connection to the local and societal components.</a:t>
            </a:r>
          </a:p>
          <a:p>
            <a:pPr defTabSz="465048">
              <a:defRPr/>
            </a:pPr>
            <a:endParaRPr lang="en-US" dirty="0">
              <a:latin typeface="Lato Regular" charset="0"/>
            </a:endParaRPr>
          </a:p>
          <a:p>
            <a:r>
              <a:rPr lang="en-US" dirty="0">
                <a:latin typeface="Lato Regular" charset="0"/>
              </a:rPr>
              <a:t>The benefits to </a:t>
            </a:r>
            <a:r>
              <a:rPr lang="en-US" dirty="0"/>
              <a:t>s</a:t>
            </a:r>
            <a:r>
              <a:rPr lang="en-US" dirty="0">
                <a:latin typeface="Lato Regular" charset="0"/>
              </a:rPr>
              <a:t>ociety will be streamlined processes that enable chapters, regional leadership, and the society to share resources and information more effectively. </a:t>
            </a:r>
          </a:p>
          <a:p>
            <a:r>
              <a:rPr lang="en-US" b="1" dirty="0">
                <a:latin typeface="Lato Regular" charset="0"/>
              </a:rPr>
              <a:t> </a:t>
            </a:r>
            <a:endParaRPr lang="en-US" dirty="0">
              <a:latin typeface="Lato Regular" charset="0"/>
            </a:endParaRPr>
          </a:p>
          <a:p>
            <a:r>
              <a:rPr lang="en-US" dirty="0">
                <a:latin typeface="Lato Regular" charset="0"/>
              </a:rPr>
              <a:t>Improvements will allow the members to more deeply and more meaningfully engage with ASHRAE’s mission without added bureaucracy.</a:t>
            </a: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34614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320540"/>
          </a:xfrm>
        </p:spPr>
        <p:txBody>
          <a:bodyPr/>
          <a:lstStyle/>
          <a:p>
            <a:r>
              <a:rPr lang="en-US" dirty="0"/>
              <a:t>Monitoring and implementation of the strategic plan will be overseen by the Planning Committee. Metrics will be continuously monitored in a dashboard using ASHRAE existing monitoring and data systems. The work plans initially developed by Planning will be taken over and implemented by the responsible Councils and Committees. The initial budgets are set by Finance through consultation with the Councils and Committees and will be tracked by both Finance and Planning.</a:t>
            </a:r>
          </a:p>
          <a:p>
            <a:endParaRPr lang="en-US" dirty="0"/>
          </a:p>
          <a:p>
            <a:r>
              <a:rPr lang="en-US" dirty="0"/>
              <a:t>The tasks of each initiative workplan will be incorporated into the Council and Committee MBO’s and progress reported to the Board. The Planning Committee will provide summary reports to the Board on overall progress of the Strategic Plan on a regular basis including the progress made on the metrics as tracked by the Dashboard.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26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 brief overview of the new plan. Rollout of the plan to the responsible councils and committees is well underway; We are hitting the ground running and look forward to your support.</a:t>
            </a:r>
          </a:p>
          <a:p>
            <a:endParaRPr lang="en-US" dirty="0"/>
          </a:p>
          <a:p>
            <a:r>
              <a:rPr lang="en-US" dirty="0"/>
              <a:t>There is a much more detailed explanation of the plan, the initiatives and workplans located at the above link. </a:t>
            </a:r>
          </a:p>
          <a:p>
            <a:endParaRPr lang="en-US" dirty="0"/>
          </a:p>
          <a:p>
            <a:r>
              <a:rPr lang="en-US" dirty="0"/>
              <a:t>Are there any questions? </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338114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Regular" charset="0"/>
              </a:rPr>
              <a:t>As part of this planning cycle, the Planning Committee reviewed the Society mission and vision statements and recommended that they be revised to better reflect ASHRAE’s current work and our aspirations. These statements make up the solid foundation for the organization and the basis of the new strategic plan.</a:t>
            </a:r>
          </a:p>
          <a:p>
            <a:endParaRPr lang="en-US" dirty="0">
              <a:latin typeface="Lato Regular" charset="0"/>
            </a:endParaRPr>
          </a:p>
          <a:p>
            <a:r>
              <a:rPr lang="en-US" dirty="0">
                <a:latin typeface="Lato Regular" charset="0"/>
              </a:rPr>
              <a:t>In 2017, the ASHRAE Board of Directors added Diversity to our core tenets of the organization. Our core values remain our touchstones for the organization.</a:t>
            </a:r>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418856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Regular" charset="0"/>
              </a:rPr>
              <a:t>ASHRAE’s leadership has identified </a:t>
            </a:r>
            <a:r>
              <a:rPr lang="en-US" b="1" dirty="0">
                <a:latin typeface="Lato Regular" charset="0"/>
              </a:rPr>
              <a:t>three goals </a:t>
            </a:r>
            <a:r>
              <a:rPr lang="en-US" dirty="0">
                <a:latin typeface="Lato Regular" charset="0"/>
              </a:rPr>
              <a:t>to drive progress in focused areas – the industry, the member and in the Society. Specific objectives support each goal and provide more detail about how they will be advanced.</a:t>
            </a:r>
          </a:p>
          <a:p>
            <a:endParaRPr lang="en-US" dirty="0">
              <a:latin typeface="Lato Regular" charset="0"/>
            </a:endParaRPr>
          </a:p>
          <a:p>
            <a:r>
              <a:rPr lang="en-US" dirty="0">
                <a:latin typeface="Lato Regular" charset="0"/>
              </a:rPr>
              <a:t>Our first goal is to strengthen our position by fostering a holistic approach to ASHRAE’s offerings and activities and, that will drive</a:t>
            </a:r>
            <a:r>
              <a:rPr lang="en-US" dirty="0">
                <a:solidFill>
                  <a:srgbClr val="FF0000"/>
                </a:solidFill>
                <a:latin typeface="Lato Regular" charset="0"/>
              </a:rPr>
              <a:t> </a:t>
            </a:r>
            <a:r>
              <a:rPr lang="en-US" dirty="0">
                <a:latin typeface="Lato Regular" charset="0"/>
              </a:rPr>
              <a:t>positive economic, environmental and social impact through innovation in building design and operations. We will continue to be the essential knowledge resource for our industry. Our future includes expanding our capabilities globally by creating, aggregating and disseminating essential information and knowledge, identifying emerging market trends, and developing transformative approaches.</a:t>
            </a:r>
            <a:r>
              <a:rPr lang="en-US" dirty="0">
                <a:effectLst/>
              </a:rPr>
              <a:t> </a:t>
            </a:r>
          </a:p>
          <a:p>
            <a:endParaRPr lang="en-US" dirty="0">
              <a:effectLst/>
            </a:endParaRPr>
          </a:p>
          <a:p>
            <a:pPr lvl="0"/>
            <a:r>
              <a:rPr lang="en-US" dirty="0">
                <a:latin typeface="Lato Regular" charset="0"/>
              </a:rPr>
              <a:t>Members are the lifeblood of ASHRAE. Our second goal is to infuse enthusiasm, vitality and diversity throughout ASHRAE events and services. We will work to expand the impact of collaboration and partnerships with industry organizations, universities and government agencies and leverage technology to increase member engagement, awareness and value.</a:t>
            </a:r>
          </a:p>
          <a:p>
            <a:pPr lvl="0"/>
            <a:endParaRPr lang="en-US" dirty="0">
              <a:latin typeface="Lato Regular" charset="0"/>
            </a:endParaRPr>
          </a:p>
          <a:p>
            <a:pPr lvl="0"/>
            <a:r>
              <a:rPr lang="en-US" dirty="0">
                <a:latin typeface="Lato Regular" charset="0"/>
              </a:rPr>
              <a:t>Our third goal is to increase ASHRAE’s relevance by improving the speed to market for our key offerings. This will be achieved through the optimization of ASHRAE’s organizational systems and structures and will result in increase in capacity, efficiency, and effectiveness. In addition, we will cultivate industry and member philanthropy to extend ASHRAE’s impact and reach.</a:t>
            </a:r>
          </a:p>
          <a:p>
            <a:endParaRPr lang="en-US" dirty="0">
              <a:latin typeface="Lato Regular" charset="0"/>
            </a:endParaRPr>
          </a:p>
          <a:p>
            <a:endParaRPr lang="en-US" dirty="0">
              <a:latin typeface="Lato Regular"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944621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efforts will result in the outcomes seen above. To measure the effectiveness of our strategic efforts, we have adopted metrics to measure the success of our initiatives.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1418100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eight metrics will be used by the Planning Committee and ASHRAE to track our progress. Continuous monitoring by the Board will allow us to adapt initiatives or activities to stay on course. Many of these metrics are currently measures so we have good data for tracking purposes.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319991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of four initiative areas of the strategic plan are externally focused on the Built Environment of the Future. The Strategic Planning Committee looked at a number of industry trends and technological gaps identified by stakeholders. Through the discussion, two areas of need that ASHRAE has the expertise to make significant progress with a focused effort.  </a:t>
            </a:r>
            <a:r>
              <a:rPr lang="en-US" b="1" dirty="0"/>
              <a:t>The first is Resilient Buildings and Communities</a:t>
            </a:r>
            <a:r>
              <a:rPr lang="en-US" dirty="0"/>
              <a:t>. It is concerned with developing practical and usable knowledge the ability to prepare the built environment to adapt to adverse events or threats. These events or threats could take the form of natural disasters, adaption to changing climate conditions, or even an act of terrorism. </a:t>
            </a:r>
            <a:r>
              <a:rPr lang="en-US" b="1" dirty="0"/>
              <a:t>The second area is Indoor Environment Quality</a:t>
            </a:r>
            <a:r>
              <a:rPr lang="en-US" dirty="0"/>
              <a:t>. The goal is to leverage the vast knowledge ASHRAE has generated in the areas of air quality, lighting, thermal comfort, and acoustics to create a comprehensive approach to creating high performance indoor environments.</a:t>
            </a: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21586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Lato Regular" charset="0"/>
            </a:endParaRPr>
          </a:p>
          <a:p>
            <a:r>
              <a:rPr lang="en-US" dirty="0">
                <a:latin typeface="Lato Regular" charset="0"/>
              </a:rPr>
              <a:t>Resilience is defined as the ability to prepare and plan for, absorb, recover from and more successfully adapt to adverse events or threats. This initiative is positioned to establish ASHRAE’s leadership role in advancing new practice paradigms and raising awareness about the importance of resilient buildings and communities.</a:t>
            </a:r>
          </a:p>
          <a:p>
            <a:endParaRPr lang="en-US" dirty="0">
              <a:latin typeface="Lato Regular" charset="0"/>
            </a:endParaRPr>
          </a:p>
          <a:p>
            <a:r>
              <a:rPr lang="en-US" dirty="0">
                <a:latin typeface="Lato Regular" charset="0"/>
              </a:rPr>
              <a:t>Increasingly, it is being recognized that “smart” buildings and integrated systems are central to successfully addressing challenges posed by climate change, natural disasters, accidents, disease, and terrorism. This initiative will stimulate innovation and exploration related to these challenges, and promote best practices that enable adaptability, resilience and recovery of buildings and communities.</a:t>
            </a:r>
          </a:p>
          <a:p>
            <a:endParaRPr lang="en-US" dirty="0">
              <a:latin typeface="Lato Regular" charset="0"/>
            </a:endParaRPr>
          </a:p>
          <a:p>
            <a:r>
              <a:rPr lang="en-US" dirty="0">
                <a:latin typeface="Lato Regular" charset="0"/>
              </a:rPr>
              <a:t>This will give members and the industry access to new research results, standards, guidelines, programs and practice tools for resilient design. </a:t>
            </a:r>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234112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second outwardly focused initiative concentrates on Indoor Environmental Quality.</a:t>
            </a:r>
          </a:p>
          <a:p>
            <a:endParaRPr lang="en-US" dirty="0"/>
          </a:p>
          <a:p>
            <a:r>
              <a:rPr lang="en-US" dirty="0">
                <a:latin typeface="Lato Regular" charset="0"/>
              </a:rPr>
              <a:t>The indoor environment is increasingly recognized as the leading priority for built environment, with implications extending beyond simple acceptability of indoor conditions to its influence on productivity, learning and health. The indoor environment of the future identifies and optimizes interactions between air quality, thermal comfort, lighting, and acoustics, based on a firm understanding of implications for occupants’ health and wellness. </a:t>
            </a:r>
          </a:p>
          <a:p>
            <a:endParaRPr lang="en-US" dirty="0">
              <a:latin typeface="Lato Regular" charset="0"/>
            </a:endParaRPr>
          </a:p>
          <a:p>
            <a:r>
              <a:rPr lang="en-US" dirty="0">
                <a:latin typeface="Lato Regular" charset="0"/>
              </a:rPr>
              <a:t>This initiative aims to elevate ASHRAE’s role in facilitating this discussion, generating thought leadership and promoting understanding of indoor environmental quality (IEQ) among practitioners.</a:t>
            </a:r>
          </a:p>
          <a:p>
            <a:endParaRPr lang="en-US" dirty="0">
              <a:latin typeface="Lato Regular" charset="0"/>
            </a:endParaRPr>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3FBABBF5-C88F-4688-A60D-0C7F02301EBC}"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2986838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048">
              <a:defRPr/>
            </a:pPr>
            <a:r>
              <a:rPr lang="en-US" dirty="0"/>
              <a:t>The second two of four initiative areas of the strategic plan are internally focused on our membership and the future of ASHRAE. In a dynamic and changing world, the “speed of ASHRAE” may not be fast enough for the needs of our industry. </a:t>
            </a:r>
            <a:r>
              <a:rPr lang="en-US" b="1" dirty="0"/>
              <a:t>Streamlining the organization </a:t>
            </a:r>
            <a:r>
              <a:rPr lang="en-US" dirty="0"/>
              <a:t>is not only important to improve the output of the Society but also necessary to ensure that we are careful stewards of the volunteer time and resources our members provide. </a:t>
            </a:r>
            <a:r>
              <a:rPr lang="en-US" b="1" dirty="0"/>
              <a:t>Improving Chapter engagement, capacity and support</a:t>
            </a:r>
            <a:r>
              <a:rPr lang="en-US" dirty="0"/>
              <a:t>, is looking for better ways to provide values for our members and to give them increased opportunities to make an impact to the industry they work in.</a:t>
            </a:r>
          </a:p>
          <a:p>
            <a:endParaRPr lang="en-US" dirty="0"/>
          </a:p>
        </p:txBody>
      </p:sp>
      <p:sp>
        <p:nvSpPr>
          <p:cNvPr id="4" name="Slide Number Placeholder 3"/>
          <p:cNvSpPr>
            <a:spLocks noGrp="1"/>
          </p:cNvSpPr>
          <p:nvPr>
            <p:ph type="sldNum" sz="quarter" idx="5"/>
          </p:nvPr>
        </p:nvSpPr>
        <p:spPr/>
        <p:txBody>
          <a:bodyPr/>
          <a:lstStyle/>
          <a:p>
            <a:pPr marL="0" marR="0" lvl="0" indent="0" algn="r" defTabSz="930097"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300" b="0" i="0" u="none" strike="noStrike" kern="1200" cap="none" spc="0" normalizeH="0" baseline="0" noProof="0">
                <a:ln>
                  <a:noFill/>
                </a:ln>
                <a:solidFill>
                  <a:prstClr val="black"/>
                </a:solidFill>
                <a:effectLst/>
                <a:uLnTx/>
                <a:uFillTx/>
                <a:latin typeface="Lato Regular" charset="0"/>
                <a:ea typeface="+mn-ea"/>
                <a:cs typeface="+mn-cs"/>
              </a:rPr>
              <a:pPr marL="0" marR="0" lvl="0" indent="0" algn="r" defTabSz="930097"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dirty="0">
              <a:ln>
                <a:noFill/>
              </a:ln>
              <a:solidFill>
                <a:prstClr val="black"/>
              </a:solidFill>
              <a:effectLst/>
              <a:uLnTx/>
              <a:uFillTx/>
              <a:latin typeface="Lato Regular" charset="0"/>
              <a:ea typeface="+mn-ea"/>
              <a:cs typeface="+mn-cs"/>
            </a:endParaRPr>
          </a:p>
        </p:txBody>
      </p:sp>
    </p:spTree>
    <p:extLst>
      <p:ext uri="{BB962C8B-B14F-4D97-AF65-F5344CB8AC3E}">
        <p14:creationId xmlns:p14="http://schemas.microsoft.com/office/powerpoint/2010/main" val="352309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615-66FF-7A4F-B0A2-BA157BBD2591}"/>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16D143-D006-9049-88C4-547231B854BC}"/>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6EAA56-495C-5542-A6DB-EC5F4FCEA0F2}"/>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F6407F3F-354F-C34C-9D12-DEBB40CB8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EB1606-3AE1-874E-B8C1-4D75033B4B79}"/>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494953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8A9-B452-D042-9BBE-01844EA6D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E186B-BC2A-5B49-A17F-080C3A8A8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9E3E-8B78-B240-A700-A31E50754CBF}"/>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8C294939-6BBE-7749-BB1B-47F46D569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484151-56CE-7645-BFEC-B5011066C33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038048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6D720-170C-9E48-ABF6-EC625119335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A9489-35CF-9F4B-9D92-3338F3BCF51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F741-CC5B-A443-BFD2-4AD33189A196}"/>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292874A2-BEFB-1744-90A4-9A6B60586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B86DD-9759-214C-9DDC-DE1822CF360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108109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5A2E-F811-BE47-B154-E9239E9267FB}"/>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B2CD65-0448-8047-8A28-5E917ED762DB}"/>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F261F6-B14B-5A40-8251-95A9E7E26123}"/>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5" name="Footer Placeholder 4">
            <a:extLst>
              <a:ext uri="{FF2B5EF4-FFF2-40B4-BE49-F238E27FC236}">
                <a16:creationId xmlns:a16="http://schemas.microsoft.com/office/drawing/2014/main" id="{DB368708-502B-6644-BAC8-AEDCAB03D1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DB2694-FADF-074C-A624-BACD2EEA1874}"/>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165718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5436-171F-DE47-8672-B154396EFD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12F5F-3B5B-BD42-94A9-0865CB2EE0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46930-A5E4-044B-A2D4-6E60461E545F}"/>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5" name="Footer Placeholder 4">
            <a:extLst>
              <a:ext uri="{FF2B5EF4-FFF2-40B4-BE49-F238E27FC236}">
                <a16:creationId xmlns:a16="http://schemas.microsoft.com/office/drawing/2014/main" id="{6D6EAAC3-5F9F-A641-A92D-8EC353681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351557-2D42-264C-85A8-451E01A6B7C2}"/>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147435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D7046-B451-A745-8455-9CADAED307E7}"/>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978D39-DF9C-E942-8E3A-B52121C56A1F}"/>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E4F3E0-4964-4E46-B1C0-1B40E7BBBE47}"/>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5" name="Footer Placeholder 4">
            <a:extLst>
              <a:ext uri="{FF2B5EF4-FFF2-40B4-BE49-F238E27FC236}">
                <a16:creationId xmlns:a16="http://schemas.microsoft.com/office/drawing/2014/main" id="{71FCC871-8563-7847-86C0-A203FC31A8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257043-B52D-604B-AFD9-980B4EC87D86}"/>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167574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6DDC-6D5E-C745-B5FE-8413C7E29A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2779-3D63-6D41-9EF9-E57865B9489D}"/>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B54A65-F1CC-DF4F-ABB8-87B81376110F}"/>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6467B1-B1D4-CD4C-93BE-06CBB573216F}"/>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6" name="Footer Placeholder 5">
            <a:extLst>
              <a:ext uri="{FF2B5EF4-FFF2-40B4-BE49-F238E27FC236}">
                <a16:creationId xmlns:a16="http://schemas.microsoft.com/office/drawing/2014/main" id="{BEB5DB69-F4E5-2F44-943E-7134F05E3A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95D3918-A37E-B846-A168-8D0A0C0058B9}"/>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441956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50DB-5158-BB49-A17D-C7E0F6BF4A67}"/>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BC63DF-6ED4-774B-8D23-F3EF5707984A}"/>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72246C-B4E3-6C43-9949-61C2AFEE1BD7}"/>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DF7A5A-95E8-D147-BE51-F9BB5643743B}"/>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69387F-2AB8-8245-A7A6-18C7C46BD63C}"/>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D85FE4-388B-AD49-8621-2C70CDFF59F1}"/>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8" name="Footer Placeholder 7">
            <a:extLst>
              <a:ext uri="{FF2B5EF4-FFF2-40B4-BE49-F238E27FC236}">
                <a16:creationId xmlns:a16="http://schemas.microsoft.com/office/drawing/2014/main" id="{B13ED89F-236E-3C4D-8E1A-84D1AEFA27F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503F023-A310-E74F-893C-4BAC5D41866B}"/>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903936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08D63-65A9-DA41-B6EC-B951FCE63A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B7828DA-EEB2-9D41-B25C-432193AB0E21}"/>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4" name="Footer Placeholder 3">
            <a:extLst>
              <a:ext uri="{FF2B5EF4-FFF2-40B4-BE49-F238E27FC236}">
                <a16:creationId xmlns:a16="http://schemas.microsoft.com/office/drawing/2014/main" id="{C17B743D-AC20-6745-B313-00E5EC8B64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1E2138-4C99-1F44-A38A-82EF463CB89E}"/>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026927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33DD8F-9104-F049-9FC6-4D786F36BEB7}"/>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3" name="Footer Placeholder 2">
            <a:extLst>
              <a:ext uri="{FF2B5EF4-FFF2-40B4-BE49-F238E27FC236}">
                <a16:creationId xmlns:a16="http://schemas.microsoft.com/office/drawing/2014/main" id="{99A18C2B-CBA2-A943-8C1D-0033D51618D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7BC78F2-8222-844F-A672-8B954EC0C406}"/>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293498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93225-8EFD-5E45-9AC2-879763CCAAA6}"/>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206FE9-CDE9-884C-A4CD-6EA9C23A9D47}"/>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9C8B09-8170-C046-BDC8-29348A06E284}"/>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02867C-8845-1545-BED3-3A954F8280AB}"/>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6" name="Footer Placeholder 5">
            <a:extLst>
              <a:ext uri="{FF2B5EF4-FFF2-40B4-BE49-F238E27FC236}">
                <a16:creationId xmlns:a16="http://schemas.microsoft.com/office/drawing/2014/main" id="{15D3C8FD-D2A6-ED4A-8660-A027E265F6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8402248-E9A6-C44D-AEE0-427BC0530E04}"/>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1304938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1070-511E-224F-A5B1-B770AF34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9F0D8-DF73-D046-9EE0-474B1B6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03EB-91A2-9C4F-990C-77D0C258AB7C}"/>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B4A51833-C211-494D-A567-60429F97F4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50DEF-FEA0-BE44-BBAA-715F990E89E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6651283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A7F-9C9B-A545-B87A-59C81206DB82}"/>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DAB1E5-AF86-9B4A-BEA5-AB8651A21E06}"/>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76921D-875C-F540-A5CA-5FB02CC2E2F7}"/>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9386A-B4DF-B740-B846-EF6A545649CA}"/>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6" name="Footer Placeholder 5">
            <a:extLst>
              <a:ext uri="{FF2B5EF4-FFF2-40B4-BE49-F238E27FC236}">
                <a16:creationId xmlns:a16="http://schemas.microsoft.com/office/drawing/2014/main" id="{EDDD3440-C7E6-894A-9140-698F0E697C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D0AA6BA-53C7-1042-801E-8431F9F30D2C}"/>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3811868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34E6B-498B-8347-9E12-60BF319F87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D6FF97-03EC-B84A-882C-CAAB64E44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08DFC-1CE3-4E4B-B0BE-FA4858B18BE1}"/>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5" name="Footer Placeholder 4">
            <a:extLst>
              <a:ext uri="{FF2B5EF4-FFF2-40B4-BE49-F238E27FC236}">
                <a16:creationId xmlns:a16="http://schemas.microsoft.com/office/drawing/2014/main" id="{68C33CBB-7AD9-2546-A036-D549A6B053E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8B65BA4-55F6-AC45-A453-A0AF888A2BA0}"/>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1038720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243CF4-1D53-9E46-A32A-EE03AF04881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40C944-D514-B54D-8053-AEE91ED37C2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04A35-AEC6-3A49-942F-2EF90293BF59}"/>
              </a:ext>
            </a:extLst>
          </p:cNvPr>
          <p:cNvSpPr>
            <a:spLocks noGrp="1"/>
          </p:cNvSpPr>
          <p:nvPr>
            <p:ph type="dt" sz="half" idx="10"/>
          </p:nvPr>
        </p:nvSpPr>
        <p:spPr/>
        <p:txBody>
          <a:bodyPr/>
          <a:lstStyle/>
          <a:p>
            <a:fld id="{1BA17DFA-870B-F749-B4ED-14DBFB22D862}" type="datetimeFigureOut">
              <a:rPr lang="en-US" smtClean="0"/>
              <a:t>6/21/2019</a:t>
            </a:fld>
            <a:endParaRPr lang="en-US" dirty="0"/>
          </a:p>
        </p:txBody>
      </p:sp>
      <p:sp>
        <p:nvSpPr>
          <p:cNvPr id="5" name="Footer Placeholder 4">
            <a:extLst>
              <a:ext uri="{FF2B5EF4-FFF2-40B4-BE49-F238E27FC236}">
                <a16:creationId xmlns:a16="http://schemas.microsoft.com/office/drawing/2014/main" id="{964D4D72-5FB5-A14A-887A-3724BAF1F5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29EB25-9B26-4146-BC0A-883286C37201}"/>
              </a:ext>
            </a:extLst>
          </p:cNvPr>
          <p:cNvSpPr>
            <a:spLocks noGrp="1"/>
          </p:cNvSpPr>
          <p:nvPr>
            <p:ph type="sldNum" sz="quarter" idx="12"/>
          </p:nvPr>
        </p:nvSpPr>
        <p:spPr/>
        <p:txBody>
          <a:bodyPr/>
          <a:lstStyle/>
          <a:p>
            <a:fld id="{DC8F8E21-3D34-3E40-B098-C7BF710BD94A}" type="slidenum">
              <a:rPr lang="en-US" smtClean="0"/>
              <a:t>‹#›</a:t>
            </a:fld>
            <a:endParaRPr lang="en-US" dirty="0"/>
          </a:p>
        </p:txBody>
      </p:sp>
    </p:spTree>
    <p:extLst>
      <p:ext uri="{BB962C8B-B14F-4D97-AF65-F5344CB8AC3E}">
        <p14:creationId xmlns:p14="http://schemas.microsoft.com/office/powerpoint/2010/main" val="862364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8199-09E7-6344-B7D2-3DD7F85D0BA6}"/>
              </a:ext>
            </a:extLst>
          </p:cNvPr>
          <p:cNvSpPr>
            <a:spLocks noGrp="1"/>
          </p:cNvSpPr>
          <p:nvPr>
            <p:ph type="ctrTitle"/>
          </p:nvPr>
        </p:nvSpPr>
        <p:spPr>
          <a:xfrm>
            <a:off x="1520825" y="1122363"/>
            <a:ext cx="9120188"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B23348-ED3D-8E49-95FF-8123EA8592E7}"/>
              </a:ext>
            </a:extLst>
          </p:cNvPr>
          <p:cNvSpPr>
            <a:spLocks noGrp="1"/>
          </p:cNvSpPr>
          <p:nvPr>
            <p:ph type="subTitle" idx="1"/>
          </p:nvPr>
        </p:nvSpPr>
        <p:spPr>
          <a:xfrm>
            <a:off x="1520825" y="3602038"/>
            <a:ext cx="912018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6A9F13-1E4B-0542-8BAE-54EBE57B3D24}"/>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F272106A-7877-E044-828B-69CAF7DF91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1C753-8A4A-614A-95E0-4142955B1E9E}"/>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23240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EDCE-C1E1-6349-BFAF-35CF979C2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3A76-0F7B-3845-B2D0-047F74AC8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6A46-1547-4447-8D0B-1B530EA1D108}"/>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1AEE09EA-192D-9A47-82E3-F11F49E1A2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B96BF-AFA9-7A41-BDE7-E59C2A2FD3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33850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87C-CBA6-734B-8526-DCE8F8A2779C}"/>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357A26-0B3B-8345-A133-8EB4B6A98BFF}"/>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EC262-E673-1848-BE3B-97A60F3B84B1}"/>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C3575DB4-9D4E-1C48-81E9-3AA5CA3AF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2162E-0D6E-874C-89A9-930A58EB7AD9}"/>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437234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1A47-F202-4440-A904-11960D43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69C1E-6EBB-184F-91A6-F06FFDE19966}"/>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D93C1-E8E5-0B46-860B-0C6B184C47A0}"/>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FBE33-6741-9D4B-B54E-CF604581B518}"/>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6" name="Footer Placeholder 5">
            <a:extLst>
              <a:ext uri="{FF2B5EF4-FFF2-40B4-BE49-F238E27FC236}">
                <a16:creationId xmlns:a16="http://schemas.microsoft.com/office/drawing/2014/main" id="{8B077BED-A251-DD4B-B1CB-B8459A731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F2CE2-4397-4846-AB30-CD0F295C85E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957024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CC1D-670B-D349-AE01-0FDCE90ED463}"/>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6B92-2709-6141-A5BF-3A01DA0742EC}"/>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80EB7-838D-A543-A984-A481DD5C5A3F}"/>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2084A-1556-8C4A-9A95-3FBDD626E40A}"/>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267B17-A268-8643-A1A7-1688EBCCB361}"/>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8E74-ED7C-C846-B6D7-90DCA971DF4A}"/>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8" name="Footer Placeholder 7">
            <a:extLst>
              <a:ext uri="{FF2B5EF4-FFF2-40B4-BE49-F238E27FC236}">
                <a16:creationId xmlns:a16="http://schemas.microsoft.com/office/drawing/2014/main" id="{7EB31012-6FCB-F349-B3BA-0BDCA5821D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044BB3-67A1-E342-9204-5545789E96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47307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5FDE-5B66-0C4F-8E69-5508B08FD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BE227-BFEC-3744-B30B-1F10F234FB14}"/>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4" name="Footer Placeholder 3">
            <a:extLst>
              <a:ext uri="{FF2B5EF4-FFF2-40B4-BE49-F238E27FC236}">
                <a16:creationId xmlns:a16="http://schemas.microsoft.com/office/drawing/2014/main" id="{C8CF2278-A6E4-FB44-B33F-1741FBAD20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D2F722-050E-F14E-9F09-9E2DF4C91FEF}"/>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40485275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796C-C38E-B441-8B9D-BFB461939086}"/>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3" name="Footer Placeholder 2">
            <a:extLst>
              <a:ext uri="{FF2B5EF4-FFF2-40B4-BE49-F238E27FC236}">
                <a16:creationId xmlns:a16="http://schemas.microsoft.com/office/drawing/2014/main" id="{7E257BDD-BDD8-3C4D-A0F0-6E80A33C93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C22736-D269-484B-B4A2-390922AD056B}"/>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24156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3B4-217B-244B-A942-34A60DFA6E91}"/>
              </a:ext>
            </a:extLst>
          </p:cNvPr>
          <p:cNvSpPr>
            <a:spLocks noGrp="1"/>
          </p:cNvSpPr>
          <p:nvPr>
            <p:ph type="title"/>
          </p:nvPr>
        </p:nvSpPr>
        <p:spPr>
          <a:xfrm>
            <a:off x="830263" y="1709738"/>
            <a:ext cx="1048861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F69A5-0101-014F-A825-EFC948749BFB}"/>
              </a:ext>
            </a:extLst>
          </p:cNvPr>
          <p:cNvSpPr>
            <a:spLocks noGrp="1"/>
          </p:cNvSpPr>
          <p:nvPr>
            <p:ph type="body" idx="1"/>
          </p:nvPr>
        </p:nvSpPr>
        <p:spPr>
          <a:xfrm>
            <a:off x="830263" y="4589463"/>
            <a:ext cx="1048861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D8DE4-8FEA-3A48-9380-87EC6F47C7B9}"/>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E6ABC6BC-16C5-D349-BAF3-BB4A912EA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F2E318-DB2D-0A45-94CD-16A0CBC194F0}"/>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935767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6CD-B999-8147-86C8-8F6070D9843E}"/>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5262B3-69CC-B14D-A0BF-BE96FE2823C1}"/>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982DE-9168-8342-BC84-19B5226DFF18}"/>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F6160-5EAC-6146-A94F-BDFA6E449984}"/>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6" name="Footer Placeholder 5">
            <a:extLst>
              <a:ext uri="{FF2B5EF4-FFF2-40B4-BE49-F238E27FC236}">
                <a16:creationId xmlns:a16="http://schemas.microsoft.com/office/drawing/2014/main" id="{7D189AF3-1D47-FF49-95AC-1A51DDBBC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8D0DD-7FD7-8E45-B37D-C15AF9B7CC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910398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E10-C085-5F4B-9FC9-39F2AE5BB25D}"/>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0C77B-4291-5A48-B8F7-1A85DDEC6C86}"/>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AA450DB-A7B0-124B-8D9E-013E6E065815}"/>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7CFB6-0C3C-4045-B1B1-B093EFB557CA}"/>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6" name="Footer Placeholder 5">
            <a:extLst>
              <a:ext uri="{FF2B5EF4-FFF2-40B4-BE49-F238E27FC236}">
                <a16:creationId xmlns:a16="http://schemas.microsoft.com/office/drawing/2014/main" id="{B46D4481-CA96-4B42-93AA-0C49FC66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771D83-DF5E-6040-8746-ACFAEA0D371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773197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BFC-D508-564A-BE8C-5DE9266AE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25A07-4AA3-FC44-86A1-704D1AF15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81601-5640-B24C-8927-F7D25B582E70}"/>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4C461899-2076-3C42-8C59-FD2A5F9B7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4EBDB-CA6A-ED44-BF11-D30F65CD85D1}"/>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450203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8E5E3-DC0C-B54F-82B5-5215A55EF259}"/>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1878-D1CD-0A4A-9525-8661732A0878}"/>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4E08-7B95-4540-9359-7467D779C3B8}"/>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EC646F47-49C2-4648-99D3-F1299064A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2D9EA-8338-EC45-B92A-16A185EBA578}"/>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1940812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1" y="1122363"/>
            <a:ext cx="9121379" cy="2387600"/>
          </a:xfrm>
        </p:spPr>
        <p:txBody>
          <a:bodyPr anchor="b"/>
          <a:lstStyle>
            <a:lvl1pPr algn="ctr">
              <a:defRPr sz="5970"/>
            </a:lvl1pPr>
          </a:lstStyle>
          <a:p>
            <a:r>
              <a:rPr lang="en-US"/>
              <a:t>Click to edit Master title style</a:t>
            </a:r>
          </a:p>
        </p:txBody>
      </p:sp>
      <p:sp>
        <p:nvSpPr>
          <p:cNvPr id="3" name="Subtitle 2"/>
          <p:cNvSpPr>
            <a:spLocks noGrp="1"/>
          </p:cNvSpPr>
          <p:nvPr>
            <p:ph type="subTitle" idx="1"/>
          </p:nvPr>
        </p:nvSpPr>
        <p:spPr>
          <a:xfrm>
            <a:off x="1520231" y="3602038"/>
            <a:ext cx="9121379" cy="1655762"/>
          </a:xfrm>
        </p:spPr>
        <p:txBody>
          <a:bodyPr/>
          <a:lstStyle>
            <a:lvl1pPr marL="0" indent="0" algn="ctr">
              <a:buNone/>
              <a:defRPr sz="2388"/>
            </a:lvl1pPr>
            <a:lvl2pPr marL="454917" indent="0" algn="ctr">
              <a:buNone/>
              <a:defRPr sz="1990"/>
            </a:lvl2pPr>
            <a:lvl3pPr marL="909834" indent="0" algn="ctr">
              <a:buNone/>
              <a:defRPr sz="1791"/>
            </a:lvl3pPr>
            <a:lvl4pPr marL="1364751" indent="0" algn="ctr">
              <a:buNone/>
              <a:defRPr sz="1592"/>
            </a:lvl4pPr>
            <a:lvl5pPr marL="1819667" indent="0" algn="ctr">
              <a:buNone/>
              <a:defRPr sz="1592"/>
            </a:lvl5pPr>
            <a:lvl6pPr marL="2274584" indent="0" algn="ctr">
              <a:buNone/>
              <a:defRPr sz="1592"/>
            </a:lvl6pPr>
            <a:lvl7pPr marL="2729501" indent="0" algn="ctr">
              <a:buNone/>
              <a:defRPr sz="1592"/>
            </a:lvl7pPr>
            <a:lvl8pPr marL="3184418" indent="0" algn="ctr">
              <a:buNone/>
              <a:defRPr sz="1592"/>
            </a:lvl8pPr>
            <a:lvl9pPr marL="3639335" indent="0" algn="ctr">
              <a:buNone/>
              <a:defRPr sz="1592"/>
            </a:lvl9pPr>
          </a:lstStyle>
          <a:p>
            <a:r>
              <a:rPr lang="en-US"/>
              <a:t>Click to edit Master subtitle style</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6/21/2019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2255480"/>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8"/>
            <a:ext cx="10489585" cy="643543"/>
          </a:xfrm>
        </p:spPr>
        <p:txBody>
          <a:bodyPr>
            <a:normAutofit/>
          </a:bodyPr>
          <a:lstStyle>
            <a:lvl1pPr>
              <a:defRPr sz="3582">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tint val="75000"/>
                  </a:prstClr>
                </a:solidFill>
              </a:rPr>
              <a:pPr/>
              <a:t>6/21/2019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F19BD78F-9604-B847-B952-BA065C0B24B9}"/>
              </a:ext>
            </a:extLst>
          </p:cNvPr>
          <p:cNvPicPr>
            <a:picLocks noChangeAspect="1"/>
          </p:cNvPicPr>
          <p:nvPr userDrawn="1"/>
        </p:nvPicPr>
        <p:blipFill>
          <a:blip r:embed="rId2"/>
          <a:stretch>
            <a:fillRect/>
          </a:stretch>
        </p:blipFill>
        <p:spPr>
          <a:xfrm>
            <a:off x="9461628" y="5886911"/>
            <a:ext cx="1055922" cy="727413"/>
          </a:xfrm>
          <a:prstGeom prst="rect">
            <a:avLst/>
          </a:prstGeom>
        </p:spPr>
      </p:pic>
    </p:spTree>
    <p:extLst>
      <p:ext uri="{BB962C8B-B14F-4D97-AF65-F5344CB8AC3E}">
        <p14:creationId xmlns:p14="http://schemas.microsoft.com/office/powerpoint/2010/main" val="363772344"/>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8199-09E7-6344-B7D2-3DD7F85D0BA6}"/>
              </a:ext>
            </a:extLst>
          </p:cNvPr>
          <p:cNvSpPr>
            <a:spLocks noGrp="1"/>
          </p:cNvSpPr>
          <p:nvPr>
            <p:ph type="ctrTitle"/>
          </p:nvPr>
        </p:nvSpPr>
        <p:spPr>
          <a:xfrm>
            <a:off x="1520826" y="1122363"/>
            <a:ext cx="9120188"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2BB23348-ED3D-8E49-95FF-8123EA8592E7}"/>
              </a:ext>
            </a:extLst>
          </p:cNvPr>
          <p:cNvSpPr>
            <a:spLocks noGrp="1"/>
          </p:cNvSpPr>
          <p:nvPr>
            <p:ph type="subTitle" idx="1"/>
          </p:nvPr>
        </p:nvSpPr>
        <p:spPr>
          <a:xfrm>
            <a:off x="1520826" y="3602038"/>
            <a:ext cx="9120188"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6F6A9F13-1E4B-0542-8BAE-54EBE57B3D24}"/>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F272106A-7877-E044-828B-69CAF7DF91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B91C753-8A4A-614A-95E0-4142955B1E9E}"/>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790567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DEDCE-C1E1-6349-BFAF-35CF979C2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23A76-0F7B-3845-B2D0-047F74AC88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F6A46-1547-4447-8D0B-1B530EA1D108}"/>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1AEE09EA-192D-9A47-82E3-F11F49E1A2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2B96BF-AFA9-7A41-BDE7-E59C2A2FD3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65862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787C-CBA6-734B-8526-DCE8F8A2779C}"/>
              </a:ext>
            </a:extLst>
          </p:cNvPr>
          <p:cNvSpPr>
            <a:spLocks noGrp="1"/>
          </p:cNvSpPr>
          <p:nvPr>
            <p:ph type="title"/>
          </p:nvPr>
        </p:nvSpPr>
        <p:spPr>
          <a:xfrm>
            <a:off x="830263" y="1709740"/>
            <a:ext cx="10488612"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3A357A26-0B3B-8345-A133-8EB4B6A98BFF}"/>
              </a:ext>
            </a:extLst>
          </p:cNvPr>
          <p:cNvSpPr>
            <a:spLocks noGrp="1"/>
          </p:cNvSpPr>
          <p:nvPr>
            <p:ph type="body" idx="1"/>
          </p:nvPr>
        </p:nvSpPr>
        <p:spPr>
          <a:xfrm>
            <a:off x="830263" y="4589465"/>
            <a:ext cx="10488612"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EC262-E673-1848-BE3B-97A60F3B84B1}"/>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C3575DB4-9D4E-1C48-81E9-3AA5CA3AF3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C2162E-0D6E-874C-89A9-930A58EB7AD9}"/>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625823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1A47-F202-4440-A904-11960D437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E69C1E-6EBB-184F-91A6-F06FFDE19966}"/>
              </a:ext>
            </a:extLst>
          </p:cNvPr>
          <p:cNvSpPr>
            <a:spLocks noGrp="1"/>
          </p:cNvSpPr>
          <p:nvPr>
            <p:ph sz="half" idx="1"/>
          </p:nvPr>
        </p:nvSpPr>
        <p:spPr>
          <a:xfrm>
            <a:off x="836614"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BD93C1-E8E5-0B46-860B-0C6B184C47A0}"/>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FBE33-6741-9D4B-B54E-CF604581B518}"/>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6" name="Footer Placeholder 5">
            <a:extLst>
              <a:ext uri="{FF2B5EF4-FFF2-40B4-BE49-F238E27FC236}">
                <a16:creationId xmlns:a16="http://schemas.microsoft.com/office/drawing/2014/main" id="{8B077BED-A251-DD4B-B1CB-B8459A73160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E6F2CE2-4397-4846-AB30-CD0F295C85E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90247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F0B-D626-4543-96BC-2E09BCF6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BDF58-547E-9842-AD4B-87649F7BFDA2}"/>
              </a:ext>
            </a:extLst>
          </p:cNvPr>
          <p:cNvSpPr>
            <a:spLocks noGrp="1"/>
          </p:cNvSpPr>
          <p:nvPr>
            <p:ph sz="half" idx="1"/>
          </p:nvPr>
        </p:nvSpPr>
        <p:spPr>
          <a:xfrm>
            <a:off x="836613"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4C566-E132-8A43-A1BA-F6B596D041AB}"/>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CA3DA-711E-3541-BE25-FF23B1ED599C}"/>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6" name="Footer Placeholder 5">
            <a:extLst>
              <a:ext uri="{FF2B5EF4-FFF2-40B4-BE49-F238E27FC236}">
                <a16:creationId xmlns:a16="http://schemas.microsoft.com/office/drawing/2014/main" id="{30917BF2-B3AA-3E4A-A4C7-24CB3EF74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DAAF95-197B-FA42-B0C2-CD661FEC56DF}"/>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0811790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4CC1D-670B-D349-AE01-0FDCE90ED463}"/>
              </a:ext>
            </a:extLst>
          </p:cNvPr>
          <p:cNvSpPr>
            <a:spLocks noGrp="1"/>
          </p:cNvSpPr>
          <p:nvPr>
            <p:ph type="title"/>
          </p:nvPr>
        </p:nvSpPr>
        <p:spPr>
          <a:xfrm>
            <a:off x="838201" y="365127"/>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86B92-2709-6141-A5BF-3A01DA0742EC}"/>
              </a:ext>
            </a:extLst>
          </p:cNvPr>
          <p:cNvSpPr>
            <a:spLocks noGrp="1"/>
          </p:cNvSpPr>
          <p:nvPr>
            <p:ph type="body" idx="1"/>
          </p:nvPr>
        </p:nvSpPr>
        <p:spPr>
          <a:xfrm>
            <a:off x="838200" y="1681163"/>
            <a:ext cx="51450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F6180EB7-838D-A543-A984-A481DD5C5A3F}"/>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92084A-1556-8C4A-9A95-3FBDD626E40A}"/>
              </a:ext>
            </a:extLst>
          </p:cNvPr>
          <p:cNvSpPr>
            <a:spLocks noGrp="1"/>
          </p:cNvSpPr>
          <p:nvPr>
            <p:ph type="body" sz="quarter" idx="3"/>
          </p:nvPr>
        </p:nvSpPr>
        <p:spPr>
          <a:xfrm>
            <a:off x="6156325" y="1681163"/>
            <a:ext cx="51704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8C267B17-A268-8643-A1A7-1688EBCCB361}"/>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268E74-ED7C-C846-B6D7-90DCA971DF4A}"/>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8" name="Footer Placeholder 7">
            <a:extLst>
              <a:ext uri="{FF2B5EF4-FFF2-40B4-BE49-F238E27FC236}">
                <a16:creationId xmlns:a16="http://schemas.microsoft.com/office/drawing/2014/main" id="{7EB31012-6FCB-F349-B3BA-0BDCA5821DE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0044BB3-67A1-E342-9204-5545789E96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09632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85FDE-5B66-0C4F-8E69-5508B08FD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CBE227-BFEC-3744-B30B-1F10F234FB14}"/>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4" name="Footer Placeholder 3">
            <a:extLst>
              <a:ext uri="{FF2B5EF4-FFF2-40B4-BE49-F238E27FC236}">
                <a16:creationId xmlns:a16="http://schemas.microsoft.com/office/drawing/2014/main" id="{C8CF2278-A6E4-FB44-B33F-1741FBAD20F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7D2F722-050E-F14E-9F09-9E2DF4C91FEF}"/>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423139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F796C-C38E-B441-8B9D-BFB461939086}"/>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3" name="Footer Placeholder 2">
            <a:extLst>
              <a:ext uri="{FF2B5EF4-FFF2-40B4-BE49-F238E27FC236}">
                <a16:creationId xmlns:a16="http://schemas.microsoft.com/office/drawing/2014/main" id="{7E257BDD-BDD8-3C4D-A0F0-6E80A33C934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C22736-D269-484B-B4A2-390922AD056B}"/>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728075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66CD-B999-8147-86C8-8F6070D9843E}"/>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255262B3-69CC-B14D-A0BF-BE96FE2823C1}"/>
              </a:ext>
            </a:extLst>
          </p:cNvPr>
          <p:cNvSpPr>
            <a:spLocks noGrp="1"/>
          </p:cNvSpPr>
          <p:nvPr>
            <p:ph idx="1"/>
          </p:nvPr>
        </p:nvSpPr>
        <p:spPr>
          <a:xfrm>
            <a:off x="5170489" y="987427"/>
            <a:ext cx="6156325"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0982DE-9168-8342-BC84-19B5226DFF18}"/>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7ABF6160-5EAC-6146-A94F-BDFA6E449984}"/>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6" name="Footer Placeholder 5">
            <a:extLst>
              <a:ext uri="{FF2B5EF4-FFF2-40B4-BE49-F238E27FC236}">
                <a16:creationId xmlns:a16="http://schemas.microsoft.com/office/drawing/2014/main" id="{7D189AF3-1D47-FF49-95AC-1A51DDBBC4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38D0DD-7FD7-8E45-B37D-C15AF9B7CC56}"/>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233939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9E10-C085-5F4B-9FC9-39F2AE5BB25D}"/>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0800C77B-4291-5A48-B8F7-1A85DDEC6C86}"/>
              </a:ext>
            </a:extLst>
          </p:cNvPr>
          <p:cNvSpPr>
            <a:spLocks noGrp="1"/>
          </p:cNvSpPr>
          <p:nvPr>
            <p:ph type="pic" idx="1"/>
          </p:nvPr>
        </p:nvSpPr>
        <p:spPr>
          <a:xfrm>
            <a:off x="5170489" y="987427"/>
            <a:ext cx="6156325"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a:extLst>
              <a:ext uri="{FF2B5EF4-FFF2-40B4-BE49-F238E27FC236}">
                <a16:creationId xmlns:a16="http://schemas.microsoft.com/office/drawing/2014/main" id="{4AA450DB-A7B0-124B-8D9E-013E6E065815}"/>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9D77CFB6-0C3C-4045-B1B1-B093EFB557CA}"/>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6" name="Footer Placeholder 5">
            <a:extLst>
              <a:ext uri="{FF2B5EF4-FFF2-40B4-BE49-F238E27FC236}">
                <a16:creationId xmlns:a16="http://schemas.microsoft.com/office/drawing/2014/main" id="{B46D4481-CA96-4B42-93AA-0C49FC66EB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771D83-DF5E-6040-8746-ACFAEA0D3712}"/>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13142973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BBFC-D508-564A-BE8C-5DE9266AE9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325A07-4AA3-FC44-86A1-704D1AF153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81601-5640-B24C-8927-F7D25B582E70}"/>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4C461899-2076-3C42-8C59-FD2A5F9B7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0A4EBDB-CA6A-ED44-BF11-D30F65CD85D1}"/>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20660794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68E5E3-DC0C-B54F-82B5-5215A55EF259}"/>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641878-D1CD-0A4A-9525-8661732A0878}"/>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A4E08-7B95-4540-9359-7467D779C3B8}"/>
              </a:ext>
            </a:extLst>
          </p:cNvPr>
          <p:cNvSpPr>
            <a:spLocks noGrp="1"/>
          </p:cNvSpPr>
          <p:nvPr>
            <p:ph type="dt" sz="half" idx="10"/>
          </p:nvPr>
        </p:nvSpPr>
        <p:spPr/>
        <p:txBody>
          <a:body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EC646F47-49C2-4648-99D3-F1299064AC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C2D9EA-8338-EC45-B92A-16A185EBA578}"/>
              </a:ext>
            </a:extLst>
          </p:cNvPr>
          <p:cNvSpPr>
            <a:spLocks noGrp="1"/>
          </p:cNvSpPr>
          <p:nvPr>
            <p:ph type="sldNum" sz="quarter" idx="12"/>
          </p:nvPr>
        </p:nvSpPr>
        <p:spPr/>
        <p:txBody>
          <a:bodyPr/>
          <a:lstStyle/>
          <a:p>
            <a:fld id="{9DCA7B96-6890-1D43-B094-9614059D1A89}" type="slidenum">
              <a:rPr lang="en-US" smtClean="0"/>
              <a:t>‹#›</a:t>
            </a:fld>
            <a:endParaRPr lang="en-US" dirty="0"/>
          </a:p>
        </p:txBody>
      </p:sp>
    </p:spTree>
    <p:extLst>
      <p:ext uri="{BB962C8B-B14F-4D97-AF65-F5344CB8AC3E}">
        <p14:creationId xmlns:p14="http://schemas.microsoft.com/office/powerpoint/2010/main" val="3124311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3615-66FF-7A4F-B0A2-BA157BBD2591}"/>
              </a:ext>
            </a:extLst>
          </p:cNvPr>
          <p:cNvSpPr>
            <a:spLocks noGrp="1"/>
          </p:cNvSpPr>
          <p:nvPr>
            <p:ph type="ctrTitle"/>
          </p:nvPr>
        </p:nvSpPr>
        <p:spPr>
          <a:xfrm>
            <a:off x="1520826" y="1122363"/>
            <a:ext cx="9120188"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6716D143-D006-9049-88C4-547231B854BC}"/>
              </a:ext>
            </a:extLst>
          </p:cNvPr>
          <p:cNvSpPr>
            <a:spLocks noGrp="1"/>
          </p:cNvSpPr>
          <p:nvPr>
            <p:ph type="subTitle" idx="1"/>
          </p:nvPr>
        </p:nvSpPr>
        <p:spPr>
          <a:xfrm>
            <a:off x="1520826" y="3602038"/>
            <a:ext cx="9120188"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CB6EAA56-495C-5542-A6DB-EC5F4FCEA0F2}"/>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F6407F3F-354F-C34C-9D12-DEBB40CB8B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4EB1606-3AE1-874E-B8C1-4D75033B4B79}"/>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41535514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1070-511E-224F-A5B1-B770AF349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9F0D8-DF73-D046-9EE0-474B1B636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203EB-91A2-9C4F-990C-77D0C258AB7C}"/>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B4A51833-C211-494D-A567-60429F97F4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50DEF-FEA0-BE44-BBAA-715F990E89E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9714124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A3B4-217B-244B-A942-34A60DFA6E91}"/>
              </a:ext>
            </a:extLst>
          </p:cNvPr>
          <p:cNvSpPr>
            <a:spLocks noGrp="1"/>
          </p:cNvSpPr>
          <p:nvPr>
            <p:ph type="title"/>
          </p:nvPr>
        </p:nvSpPr>
        <p:spPr>
          <a:xfrm>
            <a:off x="830263" y="1709740"/>
            <a:ext cx="10488612"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30AF69A5-0101-014F-A825-EFC948749BFB}"/>
              </a:ext>
            </a:extLst>
          </p:cNvPr>
          <p:cNvSpPr>
            <a:spLocks noGrp="1"/>
          </p:cNvSpPr>
          <p:nvPr>
            <p:ph type="body" idx="1"/>
          </p:nvPr>
        </p:nvSpPr>
        <p:spPr>
          <a:xfrm>
            <a:off x="830263" y="4589465"/>
            <a:ext cx="10488612"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4D8DE4-8FEA-3A48-9380-87EC6F47C7B9}"/>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E6ABC6BC-16C5-D349-BAF3-BB4A912EA3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F2E318-DB2D-0A45-94CD-16A0CBC194F0}"/>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21771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B4-1477-0547-9D00-6737863B6EC2}"/>
              </a:ext>
            </a:extLst>
          </p:cNvPr>
          <p:cNvSpPr>
            <a:spLocks noGrp="1"/>
          </p:cNvSpPr>
          <p:nvPr>
            <p:ph type="title"/>
          </p:nvPr>
        </p:nvSpPr>
        <p:spPr>
          <a:xfrm>
            <a:off x="838200" y="365125"/>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F5E07-D622-4443-BCE4-19BBADA39A07}"/>
              </a:ext>
            </a:extLst>
          </p:cNvPr>
          <p:cNvSpPr>
            <a:spLocks noGrp="1"/>
          </p:cNvSpPr>
          <p:nvPr>
            <p:ph type="body" idx="1"/>
          </p:nvPr>
        </p:nvSpPr>
        <p:spPr>
          <a:xfrm>
            <a:off x="838200" y="1681163"/>
            <a:ext cx="51450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51393-D200-A344-ABC1-59450A3C50E3}"/>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37270-35D0-1148-A5A2-BEB1CF1FCCAD}"/>
              </a:ext>
            </a:extLst>
          </p:cNvPr>
          <p:cNvSpPr>
            <a:spLocks noGrp="1"/>
          </p:cNvSpPr>
          <p:nvPr>
            <p:ph type="body" sz="quarter" idx="3"/>
          </p:nvPr>
        </p:nvSpPr>
        <p:spPr>
          <a:xfrm>
            <a:off x="6156325" y="1681163"/>
            <a:ext cx="51704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C103B6-E22E-BE43-8731-FF5F3D0D6D2E}"/>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CE462D-18D4-214D-8605-3F48FDF3D228}"/>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8" name="Footer Placeholder 7">
            <a:extLst>
              <a:ext uri="{FF2B5EF4-FFF2-40B4-BE49-F238E27FC236}">
                <a16:creationId xmlns:a16="http://schemas.microsoft.com/office/drawing/2014/main" id="{053967C6-3474-A34E-AB03-DB8B195CBF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27704E9-41CD-E349-B4B5-D79568DA537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407029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CF0B-D626-4543-96BC-2E09BCF613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DBDF58-547E-9842-AD4B-87649F7BFDA2}"/>
              </a:ext>
            </a:extLst>
          </p:cNvPr>
          <p:cNvSpPr>
            <a:spLocks noGrp="1"/>
          </p:cNvSpPr>
          <p:nvPr>
            <p:ph sz="half" idx="1"/>
          </p:nvPr>
        </p:nvSpPr>
        <p:spPr>
          <a:xfrm>
            <a:off x="836614" y="1825625"/>
            <a:ext cx="51673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4C566-E132-8A43-A1BA-F6B596D041AB}"/>
              </a:ext>
            </a:extLst>
          </p:cNvPr>
          <p:cNvSpPr>
            <a:spLocks noGrp="1"/>
          </p:cNvSpPr>
          <p:nvPr>
            <p:ph sz="half" idx="2"/>
          </p:nvPr>
        </p:nvSpPr>
        <p:spPr>
          <a:xfrm>
            <a:off x="6156325" y="1825625"/>
            <a:ext cx="5168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CA3DA-711E-3541-BE25-FF23B1ED599C}"/>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6" name="Footer Placeholder 5">
            <a:extLst>
              <a:ext uri="{FF2B5EF4-FFF2-40B4-BE49-F238E27FC236}">
                <a16:creationId xmlns:a16="http://schemas.microsoft.com/office/drawing/2014/main" id="{30917BF2-B3AA-3E4A-A4C7-24CB3EF74A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0DAAF95-197B-FA42-B0C2-CD661FEC56DF}"/>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131381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B4B4-1477-0547-9D00-6737863B6EC2}"/>
              </a:ext>
            </a:extLst>
          </p:cNvPr>
          <p:cNvSpPr>
            <a:spLocks noGrp="1"/>
          </p:cNvSpPr>
          <p:nvPr>
            <p:ph type="title"/>
          </p:nvPr>
        </p:nvSpPr>
        <p:spPr>
          <a:xfrm>
            <a:off x="838201" y="365127"/>
            <a:ext cx="1048861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F5E07-D622-4443-BCE4-19BBADA39A07}"/>
              </a:ext>
            </a:extLst>
          </p:cNvPr>
          <p:cNvSpPr>
            <a:spLocks noGrp="1"/>
          </p:cNvSpPr>
          <p:nvPr>
            <p:ph type="body" idx="1"/>
          </p:nvPr>
        </p:nvSpPr>
        <p:spPr>
          <a:xfrm>
            <a:off x="838200" y="1681163"/>
            <a:ext cx="51450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3CE51393-D200-A344-ABC1-59450A3C50E3}"/>
              </a:ext>
            </a:extLst>
          </p:cNvPr>
          <p:cNvSpPr>
            <a:spLocks noGrp="1"/>
          </p:cNvSpPr>
          <p:nvPr>
            <p:ph sz="half" idx="2"/>
          </p:nvPr>
        </p:nvSpPr>
        <p:spPr>
          <a:xfrm>
            <a:off x="838200" y="2505075"/>
            <a:ext cx="51450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837270-35D0-1148-A5A2-BEB1CF1FCCAD}"/>
              </a:ext>
            </a:extLst>
          </p:cNvPr>
          <p:cNvSpPr>
            <a:spLocks noGrp="1"/>
          </p:cNvSpPr>
          <p:nvPr>
            <p:ph type="body" sz="quarter" idx="3"/>
          </p:nvPr>
        </p:nvSpPr>
        <p:spPr>
          <a:xfrm>
            <a:off x="6156325" y="1681163"/>
            <a:ext cx="5170488"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5AC103B6-E22E-BE43-8731-FF5F3D0D6D2E}"/>
              </a:ext>
            </a:extLst>
          </p:cNvPr>
          <p:cNvSpPr>
            <a:spLocks noGrp="1"/>
          </p:cNvSpPr>
          <p:nvPr>
            <p:ph sz="quarter" idx="4"/>
          </p:nvPr>
        </p:nvSpPr>
        <p:spPr>
          <a:xfrm>
            <a:off x="6156325" y="2505075"/>
            <a:ext cx="51704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CE462D-18D4-214D-8605-3F48FDF3D228}"/>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8" name="Footer Placeholder 7">
            <a:extLst>
              <a:ext uri="{FF2B5EF4-FFF2-40B4-BE49-F238E27FC236}">
                <a16:creationId xmlns:a16="http://schemas.microsoft.com/office/drawing/2014/main" id="{053967C6-3474-A34E-AB03-DB8B195CBF6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27704E9-41CD-E349-B4B5-D79568DA537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099433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ABA5-A824-204D-9EF2-AEEC1D71E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139F-441E-8D4D-A997-D9ACD0BFEA07}"/>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4" name="Footer Placeholder 3">
            <a:extLst>
              <a:ext uri="{FF2B5EF4-FFF2-40B4-BE49-F238E27FC236}">
                <a16:creationId xmlns:a16="http://schemas.microsoft.com/office/drawing/2014/main" id="{3E8CFD63-1393-BC4B-BA9A-664AF539B1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AA70B-47CF-9E4E-B00C-98D0FC6B050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5680658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EBB0F-A373-274E-9C29-391BE3607F9D}"/>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3" name="Footer Placeholder 2">
            <a:extLst>
              <a:ext uri="{FF2B5EF4-FFF2-40B4-BE49-F238E27FC236}">
                <a16:creationId xmlns:a16="http://schemas.microsoft.com/office/drawing/2014/main" id="{F6244FCE-2F6E-074B-80B7-CEDF7C6A75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F8ADD8-89F5-B946-B199-4ABEEB780741}"/>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582473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D0B2-8595-6542-B55B-E2333B78722A}"/>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1783B034-AA2D-954B-91E4-40E5D939C0DF}"/>
              </a:ext>
            </a:extLst>
          </p:cNvPr>
          <p:cNvSpPr>
            <a:spLocks noGrp="1"/>
          </p:cNvSpPr>
          <p:nvPr>
            <p:ph idx="1"/>
          </p:nvPr>
        </p:nvSpPr>
        <p:spPr>
          <a:xfrm>
            <a:off x="5170489" y="987427"/>
            <a:ext cx="6156325"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D20E-BF6E-9C47-91DB-B85759C0B811}"/>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440F0194-3613-9A4B-9386-D737B374FE23}"/>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6" name="Footer Placeholder 5">
            <a:extLst>
              <a:ext uri="{FF2B5EF4-FFF2-40B4-BE49-F238E27FC236}">
                <a16:creationId xmlns:a16="http://schemas.microsoft.com/office/drawing/2014/main" id="{3240F730-D9FC-E646-8463-B606131ED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1E4786-40EE-2B4A-A8FD-4CDB1D22161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643590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2AEA-3788-DA4D-884E-1BE3F682F846}"/>
              </a:ext>
            </a:extLst>
          </p:cNvPr>
          <p:cNvSpPr>
            <a:spLocks noGrp="1"/>
          </p:cNvSpPr>
          <p:nvPr>
            <p:ph type="title"/>
          </p:nvPr>
        </p:nvSpPr>
        <p:spPr>
          <a:xfrm>
            <a:off x="838200" y="457200"/>
            <a:ext cx="3922713"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A9386849-2278-6241-A4FA-3FA238192F00}"/>
              </a:ext>
            </a:extLst>
          </p:cNvPr>
          <p:cNvSpPr>
            <a:spLocks noGrp="1"/>
          </p:cNvSpPr>
          <p:nvPr>
            <p:ph type="pic" idx="1"/>
          </p:nvPr>
        </p:nvSpPr>
        <p:spPr>
          <a:xfrm>
            <a:off x="5170489" y="987427"/>
            <a:ext cx="6156325"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dirty="0"/>
          </a:p>
        </p:txBody>
      </p:sp>
      <p:sp>
        <p:nvSpPr>
          <p:cNvPr id="4" name="Text Placeholder 3">
            <a:extLst>
              <a:ext uri="{FF2B5EF4-FFF2-40B4-BE49-F238E27FC236}">
                <a16:creationId xmlns:a16="http://schemas.microsoft.com/office/drawing/2014/main" id="{7C480598-649A-3241-B8E4-CBF25D109085}"/>
              </a:ext>
            </a:extLst>
          </p:cNvPr>
          <p:cNvSpPr>
            <a:spLocks noGrp="1"/>
          </p:cNvSpPr>
          <p:nvPr>
            <p:ph type="body" sz="half" idx="2"/>
          </p:nvPr>
        </p:nvSpPr>
        <p:spPr>
          <a:xfrm>
            <a:off x="838200" y="2057400"/>
            <a:ext cx="3922713"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4CA963CC-CE70-A04C-9A7F-C8306418A2FC}"/>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6" name="Footer Placeholder 5">
            <a:extLst>
              <a:ext uri="{FF2B5EF4-FFF2-40B4-BE49-F238E27FC236}">
                <a16:creationId xmlns:a16="http://schemas.microsoft.com/office/drawing/2014/main" id="{9ECD885E-C77F-C746-A1EC-0C3709F09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A53B2C-444B-C844-BD96-6232476C7808}"/>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645167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F78A9-B452-D042-9BBE-01844EA6D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1E186B-BC2A-5B49-A17F-080C3A8A8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99E3E-8B78-B240-A700-A31E50754CBF}"/>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8C294939-6BBE-7749-BB1B-47F46D569E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484151-56CE-7645-BFEC-B5011066C33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425653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6D720-170C-9E48-ABF6-EC6251193358}"/>
              </a:ext>
            </a:extLst>
          </p:cNvPr>
          <p:cNvSpPr>
            <a:spLocks noGrp="1"/>
          </p:cNvSpPr>
          <p:nvPr>
            <p:ph type="title" orient="vert"/>
          </p:nvPr>
        </p:nvSpPr>
        <p:spPr>
          <a:xfrm>
            <a:off x="8704263" y="365125"/>
            <a:ext cx="262096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A9489-35CF-9F4B-9D92-3338F3BCF51A}"/>
              </a:ext>
            </a:extLst>
          </p:cNvPr>
          <p:cNvSpPr>
            <a:spLocks noGrp="1"/>
          </p:cNvSpPr>
          <p:nvPr>
            <p:ph type="body" orient="vert" idx="1"/>
          </p:nvPr>
        </p:nvSpPr>
        <p:spPr>
          <a:xfrm>
            <a:off x="836613" y="365125"/>
            <a:ext cx="771525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8F741-CC5B-A443-BFD2-4AD33189A196}"/>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292874A2-BEFB-1744-90A4-9A6B60586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FB86DD-9759-214C-9DDC-DE1822CF3607}"/>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321113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ABA5-A824-204D-9EF2-AEEC1D71E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02139F-441E-8D4D-A997-D9ACD0BFEA07}"/>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4" name="Footer Placeholder 3">
            <a:extLst>
              <a:ext uri="{FF2B5EF4-FFF2-40B4-BE49-F238E27FC236}">
                <a16:creationId xmlns:a16="http://schemas.microsoft.com/office/drawing/2014/main" id="{3E8CFD63-1393-BC4B-BA9A-664AF539B1A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A5AA70B-47CF-9E4E-B00C-98D0FC6B0503}"/>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1941580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EBB0F-A373-274E-9C29-391BE3607F9D}"/>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3" name="Footer Placeholder 2">
            <a:extLst>
              <a:ext uri="{FF2B5EF4-FFF2-40B4-BE49-F238E27FC236}">
                <a16:creationId xmlns:a16="http://schemas.microsoft.com/office/drawing/2014/main" id="{F6244FCE-2F6E-074B-80B7-CEDF7C6A75A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CF8ADD8-89F5-B946-B199-4ABEEB780741}"/>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896241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D0B2-8595-6542-B55B-E2333B78722A}"/>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83B034-AA2D-954B-91E4-40E5D939C0DF}"/>
              </a:ext>
            </a:extLst>
          </p:cNvPr>
          <p:cNvSpPr>
            <a:spLocks noGrp="1"/>
          </p:cNvSpPr>
          <p:nvPr>
            <p:ph idx="1"/>
          </p:nvPr>
        </p:nvSpPr>
        <p:spPr>
          <a:xfrm>
            <a:off x="5170488" y="987425"/>
            <a:ext cx="615632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36D20E-BF6E-9C47-91DB-B85759C0B811}"/>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0F0194-3613-9A4B-9386-D737B374FE23}"/>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6" name="Footer Placeholder 5">
            <a:extLst>
              <a:ext uri="{FF2B5EF4-FFF2-40B4-BE49-F238E27FC236}">
                <a16:creationId xmlns:a16="http://schemas.microsoft.com/office/drawing/2014/main" id="{3240F730-D9FC-E646-8463-B606131ED2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1E4786-40EE-2B4A-A8FD-4CDB1D22161E}"/>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97101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2AEA-3788-DA4D-884E-1BE3F682F846}"/>
              </a:ext>
            </a:extLst>
          </p:cNvPr>
          <p:cNvSpPr>
            <a:spLocks noGrp="1"/>
          </p:cNvSpPr>
          <p:nvPr>
            <p:ph type="title"/>
          </p:nvPr>
        </p:nvSpPr>
        <p:spPr>
          <a:xfrm>
            <a:off x="838200" y="457200"/>
            <a:ext cx="392271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386849-2278-6241-A4FA-3FA238192F00}"/>
              </a:ext>
            </a:extLst>
          </p:cNvPr>
          <p:cNvSpPr>
            <a:spLocks noGrp="1"/>
          </p:cNvSpPr>
          <p:nvPr>
            <p:ph type="pic" idx="1"/>
          </p:nvPr>
        </p:nvSpPr>
        <p:spPr>
          <a:xfrm>
            <a:off x="5170488" y="987425"/>
            <a:ext cx="615632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C480598-649A-3241-B8E4-CBF25D109085}"/>
              </a:ext>
            </a:extLst>
          </p:cNvPr>
          <p:cNvSpPr>
            <a:spLocks noGrp="1"/>
          </p:cNvSpPr>
          <p:nvPr>
            <p:ph type="body" sz="half" idx="2"/>
          </p:nvPr>
        </p:nvSpPr>
        <p:spPr>
          <a:xfrm>
            <a:off x="838200" y="2057400"/>
            <a:ext cx="39227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A963CC-CE70-A04C-9A7F-C8306418A2FC}"/>
              </a:ext>
            </a:extLst>
          </p:cNvPr>
          <p:cNvSpPr>
            <a:spLocks noGrp="1"/>
          </p:cNvSpPr>
          <p:nvPr>
            <p:ph type="dt" sz="half" idx="10"/>
          </p:nvPr>
        </p:nvSpPr>
        <p:spPr/>
        <p:txBody>
          <a:bodyPr/>
          <a:lstStyle/>
          <a:p>
            <a:fld id="{EDEE644A-926E-6646-B0E2-14CBD7E44E58}" type="datetimeFigureOut">
              <a:rPr lang="en-US" smtClean="0"/>
              <a:t>6/21/2019</a:t>
            </a:fld>
            <a:endParaRPr lang="en-US" dirty="0"/>
          </a:p>
        </p:txBody>
      </p:sp>
      <p:sp>
        <p:nvSpPr>
          <p:cNvPr id="6" name="Footer Placeholder 5">
            <a:extLst>
              <a:ext uri="{FF2B5EF4-FFF2-40B4-BE49-F238E27FC236}">
                <a16:creationId xmlns:a16="http://schemas.microsoft.com/office/drawing/2014/main" id="{9ECD885E-C77F-C746-A1EC-0C3709F095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A53B2C-444B-C844-BD96-6232476C7808}"/>
              </a:ext>
            </a:extLst>
          </p:cNvPr>
          <p:cNvSpPr>
            <a:spLocks noGrp="1"/>
          </p:cNvSpPr>
          <p:nvPr>
            <p:ph type="sldNum" sz="quarter" idx="12"/>
          </p:nvPr>
        </p:nvSpPr>
        <p:spPr/>
        <p:txBody>
          <a:bodyPr/>
          <a:lstStyle/>
          <a:p>
            <a:fld id="{AE0E1A1E-BBC3-E246-9A6B-5C1822F1F18E}" type="slidenum">
              <a:rPr lang="en-US" smtClean="0"/>
              <a:t>‹#›</a:t>
            </a:fld>
            <a:endParaRPr lang="en-US" dirty="0"/>
          </a:p>
        </p:txBody>
      </p:sp>
    </p:spTree>
    <p:extLst>
      <p:ext uri="{BB962C8B-B14F-4D97-AF65-F5344CB8AC3E}">
        <p14:creationId xmlns:p14="http://schemas.microsoft.com/office/powerpoint/2010/main" val="220994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F68-7D86-1F45-AE2E-55FCE53743A7}"/>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B3338B-2082-0341-B5CA-09B205574722}"/>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D4FC-BC74-9448-A906-16BFC6F5408B}"/>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055D4A6B-F17B-FF47-BC37-56A98C111BDA}"/>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1FC1F-BB8C-6B43-9E18-6CE0EF94A437}"/>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E1A1E-BBC3-E246-9A6B-5C1822F1F18E}" type="slidenum">
              <a:rPr lang="en-US" smtClean="0"/>
              <a:t>‹#›</a:t>
            </a:fld>
            <a:endParaRPr lang="en-US" dirty="0"/>
          </a:p>
        </p:txBody>
      </p:sp>
      <p:pic>
        <p:nvPicPr>
          <p:cNvPr id="8" name="Picture 7">
            <a:extLst>
              <a:ext uri="{FF2B5EF4-FFF2-40B4-BE49-F238E27FC236}">
                <a16:creationId xmlns:a16="http://schemas.microsoft.com/office/drawing/2014/main" id="{5C31127C-4503-EE40-AAA4-DF8BF0CADD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7938" y="0"/>
            <a:ext cx="12153900" cy="1092200"/>
          </a:xfrm>
          <a:prstGeom prst="rect">
            <a:avLst/>
          </a:prstGeom>
        </p:spPr>
      </p:pic>
      <p:pic>
        <p:nvPicPr>
          <p:cNvPr id="9" name="Picture 8" descr="A close up of a sign&#10;&#10;Description automatically generated">
            <a:extLst>
              <a:ext uri="{FF2B5EF4-FFF2-40B4-BE49-F238E27FC236}">
                <a16:creationId xmlns:a16="http://schemas.microsoft.com/office/drawing/2014/main" id="{571477A7-DD9E-2649-970E-C441EBA22FE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2285319401"/>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AFF87C-A163-FF41-9418-5914066911F2}"/>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D27B14A-9EF8-C244-9926-2648C1A0A93B}"/>
              </a:ext>
            </a:extLst>
          </p:cNvPr>
          <p:cNvSpPr>
            <a:spLocks noGrp="1"/>
          </p:cNvSpPr>
          <p:nvPr>
            <p:ph type="body" idx="1"/>
          </p:nvPr>
        </p:nvSpPr>
        <p:spPr>
          <a:xfrm>
            <a:off x="836613" y="1940011"/>
            <a:ext cx="10488612" cy="42369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B995EC-CE5E-6344-AC87-21C1F0D13547}"/>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17DFA-870B-F749-B4ED-14DBFB22D862}" type="datetimeFigureOut">
              <a:rPr lang="en-US" smtClean="0"/>
              <a:t>6/21/2019</a:t>
            </a:fld>
            <a:endParaRPr lang="en-US" dirty="0"/>
          </a:p>
        </p:txBody>
      </p:sp>
      <p:sp>
        <p:nvSpPr>
          <p:cNvPr id="5" name="Footer Placeholder 4">
            <a:extLst>
              <a:ext uri="{FF2B5EF4-FFF2-40B4-BE49-F238E27FC236}">
                <a16:creationId xmlns:a16="http://schemas.microsoft.com/office/drawing/2014/main" id="{2C35222E-19D2-7143-8653-3081B06A8BAD}"/>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3D3D2DE-6997-404C-A9B2-290F30E0AC7F}"/>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F8E21-3D34-3E40-B098-C7BF710BD94A}" type="slidenum">
              <a:rPr lang="en-US" smtClean="0"/>
              <a:t>‹#›</a:t>
            </a:fld>
            <a:endParaRPr lang="en-US" dirty="0"/>
          </a:p>
        </p:txBody>
      </p:sp>
      <p:pic>
        <p:nvPicPr>
          <p:cNvPr id="8" name="Picture 7">
            <a:extLst>
              <a:ext uri="{FF2B5EF4-FFF2-40B4-BE49-F238E27FC236}">
                <a16:creationId xmlns:a16="http://schemas.microsoft.com/office/drawing/2014/main" id="{FBCD33EE-B5D2-1C41-B2AC-126DD312141D}"/>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49428" y="-16416"/>
            <a:ext cx="11998411" cy="1777543"/>
          </a:xfrm>
          <a:prstGeom prst="rect">
            <a:avLst/>
          </a:prstGeom>
        </p:spPr>
      </p:pic>
      <p:pic>
        <p:nvPicPr>
          <p:cNvPr id="9" name="Picture 8" descr="A close up of a sign&#10;&#10;Description automatically generated">
            <a:extLst>
              <a:ext uri="{FF2B5EF4-FFF2-40B4-BE49-F238E27FC236}">
                <a16:creationId xmlns:a16="http://schemas.microsoft.com/office/drawing/2014/main" id="{1F2E09D8-51AE-1349-A4D6-2252D46194A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465753186"/>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building&#10;&#10;Description automatically generated">
            <a:extLst>
              <a:ext uri="{FF2B5EF4-FFF2-40B4-BE49-F238E27FC236}">
                <a16:creationId xmlns:a16="http://schemas.microsoft.com/office/drawing/2014/main" id="{0A2F6CEA-A3A7-DE43-B51B-D2C21E6F8D86}"/>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t="11664"/>
          <a:stretch/>
        </p:blipFill>
        <p:spPr>
          <a:xfrm>
            <a:off x="0" y="0"/>
            <a:ext cx="12153900" cy="6058175"/>
          </a:xfrm>
          <a:prstGeom prst="rect">
            <a:avLst/>
          </a:prstGeom>
        </p:spPr>
      </p:pic>
      <p:sp>
        <p:nvSpPr>
          <p:cNvPr id="2" name="Title Placeholder 1">
            <a:extLst>
              <a:ext uri="{FF2B5EF4-FFF2-40B4-BE49-F238E27FC236}">
                <a16:creationId xmlns:a16="http://schemas.microsoft.com/office/drawing/2014/main" id="{7578AA12-544A-004E-8319-CE0CE0BB8678}"/>
              </a:ext>
            </a:extLst>
          </p:cNvPr>
          <p:cNvSpPr>
            <a:spLocks noGrp="1"/>
          </p:cNvSpPr>
          <p:nvPr>
            <p:ph type="title"/>
          </p:nvPr>
        </p:nvSpPr>
        <p:spPr>
          <a:xfrm>
            <a:off x="836613" y="365125"/>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A943-030C-284B-88F0-59815ECB7317}"/>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34873-814D-1C4F-B6BC-BD5CDD4B084D}"/>
              </a:ext>
            </a:extLst>
          </p:cNvPr>
          <p:cNvSpPr>
            <a:spLocks noGrp="1"/>
          </p:cNvSpPr>
          <p:nvPr>
            <p:ph type="dt" sz="half" idx="2"/>
          </p:nvPr>
        </p:nvSpPr>
        <p:spPr>
          <a:xfrm>
            <a:off x="836613" y="6356350"/>
            <a:ext cx="27352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05CD59C4-1B65-F444-9D8E-ECA234C0C2D8}"/>
              </a:ext>
            </a:extLst>
          </p:cNvPr>
          <p:cNvSpPr>
            <a:spLocks noGrp="1"/>
          </p:cNvSpPr>
          <p:nvPr>
            <p:ph type="ftr" sz="quarter" idx="3"/>
          </p:nvPr>
        </p:nvSpPr>
        <p:spPr>
          <a:xfrm>
            <a:off x="4029075" y="6356350"/>
            <a:ext cx="41036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F579C-8B68-2642-A63D-7D866A1D1210}"/>
              </a:ext>
            </a:extLst>
          </p:cNvPr>
          <p:cNvSpPr>
            <a:spLocks noGrp="1"/>
          </p:cNvSpPr>
          <p:nvPr>
            <p:ph type="sldNum" sz="quarter" idx="4"/>
          </p:nvPr>
        </p:nvSpPr>
        <p:spPr>
          <a:xfrm>
            <a:off x="8589963" y="6356350"/>
            <a:ext cx="27352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A7B96-6890-1D43-B094-9614059D1A89}"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29661E2C-68FD-9049-AEA8-CD9419044DE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2986557107"/>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39454" y="148726"/>
            <a:ext cx="8486259" cy="15419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3"/>
            <a:ext cx="2736414" cy="365125"/>
          </a:xfrm>
          <a:prstGeom prst="rect">
            <a:avLst/>
          </a:prstGeom>
        </p:spPr>
        <p:txBody>
          <a:bodyPr vert="horz" lIns="91440" tIns="45720" rIns="91440" bIns="45720" rtlCol="0" anchor="ctr"/>
          <a:lstStyle>
            <a:lvl1pPr algn="l">
              <a:defRPr sz="1194">
                <a:solidFill>
                  <a:schemeClr val="tx1">
                    <a:tint val="75000"/>
                  </a:schemeClr>
                </a:solidFill>
              </a:defRPr>
            </a:lvl1pPr>
          </a:lstStyle>
          <a:p>
            <a:pPr defTabSz="909834"/>
            <a:fld id="{944E386D-D596-43F8-8F7F-EC29E2E0A8BB}" type="datetimeFigureOut">
              <a:rPr lang="en-US" smtClean="0">
                <a:solidFill>
                  <a:prstClr val="black">
                    <a:tint val="75000"/>
                  </a:prstClr>
                </a:solidFill>
              </a:rPr>
              <a:pPr defTabSz="909834"/>
              <a:t>6/21/2019</a:t>
            </a:fld>
            <a:endParaRPr lang="en-US" dirty="0">
              <a:solidFill>
                <a:prstClr val="black">
                  <a:tint val="75000"/>
                </a:prstClr>
              </a:solidFill>
            </a:endParaRPr>
          </a:p>
        </p:txBody>
      </p:sp>
      <p:sp>
        <p:nvSpPr>
          <p:cNvPr id="5" name="Footer Placeholder 4"/>
          <p:cNvSpPr>
            <a:spLocks noGrp="1"/>
          </p:cNvSpPr>
          <p:nvPr>
            <p:ph type="ftr" sz="quarter" idx="3"/>
          </p:nvPr>
        </p:nvSpPr>
        <p:spPr>
          <a:xfrm>
            <a:off x="4028609" y="6356353"/>
            <a:ext cx="4104620" cy="365125"/>
          </a:xfrm>
          <a:prstGeom prst="rect">
            <a:avLst/>
          </a:prstGeom>
        </p:spPr>
        <p:txBody>
          <a:bodyPr vert="horz" lIns="91440" tIns="45720" rIns="91440" bIns="45720" rtlCol="0" anchor="ctr"/>
          <a:lstStyle>
            <a:lvl1pPr algn="ctr">
              <a:defRPr sz="1194">
                <a:solidFill>
                  <a:schemeClr val="tx1">
                    <a:tint val="75000"/>
                  </a:schemeClr>
                </a:solidFill>
              </a:defRPr>
            </a:lvl1pPr>
          </a:lstStyle>
          <a:p>
            <a:pPr defTabSz="909834"/>
            <a:endParaRPr lang="en-US" dirty="0">
              <a:solidFill>
                <a:prstClr val="black">
                  <a:tint val="75000"/>
                </a:prstClr>
              </a:solidFill>
            </a:endParaRPr>
          </a:p>
        </p:txBody>
      </p:sp>
      <p:sp>
        <p:nvSpPr>
          <p:cNvPr id="6" name="Slide Number Placeholder 5"/>
          <p:cNvSpPr>
            <a:spLocks noGrp="1"/>
          </p:cNvSpPr>
          <p:nvPr>
            <p:ph type="sldNum" sz="quarter" idx="4"/>
          </p:nvPr>
        </p:nvSpPr>
        <p:spPr>
          <a:xfrm>
            <a:off x="8589298" y="6356353"/>
            <a:ext cx="2736414" cy="365125"/>
          </a:xfrm>
          <a:prstGeom prst="rect">
            <a:avLst/>
          </a:prstGeom>
        </p:spPr>
        <p:txBody>
          <a:bodyPr vert="horz" lIns="91440" tIns="45720" rIns="91440" bIns="45720" rtlCol="0" anchor="ctr"/>
          <a:lstStyle>
            <a:lvl1pPr algn="r">
              <a:defRPr sz="1194">
                <a:solidFill>
                  <a:schemeClr val="tx1">
                    <a:tint val="75000"/>
                  </a:schemeClr>
                </a:solidFill>
              </a:defRPr>
            </a:lvl1pPr>
          </a:lstStyle>
          <a:p>
            <a:pPr defTabSz="909834"/>
            <a:fld id="{07DEDE4D-DC37-4180-B29E-77B367E2BC86}" type="slidenum">
              <a:rPr lang="en-US" smtClean="0">
                <a:solidFill>
                  <a:prstClr val="black">
                    <a:tint val="75000"/>
                  </a:prstClr>
                </a:solidFill>
              </a:rPr>
              <a:pPr defTabSz="909834"/>
              <a:t>‹#›</a:t>
            </a:fld>
            <a:endParaRPr lang="en-US" dirty="0">
              <a:solidFill>
                <a:prstClr val="black">
                  <a:tint val="75000"/>
                </a:prstClr>
              </a:solidFill>
            </a:endParaRPr>
          </a:p>
        </p:txBody>
      </p:sp>
      <p:pic>
        <p:nvPicPr>
          <p:cNvPr id="10" name="Picture 9" descr="A picture containing sky, outdoor&#10;&#10;Description automatically generated">
            <a:extLst>
              <a:ext uri="{FF2B5EF4-FFF2-40B4-BE49-F238E27FC236}">
                <a16:creationId xmlns:a16="http://schemas.microsoft.com/office/drawing/2014/main" id="{6A36D0F0-F797-7743-B413-1C3B52D7EBE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3969" y="0"/>
            <a:ext cx="12153900" cy="6858000"/>
          </a:xfrm>
          <a:prstGeom prst="rect">
            <a:avLst/>
          </a:prstGeom>
        </p:spPr>
      </p:pic>
    </p:spTree>
    <p:extLst>
      <p:ext uri="{BB962C8B-B14F-4D97-AF65-F5344CB8AC3E}">
        <p14:creationId xmlns:p14="http://schemas.microsoft.com/office/powerpoint/2010/main" val="2014545369"/>
      </p:ext>
    </p:extLst>
  </p:cSld>
  <p:clrMap bg1="lt1" tx1="dk1" bg2="lt2" tx2="dk2" accent1="accent1" accent2="accent2" accent3="accent3" accent4="accent4" accent5="accent5" accent6="accent6" hlink="hlink" folHlink="folHlink"/>
  <p:sldLayoutIdLst>
    <p:sldLayoutId id="2147484165" r:id="rId1"/>
    <p:sldLayoutId id="2147484166" r:id="rId2"/>
  </p:sldLayoutIdLst>
  <p:transition spd="slow">
    <p:wipe/>
  </p:transition>
  <p:txStyles>
    <p:titleStyle>
      <a:lvl1pPr algn="l" defTabSz="909834" rtl="0" eaLnBrk="1" latinLnBrk="0" hangingPunct="1">
        <a:lnSpc>
          <a:spcPct val="90000"/>
        </a:lnSpc>
        <a:spcBef>
          <a:spcPct val="0"/>
        </a:spcBef>
        <a:buNone/>
        <a:defRPr sz="4378" kern="1200">
          <a:solidFill>
            <a:schemeClr val="tx1"/>
          </a:solidFill>
          <a:latin typeface="+mj-lt"/>
          <a:ea typeface="+mj-ea"/>
          <a:cs typeface="+mj-cs"/>
        </a:defRPr>
      </a:lvl1pPr>
    </p:titleStyle>
    <p:bodyStyle>
      <a:lvl1pPr marL="227459" indent="-227459" algn="l" defTabSz="909834" rtl="0" eaLnBrk="1" latinLnBrk="0" hangingPunct="1">
        <a:lnSpc>
          <a:spcPct val="90000"/>
        </a:lnSpc>
        <a:spcBef>
          <a:spcPts val="996"/>
        </a:spcBef>
        <a:buFont typeface="Arial" panose="020B0604020202020204" pitchFamily="34" charset="0"/>
        <a:buChar char="•"/>
        <a:defRPr sz="2786" kern="1200">
          <a:solidFill>
            <a:schemeClr val="tx1"/>
          </a:solidFill>
          <a:latin typeface="+mn-lt"/>
          <a:ea typeface="+mn-ea"/>
          <a:cs typeface="+mn-cs"/>
        </a:defRPr>
      </a:lvl1pPr>
      <a:lvl2pPr marL="682376" indent="-227459" algn="l" defTabSz="909834" rtl="0" eaLnBrk="1" latinLnBrk="0" hangingPunct="1">
        <a:lnSpc>
          <a:spcPct val="90000"/>
        </a:lnSpc>
        <a:spcBef>
          <a:spcPts val="498"/>
        </a:spcBef>
        <a:buFont typeface="Arial" panose="020B0604020202020204" pitchFamily="34" charset="0"/>
        <a:buChar char="•"/>
        <a:defRPr sz="2388" kern="1200">
          <a:solidFill>
            <a:schemeClr val="tx1"/>
          </a:solidFill>
          <a:latin typeface="+mn-lt"/>
          <a:ea typeface="+mn-ea"/>
          <a:cs typeface="+mn-cs"/>
        </a:defRPr>
      </a:lvl2pPr>
      <a:lvl3pPr marL="1137293" indent="-227459" algn="l" defTabSz="909834" rtl="0" eaLnBrk="1" latinLnBrk="0" hangingPunct="1">
        <a:lnSpc>
          <a:spcPct val="90000"/>
        </a:lnSpc>
        <a:spcBef>
          <a:spcPts val="498"/>
        </a:spcBef>
        <a:buFont typeface="Arial" panose="020B0604020202020204" pitchFamily="34" charset="0"/>
        <a:buChar char="•"/>
        <a:defRPr sz="1990" kern="1200">
          <a:solidFill>
            <a:schemeClr val="tx1"/>
          </a:solidFill>
          <a:latin typeface="+mn-lt"/>
          <a:ea typeface="+mn-ea"/>
          <a:cs typeface="+mn-cs"/>
        </a:defRPr>
      </a:lvl3pPr>
      <a:lvl4pPr marL="159221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4pPr>
      <a:lvl5pPr marL="2047126"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5pPr>
      <a:lvl6pPr marL="2502043"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6pPr>
      <a:lvl7pPr marL="2956960"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7pPr>
      <a:lvl8pPr marL="3411877"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8pPr>
      <a:lvl9pPr marL="3866794" indent="-227459" algn="l" defTabSz="909834" rtl="0" eaLnBrk="1" latinLnBrk="0" hangingPunct="1">
        <a:lnSpc>
          <a:spcPct val="90000"/>
        </a:lnSpc>
        <a:spcBef>
          <a:spcPts val="498"/>
        </a:spcBef>
        <a:buFont typeface="Arial" panose="020B0604020202020204" pitchFamily="34" charset="0"/>
        <a:buChar char="•"/>
        <a:defRPr sz="1791" kern="1200">
          <a:solidFill>
            <a:schemeClr val="tx1"/>
          </a:solidFill>
          <a:latin typeface="+mn-lt"/>
          <a:ea typeface="+mn-ea"/>
          <a:cs typeface="+mn-cs"/>
        </a:defRPr>
      </a:lvl9pPr>
    </p:bodyStyle>
    <p:otherStyle>
      <a:defPPr>
        <a:defRPr lang="en-US"/>
      </a:defPPr>
      <a:lvl1pPr marL="0" algn="l" defTabSz="909834" rtl="0" eaLnBrk="1" latinLnBrk="0" hangingPunct="1">
        <a:defRPr sz="1791" kern="1200">
          <a:solidFill>
            <a:schemeClr val="tx1"/>
          </a:solidFill>
          <a:latin typeface="+mn-lt"/>
          <a:ea typeface="+mn-ea"/>
          <a:cs typeface="+mn-cs"/>
        </a:defRPr>
      </a:lvl1pPr>
      <a:lvl2pPr marL="454917" algn="l" defTabSz="909834" rtl="0" eaLnBrk="1" latinLnBrk="0" hangingPunct="1">
        <a:defRPr sz="1791" kern="1200">
          <a:solidFill>
            <a:schemeClr val="tx1"/>
          </a:solidFill>
          <a:latin typeface="+mn-lt"/>
          <a:ea typeface="+mn-ea"/>
          <a:cs typeface="+mn-cs"/>
        </a:defRPr>
      </a:lvl2pPr>
      <a:lvl3pPr marL="909834" algn="l" defTabSz="909834" rtl="0" eaLnBrk="1" latinLnBrk="0" hangingPunct="1">
        <a:defRPr sz="1791" kern="1200">
          <a:solidFill>
            <a:schemeClr val="tx1"/>
          </a:solidFill>
          <a:latin typeface="+mn-lt"/>
          <a:ea typeface="+mn-ea"/>
          <a:cs typeface="+mn-cs"/>
        </a:defRPr>
      </a:lvl3pPr>
      <a:lvl4pPr marL="1364751" algn="l" defTabSz="909834" rtl="0" eaLnBrk="1" latinLnBrk="0" hangingPunct="1">
        <a:defRPr sz="1791" kern="1200">
          <a:solidFill>
            <a:schemeClr val="tx1"/>
          </a:solidFill>
          <a:latin typeface="+mn-lt"/>
          <a:ea typeface="+mn-ea"/>
          <a:cs typeface="+mn-cs"/>
        </a:defRPr>
      </a:lvl4pPr>
      <a:lvl5pPr marL="1819667" algn="l" defTabSz="909834" rtl="0" eaLnBrk="1" latinLnBrk="0" hangingPunct="1">
        <a:defRPr sz="1791" kern="1200">
          <a:solidFill>
            <a:schemeClr val="tx1"/>
          </a:solidFill>
          <a:latin typeface="+mn-lt"/>
          <a:ea typeface="+mn-ea"/>
          <a:cs typeface="+mn-cs"/>
        </a:defRPr>
      </a:lvl5pPr>
      <a:lvl6pPr marL="2274584" algn="l" defTabSz="909834" rtl="0" eaLnBrk="1" latinLnBrk="0" hangingPunct="1">
        <a:defRPr sz="1791" kern="1200">
          <a:solidFill>
            <a:schemeClr val="tx1"/>
          </a:solidFill>
          <a:latin typeface="+mn-lt"/>
          <a:ea typeface="+mn-ea"/>
          <a:cs typeface="+mn-cs"/>
        </a:defRPr>
      </a:lvl6pPr>
      <a:lvl7pPr marL="2729501" algn="l" defTabSz="909834" rtl="0" eaLnBrk="1" latinLnBrk="0" hangingPunct="1">
        <a:defRPr sz="1791" kern="1200">
          <a:solidFill>
            <a:schemeClr val="tx1"/>
          </a:solidFill>
          <a:latin typeface="+mn-lt"/>
          <a:ea typeface="+mn-ea"/>
          <a:cs typeface="+mn-cs"/>
        </a:defRPr>
      </a:lvl7pPr>
      <a:lvl8pPr marL="3184418" algn="l" defTabSz="909834" rtl="0" eaLnBrk="1" latinLnBrk="0" hangingPunct="1">
        <a:defRPr sz="1791" kern="1200">
          <a:solidFill>
            <a:schemeClr val="tx1"/>
          </a:solidFill>
          <a:latin typeface="+mn-lt"/>
          <a:ea typeface="+mn-ea"/>
          <a:cs typeface="+mn-cs"/>
        </a:defRPr>
      </a:lvl8pPr>
      <a:lvl9pPr marL="3639335" algn="l" defTabSz="909834" rtl="0" eaLnBrk="1" latinLnBrk="0" hangingPunct="1">
        <a:defRPr sz="179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close up of a building&#10;&#10;Description automatically generated">
            <a:extLst>
              <a:ext uri="{FF2B5EF4-FFF2-40B4-BE49-F238E27FC236}">
                <a16:creationId xmlns:a16="http://schemas.microsoft.com/office/drawing/2014/main" id="{0A2F6CEA-A3A7-DE43-B51B-D2C21E6F8D86}"/>
              </a:ext>
            </a:extLst>
          </p:cNvPr>
          <p:cNvPicPr>
            <a:picLocks noChangeAspect="1"/>
          </p:cNvPicPr>
          <p:nvPr userDrawn="1"/>
        </p:nvPicPr>
        <p:blipFill rotWithShape="1">
          <a:blip r:embed="rId13" cstate="email">
            <a:extLst>
              <a:ext uri="{28A0092B-C50C-407E-A947-70E740481C1C}">
                <a14:useLocalDpi xmlns:a14="http://schemas.microsoft.com/office/drawing/2010/main" val="0"/>
              </a:ext>
            </a:extLst>
          </a:blip>
          <a:srcRect t="11664"/>
          <a:stretch/>
        </p:blipFill>
        <p:spPr>
          <a:xfrm>
            <a:off x="0" y="2"/>
            <a:ext cx="12153900" cy="6058175"/>
          </a:xfrm>
          <a:prstGeom prst="rect">
            <a:avLst/>
          </a:prstGeom>
        </p:spPr>
      </p:pic>
      <p:sp>
        <p:nvSpPr>
          <p:cNvPr id="2" name="Title Placeholder 1">
            <a:extLst>
              <a:ext uri="{FF2B5EF4-FFF2-40B4-BE49-F238E27FC236}">
                <a16:creationId xmlns:a16="http://schemas.microsoft.com/office/drawing/2014/main" id="{7578AA12-544A-004E-8319-CE0CE0BB8678}"/>
              </a:ext>
            </a:extLst>
          </p:cNvPr>
          <p:cNvSpPr>
            <a:spLocks noGrp="1"/>
          </p:cNvSpPr>
          <p:nvPr>
            <p:ph type="title"/>
          </p:nvPr>
        </p:nvSpPr>
        <p:spPr>
          <a:xfrm>
            <a:off x="836613" y="365127"/>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C5A943-030C-284B-88F0-59815ECB7317}"/>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34873-814D-1C4F-B6BC-BD5CDD4B084D}"/>
              </a:ext>
            </a:extLst>
          </p:cNvPr>
          <p:cNvSpPr>
            <a:spLocks noGrp="1"/>
          </p:cNvSpPr>
          <p:nvPr>
            <p:ph type="dt" sz="half" idx="2"/>
          </p:nvPr>
        </p:nvSpPr>
        <p:spPr>
          <a:xfrm>
            <a:off x="836613" y="6356352"/>
            <a:ext cx="2735262"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111C130F-ABBD-6841-9760-DC5D7D523899}" type="datetimeFigureOut">
              <a:rPr lang="en-US" smtClean="0"/>
              <a:t>6/21/2019</a:t>
            </a:fld>
            <a:endParaRPr lang="en-US" dirty="0"/>
          </a:p>
        </p:txBody>
      </p:sp>
      <p:sp>
        <p:nvSpPr>
          <p:cNvPr id="5" name="Footer Placeholder 4">
            <a:extLst>
              <a:ext uri="{FF2B5EF4-FFF2-40B4-BE49-F238E27FC236}">
                <a16:creationId xmlns:a16="http://schemas.microsoft.com/office/drawing/2014/main" id="{05CD59C4-1B65-F444-9D8E-ECA234C0C2D8}"/>
              </a:ext>
            </a:extLst>
          </p:cNvPr>
          <p:cNvSpPr>
            <a:spLocks noGrp="1"/>
          </p:cNvSpPr>
          <p:nvPr>
            <p:ph type="ftr" sz="quarter" idx="3"/>
          </p:nvPr>
        </p:nvSpPr>
        <p:spPr>
          <a:xfrm>
            <a:off x="4029076" y="6356352"/>
            <a:ext cx="4103688"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A4F579C-8B68-2642-A63D-7D866A1D1210}"/>
              </a:ext>
            </a:extLst>
          </p:cNvPr>
          <p:cNvSpPr>
            <a:spLocks noGrp="1"/>
          </p:cNvSpPr>
          <p:nvPr>
            <p:ph type="sldNum" sz="quarter" idx="4"/>
          </p:nvPr>
        </p:nvSpPr>
        <p:spPr>
          <a:xfrm>
            <a:off x="8589963" y="6356352"/>
            <a:ext cx="2735262"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9DCA7B96-6890-1D43-B094-9614059D1A89}" type="slidenum">
              <a:rPr lang="en-US" smtClean="0"/>
              <a:t>‹#›</a:t>
            </a:fld>
            <a:endParaRPr lang="en-US" dirty="0"/>
          </a:p>
        </p:txBody>
      </p:sp>
      <p:pic>
        <p:nvPicPr>
          <p:cNvPr id="9" name="Picture 8" descr="A close up of a sign&#10;&#10;Description automatically generated">
            <a:extLst>
              <a:ext uri="{FF2B5EF4-FFF2-40B4-BE49-F238E27FC236}">
                <a16:creationId xmlns:a16="http://schemas.microsoft.com/office/drawing/2014/main" id="{29661E2C-68FD-9049-AEA8-CD9419044DEC}"/>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1076194412"/>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E53F68-7D86-1F45-AE2E-55FCE53743A7}"/>
              </a:ext>
            </a:extLst>
          </p:cNvPr>
          <p:cNvSpPr>
            <a:spLocks noGrp="1"/>
          </p:cNvSpPr>
          <p:nvPr>
            <p:ph type="title"/>
          </p:nvPr>
        </p:nvSpPr>
        <p:spPr>
          <a:xfrm>
            <a:off x="836613" y="365127"/>
            <a:ext cx="1048861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B3338B-2082-0341-B5CA-09B205574722}"/>
              </a:ext>
            </a:extLst>
          </p:cNvPr>
          <p:cNvSpPr>
            <a:spLocks noGrp="1"/>
          </p:cNvSpPr>
          <p:nvPr>
            <p:ph type="body" idx="1"/>
          </p:nvPr>
        </p:nvSpPr>
        <p:spPr>
          <a:xfrm>
            <a:off x="836613" y="1825625"/>
            <a:ext cx="1048861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0D4FC-BC74-9448-A906-16BFC6F5408B}"/>
              </a:ext>
            </a:extLst>
          </p:cNvPr>
          <p:cNvSpPr>
            <a:spLocks noGrp="1"/>
          </p:cNvSpPr>
          <p:nvPr>
            <p:ph type="dt" sz="half" idx="2"/>
          </p:nvPr>
        </p:nvSpPr>
        <p:spPr>
          <a:xfrm>
            <a:off x="836613" y="6356352"/>
            <a:ext cx="2735262"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EDEE644A-926E-6646-B0E2-14CBD7E44E58}" type="datetimeFigureOut">
              <a:rPr lang="en-US" smtClean="0"/>
              <a:t>6/21/2019</a:t>
            </a:fld>
            <a:endParaRPr lang="en-US" dirty="0"/>
          </a:p>
        </p:txBody>
      </p:sp>
      <p:sp>
        <p:nvSpPr>
          <p:cNvPr id="5" name="Footer Placeholder 4">
            <a:extLst>
              <a:ext uri="{FF2B5EF4-FFF2-40B4-BE49-F238E27FC236}">
                <a16:creationId xmlns:a16="http://schemas.microsoft.com/office/drawing/2014/main" id="{055D4A6B-F17B-FF47-BC37-56A98C111BDA}"/>
              </a:ext>
            </a:extLst>
          </p:cNvPr>
          <p:cNvSpPr>
            <a:spLocks noGrp="1"/>
          </p:cNvSpPr>
          <p:nvPr>
            <p:ph type="ftr" sz="quarter" idx="3"/>
          </p:nvPr>
        </p:nvSpPr>
        <p:spPr>
          <a:xfrm>
            <a:off x="4029076" y="6356352"/>
            <a:ext cx="4103688"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61FC1F-BB8C-6B43-9E18-6CE0EF94A437}"/>
              </a:ext>
            </a:extLst>
          </p:cNvPr>
          <p:cNvSpPr>
            <a:spLocks noGrp="1"/>
          </p:cNvSpPr>
          <p:nvPr>
            <p:ph type="sldNum" sz="quarter" idx="4"/>
          </p:nvPr>
        </p:nvSpPr>
        <p:spPr>
          <a:xfrm>
            <a:off x="8589963" y="6356352"/>
            <a:ext cx="2735262"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AE0E1A1E-BBC3-E246-9A6B-5C1822F1F18E}" type="slidenum">
              <a:rPr lang="en-US" smtClean="0"/>
              <a:t>‹#›</a:t>
            </a:fld>
            <a:endParaRPr lang="en-US" dirty="0"/>
          </a:p>
        </p:txBody>
      </p:sp>
      <p:pic>
        <p:nvPicPr>
          <p:cNvPr id="8" name="Picture 7">
            <a:extLst>
              <a:ext uri="{FF2B5EF4-FFF2-40B4-BE49-F238E27FC236}">
                <a16:creationId xmlns:a16="http://schemas.microsoft.com/office/drawing/2014/main" id="{5C31127C-4503-EE40-AAA4-DF8BF0CADD80}"/>
              </a:ext>
            </a:extLst>
          </p:cNvPr>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7938" y="0"/>
            <a:ext cx="12153900" cy="1092200"/>
          </a:xfrm>
          <a:prstGeom prst="rect">
            <a:avLst/>
          </a:prstGeom>
        </p:spPr>
      </p:pic>
      <p:pic>
        <p:nvPicPr>
          <p:cNvPr id="9" name="Picture 8" descr="A close up of a sign&#10;&#10;Description automatically generated">
            <a:extLst>
              <a:ext uri="{FF2B5EF4-FFF2-40B4-BE49-F238E27FC236}">
                <a16:creationId xmlns:a16="http://schemas.microsoft.com/office/drawing/2014/main" id="{571477A7-DD9E-2649-970E-C441EBA22FE7}"/>
              </a:ext>
            </a:extLst>
          </p:cNvPr>
          <p:cNvPicPr>
            <a:picLocks noChangeAspect="1"/>
          </p:cNvPicPr>
          <p:nvPr userDrawn="1"/>
        </p:nvPicPr>
        <p:blipFill>
          <a:blip r:embed="rId14" cstate="email">
            <a:extLst>
              <a:ext uri="{28A0092B-C50C-407E-A947-70E740481C1C}">
                <a14:useLocalDpi xmlns:a14="http://schemas.microsoft.com/office/drawing/2010/main" val="0"/>
              </a:ext>
            </a:extLst>
          </a:blip>
          <a:stretch>
            <a:fillRect/>
          </a:stretch>
        </p:blipFill>
        <p:spPr>
          <a:xfrm>
            <a:off x="10481347" y="5672612"/>
            <a:ext cx="1192493" cy="825822"/>
          </a:xfrm>
          <a:prstGeom prst="rect">
            <a:avLst/>
          </a:prstGeom>
        </p:spPr>
      </p:pic>
    </p:spTree>
    <p:extLst>
      <p:ext uri="{BB962C8B-B14F-4D97-AF65-F5344CB8AC3E}">
        <p14:creationId xmlns:p14="http://schemas.microsoft.com/office/powerpoint/2010/main" val="3939198954"/>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1.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6.jpe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5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3.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D150E-19B1-CE4C-976F-FFA8A9A4209A}"/>
              </a:ext>
            </a:extLst>
          </p:cNvPr>
          <p:cNvSpPr txBox="1"/>
          <p:nvPr/>
        </p:nvSpPr>
        <p:spPr>
          <a:xfrm>
            <a:off x="281084" y="3429000"/>
            <a:ext cx="12131750" cy="2302613"/>
          </a:xfrm>
          <a:prstGeom prst="rect">
            <a:avLst/>
          </a:prstGeom>
          <a:noFill/>
        </p:spPr>
        <p:txBody>
          <a:bodyPr wrap="square" rtlCol="0">
            <a:spAutoFit/>
          </a:bodyPr>
          <a:lstStyle/>
          <a:p>
            <a:pPr algn="ctr" defTabSz="910473"/>
            <a:r>
              <a:rPr lang="en-US" sz="4788" b="1" dirty="0">
                <a:solidFill>
                  <a:prstClr val="white"/>
                </a:solidFill>
                <a:latin typeface="Berthold Akzidenz Grotesk" panose="02000503030000020003" pitchFamily="2" charset="0"/>
              </a:rPr>
              <a:t>2019−2024 ASHRAE </a:t>
            </a:r>
          </a:p>
          <a:p>
            <a:pPr algn="ctr" defTabSz="910473"/>
            <a:r>
              <a:rPr lang="en-US" sz="4788" b="1" dirty="0">
                <a:solidFill>
                  <a:prstClr val="white"/>
                </a:solidFill>
                <a:latin typeface="Berthold Akzidenz Grotesk" panose="02000503030000020003" pitchFamily="2" charset="0"/>
              </a:rPr>
              <a:t>Strategic Plan</a:t>
            </a:r>
            <a:br>
              <a:rPr lang="en-US" sz="4788" b="1" dirty="0">
                <a:solidFill>
                  <a:prstClr val="white"/>
                </a:solidFill>
                <a:latin typeface="Berthold Akzidenz Grotesk" panose="02000503030000020003" pitchFamily="2" charset="0"/>
              </a:rPr>
            </a:br>
            <a:r>
              <a:rPr lang="en-US" sz="4788" b="1" dirty="0">
                <a:solidFill>
                  <a:prstClr val="white"/>
                </a:solidFill>
                <a:latin typeface="Berthold Akzidenz Grotesk" panose="02000503030000020003" pitchFamily="2" charset="0"/>
              </a:rPr>
              <a:t>Overview </a:t>
            </a:r>
          </a:p>
        </p:txBody>
      </p:sp>
      <p:pic>
        <p:nvPicPr>
          <p:cNvPr id="9" name="Picture 8" descr="A close up of a sign&#10;&#10;Description automatically generated">
            <a:extLst>
              <a:ext uri="{FF2B5EF4-FFF2-40B4-BE49-F238E27FC236}">
                <a16:creationId xmlns:a16="http://schemas.microsoft.com/office/drawing/2014/main" id="{90A2BBE3-5350-BB45-9754-8E66D7ED2C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91146" y="667321"/>
            <a:ext cx="2326748" cy="1611314"/>
          </a:xfrm>
          <a:prstGeom prst="rect">
            <a:avLst/>
          </a:prstGeom>
        </p:spPr>
      </p:pic>
    </p:spTree>
    <p:extLst>
      <p:ext uri="{BB962C8B-B14F-4D97-AF65-F5344CB8AC3E}">
        <p14:creationId xmlns:p14="http://schemas.microsoft.com/office/powerpoint/2010/main" val="216097984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ansport&#10;&#10;Description automatically generated">
            <a:extLst>
              <a:ext uri="{FF2B5EF4-FFF2-40B4-BE49-F238E27FC236}">
                <a16:creationId xmlns:a16="http://schemas.microsoft.com/office/drawing/2014/main" id="{25B94763-67A9-7F4D-A8A7-AF1548A97AF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8778" b="13890"/>
          <a:stretch/>
        </p:blipFill>
        <p:spPr>
          <a:xfrm>
            <a:off x="7787171" y="1123592"/>
            <a:ext cx="1612766" cy="1247175"/>
          </a:xfrm>
          <a:prstGeom prst="rect">
            <a:avLst/>
          </a:prstGeom>
        </p:spPr>
      </p:pic>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Future of ASHRAE</a:t>
            </a:r>
          </a:p>
        </p:txBody>
      </p:sp>
      <p:sp>
        <p:nvSpPr>
          <p:cNvPr id="8" name="Rectangle 7">
            <a:extLst>
              <a:ext uri="{FF2B5EF4-FFF2-40B4-BE49-F238E27FC236}">
                <a16:creationId xmlns:a16="http://schemas.microsoft.com/office/drawing/2014/main" id="{F7D5E7FB-EE27-6640-AAF3-F73E7FB33F7C}"/>
              </a:ext>
            </a:extLst>
          </p:cNvPr>
          <p:cNvSpPr/>
          <p:nvPr/>
        </p:nvSpPr>
        <p:spPr>
          <a:xfrm>
            <a:off x="567824" y="1245683"/>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3</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215403" y="1527997"/>
            <a:ext cx="8776193"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ORGANIZATIONAL STREAMLINING</a:t>
            </a:r>
            <a:endParaRPr lang="en-US" sz="2993" dirty="0">
              <a:solidFill>
                <a:srgbClr val="5EC0E7"/>
              </a:solidFill>
              <a:latin typeface="Berthold Akzidenz Grotesk" panose="02000503030000020003" pitchFamily="2" charset="0"/>
            </a:endParaRPr>
          </a:p>
        </p:txBody>
      </p:sp>
      <p:graphicFrame>
        <p:nvGraphicFramePr>
          <p:cNvPr id="10" name="Diagram 9">
            <a:extLst>
              <a:ext uri="{FF2B5EF4-FFF2-40B4-BE49-F238E27FC236}">
                <a16:creationId xmlns:a16="http://schemas.microsoft.com/office/drawing/2014/main" id="{F2D9F67E-B448-4D42-977C-71A592F4D849}"/>
              </a:ext>
            </a:extLst>
          </p:cNvPr>
          <p:cNvGraphicFramePr>
            <a:graphicFrameLocks noChangeAspect="1"/>
          </p:cNvGraphicFramePr>
          <p:nvPr>
            <p:extLst>
              <p:ext uri="{D42A27DB-BD31-4B8C-83A1-F6EECF244321}">
                <p14:modId xmlns:p14="http://schemas.microsoft.com/office/powerpoint/2010/main" val="3902040209"/>
              </p:ext>
            </p:extLst>
          </p:nvPr>
        </p:nvGraphicFramePr>
        <p:xfrm>
          <a:off x="1294719" y="2161646"/>
          <a:ext cx="9167507" cy="4252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487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Future of ASHRAE</a:t>
            </a:r>
          </a:p>
        </p:txBody>
      </p:sp>
      <p:sp>
        <p:nvSpPr>
          <p:cNvPr id="8" name="Rectangle 7">
            <a:extLst>
              <a:ext uri="{FF2B5EF4-FFF2-40B4-BE49-F238E27FC236}">
                <a16:creationId xmlns:a16="http://schemas.microsoft.com/office/drawing/2014/main" id="{F7D5E7FB-EE27-6640-AAF3-F73E7FB33F7C}"/>
              </a:ext>
            </a:extLst>
          </p:cNvPr>
          <p:cNvSpPr/>
          <p:nvPr/>
        </p:nvSpPr>
        <p:spPr>
          <a:xfrm>
            <a:off x="557910" y="1235768"/>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4</a:t>
            </a:r>
            <a:endParaRPr lang="en-US" sz="6583" dirty="0">
              <a:solidFill>
                <a:srgbClr val="5EC0E7"/>
              </a:solidFill>
              <a:latin typeface="Berthold Akzidenz Grotesk" panose="02000503030000020003" pitchFamily="2" charset="0"/>
            </a:endParaRPr>
          </a:p>
        </p:txBody>
      </p:sp>
      <p:pic>
        <p:nvPicPr>
          <p:cNvPr id="7" name="Picture 6">
            <a:extLst>
              <a:ext uri="{FF2B5EF4-FFF2-40B4-BE49-F238E27FC236}">
                <a16:creationId xmlns:a16="http://schemas.microsoft.com/office/drawing/2014/main" id="{C7A16597-D926-BE42-B594-B5766DDD977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055" b="22164"/>
          <a:stretch/>
        </p:blipFill>
        <p:spPr>
          <a:xfrm>
            <a:off x="7996250" y="1191933"/>
            <a:ext cx="2110702" cy="1282880"/>
          </a:xfrm>
          <a:prstGeom prst="rect">
            <a:avLst/>
          </a:prstGeom>
        </p:spPr>
      </p:pic>
      <p:sp>
        <p:nvSpPr>
          <p:cNvPr id="9" name="Rectangle 8">
            <a:extLst>
              <a:ext uri="{FF2B5EF4-FFF2-40B4-BE49-F238E27FC236}">
                <a16:creationId xmlns:a16="http://schemas.microsoft.com/office/drawing/2014/main" id="{7AA70A14-F348-7045-B176-432703B4A5DF}"/>
              </a:ext>
            </a:extLst>
          </p:cNvPr>
          <p:cNvSpPr/>
          <p:nvPr/>
        </p:nvSpPr>
        <p:spPr>
          <a:xfrm>
            <a:off x="1217286" y="1381547"/>
            <a:ext cx="9475720" cy="1013150"/>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IMPROVE CHAPTER ENGAGEMENT, </a:t>
            </a:r>
          </a:p>
          <a:p>
            <a:pPr defTabSz="910473"/>
            <a:r>
              <a:rPr lang="en-US" sz="2993" b="1" dirty="0">
                <a:solidFill>
                  <a:srgbClr val="5EC0E7"/>
                </a:solidFill>
                <a:latin typeface="Berthold Akzidenz Grotesk" panose="02000503030000020003" pitchFamily="2" charset="0"/>
              </a:rPr>
              <a:t>CAPACITY AND SUPPORT</a:t>
            </a:r>
            <a:endParaRPr lang="en-US" sz="2993" dirty="0">
              <a:solidFill>
                <a:srgbClr val="5EC0E7"/>
              </a:solidFill>
              <a:latin typeface="Berthold Akzidenz Grotesk" panose="02000503030000020003" pitchFamily="2" charset="0"/>
            </a:endParaRPr>
          </a:p>
        </p:txBody>
      </p:sp>
      <p:graphicFrame>
        <p:nvGraphicFramePr>
          <p:cNvPr id="12" name="Diagram 11">
            <a:extLst>
              <a:ext uri="{FF2B5EF4-FFF2-40B4-BE49-F238E27FC236}">
                <a16:creationId xmlns:a16="http://schemas.microsoft.com/office/drawing/2014/main" id="{61423BBF-144D-7D4B-B8B6-95BEA2C9B145}"/>
              </a:ext>
            </a:extLst>
          </p:cNvPr>
          <p:cNvGraphicFramePr>
            <a:graphicFrameLocks noChangeAspect="1"/>
          </p:cNvGraphicFramePr>
          <p:nvPr>
            <p:extLst>
              <p:ext uri="{D42A27DB-BD31-4B8C-83A1-F6EECF244321}">
                <p14:modId xmlns:p14="http://schemas.microsoft.com/office/powerpoint/2010/main" val="1912099843"/>
              </p:ext>
            </p:extLst>
          </p:nvPr>
        </p:nvGraphicFramePr>
        <p:xfrm>
          <a:off x="1274749" y="2348315"/>
          <a:ext cx="8696696" cy="42925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9737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47BB1-1088-4A4F-8873-9F5AB85946F9}"/>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Monitoring and Implementation</a:t>
            </a:r>
          </a:p>
        </p:txBody>
      </p:sp>
      <p:sp>
        <p:nvSpPr>
          <p:cNvPr id="3" name="TextBox 2">
            <a:extLst>
              <a:ext uri="{FF2B5EF4-FFF2-40B4-BE49-F238E27FC236}">
                <a16:creationId xmlns:a16="http://schemas.microsoft.com/office/drawing/2014/main" id="{48920FE5-5D8F-45FF-ACE1-41C681B659AB}"/>
              </a:ext>
            </a:extLst>
          </p:cNvPr>
          <p:cNvSpPr txBox="1"/>
          <p:nvPr/>
        </p:nvSpPr>
        <p:spPr>
          <a:xfrm>
            <a:off x="567825" y="1506495"/>
            <a:ext cx="9500784" cy="2798587"/>
          </a:xfrm>
          <a:prstGeom prst="rect">
            <a:avLst/>
          </a:prstGeom>
          <a:noFill/>
        </p:spPr>
        <p:txBody>
          <a:bodyPr wrap="square" rtlCol="0">
            <a:spAutoFit/>
          </a:bodyPr>
          <a:lstStyle/>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Metrics will be continuously monitored in a Dashboard</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Initial Workplans developed by Planning with Councils and Committees</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Initiative budgets tracked by Finance Committee and Planning</a:t>
            </a:r>
          </a:p>
          <a:p>
            <a:pPr marL="456057" indent="-456057" defTabSz="912114">
              <a:buFont typeface="Arial" panose="020B0604020202020204" pitchFamily="34" charset="0"/>
              <a:buChar char="•"/>
            </a:pPr>
            <a:r>
              <a:rPr lang="en-US" sz="2400" dirty="0">
                <a:solidFill>
                  <a:prstClr val="black"/>
                </a:solidFill>
                <a:latin typeface="Berthold Akzidenz Grotesk" panose="02000503030000020003" pitchFamily="2" charset="0"/>
              </a:rPr>
              <a:t>Progress tracked through MBO’s and reported through Councils/Committees to the Board by Planning</a:t>
            </a:r>
          </a:p>
          <a:p>
            <a:pPr marL="456057" indent="-456057" defTabSz="912114">
              <a:buFont typeface="Arial" panose="020B0604020202020204" pitchFamily="34" charset="0"/>
              <a:buChar char="•"/>
            </a:pPr>
            <a:endParaRPr lang="en-US" sz="2793" dirty="0">
              <a:solidFill>
                <a:prstClr val="black"/>
              </a:solidFill>
              <a:latin typeface="Berthold Akzidenz Grotesk" panose="02000503030000020003" pitchFamily="2" charset="0"/>
            </a:endParaRPr>
          </a:p>
          <a:p>
            <a:pPr marL="456057" indent="-456057" defTabSz="912114">
              <a:buFont typeface="Arial" panose="020B0604020202020204" pitchFamily="34" charset="0"/>
              <a:buChar char="•"/>
            </a:pPr>
            <a:endParaRPr lang="en-US" sz="2793" dirty="0">
              <a:solidFill>
                <a:prstClr val="black"/>
              </a:solidFill>
              <a:latin typeface="Berthold Akzidenz Grotesk" panose="02000503030000020003" pitchFamily="2" charset="0"/>
            </a:endParaRPr>
          </a:p>
        </p:txBody>
      </p:sp>
    </p:spTree>
    <p:extLst>
      <p:ext uri="{BB962C8B-B14F-4D97-AF65-F5344CB8AC3E}">
        <p14:creationId xmlns:p14="http://schemas.microsoft.com/office/powerpoint/2010/main" val="4245460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9D150E-19B1-CE4C-976F-FFA8A9A4209A}"/>
              </a:ext>
            </a:extLst>
          </p:cNvPr>
          <p:cNvSpPr txBox="1"/>
          <p:nvPr/>
        </p:nvSpPr>
        <p:spPr>
          <a:xfrm>
            <a:off x="15044" y="3456364"/>
            <a:ext cx="12131750" cy="1565777"/>
          </a:xfrm>
          <a:prstGeom prst="rect">
            <a:avLst/>
          </a:prstGeom>
          <a:noFill/>
        </p:spPr>
        <p:txBody>
          <a:bodyPr wrap="square" rtlCol="0">
            <a:spAutoFit/>
          </a:bodyPr>
          <a:lstStyle/>
          <a:p>
            <a:pPr algn="ctr" defTabSz="910473"/>
            <a:r>
              <a:rPr lang="en-US" sz="4788" b="1" dirty="0">
                <a:solidFill>
                  <a:prstClr val="white"/>
                </a:solidFill>
                <a:latin typeface="Berthold Akzidenz Grotesk" panose="02000503030000020003" pitchFamily="2" charset="0"/>
              </a:rPr>
              <a:t>ASHRAE 2019−2024 </a:t>
            </a:r>
          </a:p>
          <a:p>
            <a:pPr algn="ctr" defTabSz="910473"/>
            <a:r>
              <a:rPr lang="en-US" sz="4788" b="1" dirty="0">
                <a:solidFill>
                  <a:prstClr val="white"/>
                </a:solidFill>
                <a:latin typeface="Berthold Akzidenz Grotesk" panose="02000503030000020003" pitchFamily="2" charset="0"/>
              </a:rPr>
              <a:t>Strategic Plan </a:t>
            </a:r>
          </a:p>
        </p:txBody>
      </p:sp>
      <p:pic>
        <p:nvPicPr>
          <p:cNvPr id="9" name="Picture 8" descr="A close up of a sign&#10;&#10;Description automatically generated">
            <a:extLst>
              <a:ext uri="{FF2B5EF4-FFF2-40B4-BE49-F238E27FC236}">
                <a16:creationId xmlns:a16="http://schemas.microsoft.com/office/drawing/2014/main" id="{90A2BBE3-5350-BB45-9754-8E66D7ED2C4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73948" y="2764180"/>
            <a:ext cx="2066412" cy="1431026"/>
          </a:xfrm>
          <a:prstGeom prst="rect">
            <a:avLst/>
          </a:prstGeom>
        </p:spPr>
      </p:pic>
      <p:sp>
        <p:nvSpPr>
          <p:cNvPr id="5" name="TextBox 4">
            <a:extLst>
              <a:ext uri="{FF2B5EF4-FFF2-40B4-BE49-F238E27FC236}">
                <a16:creationId xmlns:a16="http://schemas.microsoft.com/office/drawing/2014/main" id="{BDE9D43C-D27E-7C4E-B667-878B071DFC48}"/>
              </a:ext>
            </a:extLst>
          </p:cNvPr>
          <p:cNvSpPr txBox="1"/>
          <p:nvPr/>
        </p:nvSpPr>
        <p:spPr>
          <a:xfrm>
            <a:off x="4333312" y="5441786"/>
            <a:ext cx="3495214" cy="583328"/>
          </a:xfrm>
          <a:prstGeom prst="rect">
            <a:avLst/>
          </a:prstGeom>
          <a:noFill/>
        </p:spPr>
        <p:txBody>
          <a:bodyPr wrap="square" rtlCol="0">
            <a:spAutoFit/>
          </a:bodyPr>
          <a:lstStyle/>
          <a:p>
            <a:pPr algn="ctr" defTabSz="910473"/>
            <a:r>
              <a:rPr lang="en-US" sz="3192" b="1" dirty="0">
                <a:solidFill>
                  <a:prstClr val="white"/>
                </a:solidFill>
                <a:latin typeface="Berthold Akzidenz Grotesk" panose="02000503030000020003" pitchFamily="2" charset="0"/>
              </a:rPr>
              <a:t>Presenter Name</a:t>
            </a:r>
          </a:p>
        </p:txBody>
      </p:sp>
      <p:sp>
        <p:nvSpPr>
          <p:cNvPr id="6" name="Title 1">
            <a:extLst>
              <a:ext uri="{FF2B5EF4-FFF2-40B4-BE49-F238E27FC236}">
                <a16:creationId xmlns:a16="http://schemas.microsoft.com/office/drawing/2014/main" id="{AEAF3AA6-72FD-4297-BB22-6FABF1502F5C}"/>
              </a:ext>
            </a:extLst>
          </p:cNvPr>
          <p:cNvSpPr txBox="1">
            <a:spLocks/>
          </p:cNvSpPr>
          <p:nvPr/>
        </p:nvSpPr>
        <p:spPr>
          <a:xfrm>
            <a:off x="15044" y="4575789"/>
            <a:ext cx="12131750" cy="1322284"/>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lnSpc>
                <a:spcPct val="120000"/>
              </a:lnSpc>
            </a:pPr>
            <a:r>
              <a:rPr lang="en-US" sz="2793" b="1" dirty="0">
                <a:solidFill>
                  <a:srgbClr val="00539B"/>
                </a:solidFill>
                <a:latin typeface="Berthold Akzidenz Grotesk" panose="02000503030000020003" pitchFamily="2" charset="0"/>
              </a:rPr>
              <a:t>2019−2024 ASHRAE Strategic Plan </a:t>
            </a:r>
          </a:p>
          <a:p>
            <a:pPr algn="ctr" defTabSz="912114">
              <a:lnSpc>
                <a:spcPct val="120000"/>
              </a:lnSpc>
            </a:pPr>
            <a:r>
              <a:rPr lang="en-US" sz="2793" b="1" dirty="0">
                <a:solidFill>
                  <a:srgbClr val="00539B"/>
                </a:solidFill>
                <a:latin typeface="Berthold Akzidenz Grotesk" panose="02000503030000020003" pitchFamily="2" charset="0"/>
              </a:rPr>
              <a:t>available at </a:t>
            </a:r>
            <a:r>
              <a:rPr lang="en-US" sz="2793" i="1" u="sng" dirty="0">
                <a:solidFill>
                  <a:srgbClr val="00539B"/>
                </a:solidFill>
                <a:latin typeface="Berthold Akzidenz Grotesk Mediu" panose="02000503030000020003" pitchFamily="2" charset="0"/>
              </a:rPr>
              <a:t>ashrae.org/strategicplan</a:t>
            </a:r>
            <a:endParaRPr lang="en-US" sz="2793" i="1" u="sng" dirty="0">
              <a:solidFill>
                <a:prstClr val="black"/>
              </a:solidFill>
              <a:latin typeface="Berthold Akzidenz Grotesk Mediu" panose="02000503030000020003" pitchFamily="2" charset="0"/>
            </a:endParaRPr>
          </a:p>
        </p:txBody>
      </p:sp>
      <p:sp>
        <p:nvSpPr>
          <p:cNvPr id="3" name="Rectangle 2">
            <a:extLst>
              <a:ext uri="{FF2B5EF4-FFF2-40B4-BE49-F238E27FC236}">
                <a16:creationId xmlns:a16="http://schemas.microsoft.com/office/drawing/2014/main" id="{E8396254-B65D-9A41-8167-BBC80E0AE6D1}"/>
              </a:ext>
            </a:extLst>
          </p:cNvPr>
          <p:cNvSpPr/>
          <p:nvPr/>
        </p:nvSpPr>
        <p:spPr>
          <a:xfrm>
            <a:off x="10385657" y="5532174"/>
            <a:ext cx="1457436" cy="1198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a:solidFill>
                <a:prstClr val="white"/>
              </a:solidFill>
              <a:latin typeface="Calibri" panose="020F0502020204030204"/>
            </a:endParaRPr>
          </a:p>
        </p:txBody>
      </p:sp>
    </p:spTree>
    <p:extLst>
      <p:ext uri="{BB962C8B-B14F-4D97-AF65-F5344CB8AC3E}">
        <p14:creationId xmlns:p14="http://schemas.microsoft.com/office/powerpoint/2010/main" val="333526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0E6542E-5C17-C44D-9D10-51D396D9BA88}"/>
              </a:ext>
            </a:extLst>
          </p:cNvPr>
          <p:cNvSpPr>
            <a:spLocks noGrp="1"/>
          </p:cNvSpPr>
          <p:nvPr>
            <p:ph type="subTitle" idx="1"/>
          </p:nvPr>
        </p:nvSpPr>
        <p:spPr>
          <a:xfrm>
            <a:off x="807162" y="2253706"/>
            <a:ext cx="5616787" cy="3547488"/>
          </a:xfrm>
        </p:spPr>
        <p:txBody>
          <a:bodyPr>
            <a:normAutofit lnSpcReduction="10000"/>
          </a:bodyPr>
          <a:lstStyle/>
          <a:p>
            <a:pPr algn="l"/>
            <a:r>
              <a:rPr lang="en-US" sz="2793" b="1" dirty="0">
                <a:solidFill>
                  <a:srgbClr val="A2CE62"/>
                </a:solidFill>
                <a:latin typeface="Berthold Akzidenz Grotesk Mediu" panose="02000503030000020003" pitchFamily="2" charset="0"/>
              </a:rPr>
              <a:t>MISSION</a:t>
            </a:r>
          </a:p>
          <a:p>
            <a:pPr algn="l"/>
            <a:r>
              <a:rPr lang="en-US" sz="2300" dirty="0">
                <a:latin typeface="Berthold Akzidenz Grotesk" panose="02000503030000020003" pitchFamily="2" charset="0"/>
              </a:rPr>
              <a:t>To serve humanity by advancing the arts and sciences of heating, ventilation, air conditioning, refrigeration and their allied fields</a:t>
            </a:r>
            <a:r>
              <a:rPr lang="en-US" sz="1995" dirty="0">
                <a:latin typeface="Berthold Akzidenz Grotesk" panose="02000503030000020003" pitchFamily="2" charset="0"/>
              </a:rPr>
              <a:t>.</a:t>
            </a:r>
          </a:p>
          <a:p>
            <a:pPr algn="l"/>
            <a:endParaRPr lang="en-US" dirty="0">
              <a:latin typeface="Berthold Akzidenz Grotesk" panose="02000503030000020003" pitchFamily="2" charset="0"/>
            </a:endParaRPr>
          </a:p>
          <a:p>
            <a:pPr algn="l"/>
            <a:r>
              <a:rPr lang="en-US" sz="2793" b="1" dirty="0">
                <a:solidFill>
                  <a:srgbClr val="A2CE62"/>
                </a:solidFill>
                <a:latin typeface="Berthold Akzidenz Grotesk" panose="02000503030000020003" pitchFamily="2" charset="0"/>
              </a:rPr>
              <a:t>VISION</a:t>
            </a:r>
          </a:p>
          <a:p>
            <a:pPr algn="l"/>
            <a:r>
              <a:rPr lang="en-US" sz="2300" dirty="0">
                <a:latin typeface="Berthold Akzidenz Grotesk" panose="02000503030000020003" pitchFamily="2" charset="0"/>
              </a:rPr>
              <a:t>A healthy and sustainable built environment for all.</a:t>
            </a:r>
          </a:p>
          <a:p>
            <a:pPr algn="l"/>
            <a:endParaRPr lang="en-US" dirty="0"/>
          </a:p>
          <a:p>
            <a:endParaRPr lang="en-US" dirty="0">
              <a:latin typeface="Berthold Akzidenz Grotesk Mediu" panose="02000503030000020003" pitchFamily="2" charset="0"/>
            </a:endParaRPr>
          </a:p>
        </p:txBody>
      </p:sp>
      <p:pic>
        <p:nvPicPr>
          <p:cNvPr id="6" name="Picture 5">
            <a:extLst>
              <a:ext uri="{FF2B5EF4-FFF2-40B4-BE49-F238E27FC236}">
                <a16:creationId xmlns:a16="http://schemas.microsoft.com/office/drawing/2014/main" id="{134F835F-EC8E-F140-B0A9-63C74E3D23BB}"/>
              </a:ext>
            </a:extLst>
          </p:cNvPr>
          <p:cNvPicPr>
            <a:picLocks noChangeAspect="1"/>
          </p:cNvPicPr>
          <p:nvPr/>
        </p:nvPicPr>
        <p:blipFill rotWithShape="1">
          <a:blip r:embed="rId3"/>
          <a:srcRect t="17268" b="8136"/>
          <a:stretch/>
        </p:blipFill>
        <p:spPr>
          <a:xfrm>
            <a:off x="6534083" y="2619895"/>
            <a:ext cx="5478332" cy="2619835"/>
          </a:xfrm>
          <a:prstGeom prst="rect">
            <a:avLst/>
          </a:prstGeom>
        </p:spPr>
      </p:pic>
      <p:sp>
        <p:nvSpPr>
          <p:cNvPr id="8" name="TextBox 7">
            <a:extLst>
              <a:ext uri="{FF2B5EF4-FFF2-40B4-BE49-F238E27FC236}">
                <a16:creationId xmlns:a16="http://schemas.microsoft.com/office/drawing/2014/main" id="{B45A11F8-41DC-8E4F-9ABC-065C8D59EC1E}"/>
              </a:ext>
            </a:extLst>
          </p:cNvPr>
          <p:cNvSpPr txBox="1"/>
          <p:nvPr/>
        </p:nvSpPr>
        <p:spPr>
          <a:xfrm>
            <a:off x="6564919" y="2187896"/>
            <a:ext cx="2197013" cy="797792"/>
          </a:xfrm>
          <a:prstGeom prst="rect">
            <a:avLst/>
          </a:prstGeom>
          <a:noFill/>
        </p:spPr>
        <p:txBody>
          <a:bodyPr wrap="none" rtlCol="0">
            <a:spAutoFit/>
          </a:bodyPr>
          <a:lstStyle/>
          <a:p>
            <a:pPr defTabSz="910473"/>
            <a:r>
              <a:rPr lang="en-US" sz="2793" b="1" dirty="0">
                <a:solidFill>
                  <a:srgbClr val="A2CE62"/>
                </a:solidFill>
                <a:latin typeface="Berthold Akzidenz Grotesk Mediu" panose="02000503030000020003" pitchFamily="2" charset="0"/>
              </a:rPr>
              <a:t>CORE VALUES</a:t>
            </a:r>
          </a:p>
          <a:p>
            <a:pPr defTabSz="910473"/>
            <a:endParaRPr lang="en-US" sz="1793" dirty="0">
              <a:solidFill>
                <a:prstClr val="black"/>
              </a:solidFill>
              <a:latin typeface="Calibri" panose="020F0502020204030204"/>
            </a:endParaRPr>
          </a:p>
        </p:txBody>
      </p:sp>
    </p:spTree>
    <p:extLst>
      <p:ext uri="{BB962C8B-B14F-4D97-AF65-F5344CB8AC3E}">
        <p14:creationId xmlns:p14="http://schemas.microsoft.com/office/powerpoint/2010/main" val="3277937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3">
            <a:extLst>
              <a:ext uri="{FF2B5EF4-FFF2-40B4-BE49-F238E27FC236}">
                <a16:creationId xmlns:a16="http://schemas.microsoft.com/office/drawing/2014/main" id="{6611D52D-17C2-48D6-A0AF-F0D669CBBB14}"/>
              </a:ext>
            </a:extLst>
          </p:cNvPr>
          <p:cNvSpPr txBox="1">
            <a:spLocks noChangeArrowheads="1"/>
          </p:cNvSpPr>
          <p:nvPr/>
        </p:nvSpPr>
        <p:spPr bwMode="auto">
          <a:xfrm>
            <a:off x="756692" y="1558659"/>
            <a:ext cx="1812430" cy="133050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spcBef>
                <a:spcPts val="1327"/>
              </a:spcBef>
            </a:pPr>
            <a:r>
              <a:rPr lang="en-US" sz="2793" b="1" dirty="0">
                <a:solidFill>
                  <a:srgbClr val="FFFFFF"/>
                </a:solidFill>
                <a:latin typeface="Akzidenz Grotesk BE Bold"/>
                <a:ea typeface="Akzidenz Grotesk BE Light"/>
                <a:cs typeface="Akzidenz Grotesk BE Light"/>
              </a:rPr>
              <a:t>GOAL 1</a:t>
            </a:r>
          </a:p>
        </p:txBody>
      </p:sp>
      <p:sp>
        <p:nvSpPr>
          <p:cNvPr id="3" name="Text Box 62">
            <a:extLst>
              <a:ext uri="{FF2B5EF4-FFF2-40B4-BE49-F238E27FC236}">
                <a16:creationId xmlns:a16="http://schemas.microsoft.com/office/drawing/2014/main" id="{DC367B19-6EC6-4115-8BD1-8486BF738FFC}"/>
              </a:ext>
            </a:extLst>
          </p:cNvPr>
          <p:cNvSpPr txBox="1">
            <a:spLocks noChangeArrowheads="1"/>
          </p:cNvSpPr>
          <p:nvPr/>
        </p:nvSpPr>
        <p:spPr bwMode="auto">
          <a:xfrm>
            <a:off x="2551236" y="1557474"/>
            <a:ext cx="7650948" cy="1330664"/>
          </a:xfrm>
          <a:prstGeom prst="rect">
            <a:avLst/>
          </a:prstGeom>
          <a:solidFill>
            <a:srgbClr val="00549C"/>
          </a:solidFill>
          <a:ln w="6350">
            <a:solidFill>
              <a:srgbClr val="FFFFFF"/>
            </a:solidFill>
            <a:miter lim="800000"/>
            <a:headEnd/>
            <a:tailEnd/>
          </a:ln>
        </p:spPr>
        <p:txBody>
          <a:bodyPr rot="0" vert="horz" wrap="square" lIns="0" tIns="0" rIns="0" bIns="0" anchor="ctr" anchorCtr="0" upright="1">
            <a:noAutofit/>
          </a:bodyPr>
          <a:lstStyle/>
          <a:p>
            <a:pPr marL="293270" marR="355978" defTabSz="910473">
              <a:lnSpc>
                <a:spcPct val="103000"/>
              </a:lnSpc>
              <a:spcBef>
                <a:spcPts val="1047"/>
              </a:spcBef>
            </a:pPr>
            <a:r>
              <a:rPr lang="en-US" sz="2095" b="1" dirty="0">
                <a:solidFill>
                  <a:srgbClr val="FFFFFF"/>
                </a:solidFill>
                <a:latin typeface="Akzidenz Grotesk BE Bold"/>
                <a:ea typeface="Akzidenz Grotesk BE Light"/>
                <a:cs typeface="Akzidenz Grotesk BE Light"/>
              </a:rPr>
              <a:t>Position ASHRAE as an Essential Knowledge Resource for a Sustainable, High-Performance Built Environment.</a:t>
            </a:r>
            <a:endParaRPr lang="en-US" sz="2095" dirty="0">
              <a:solidFill>
                <a:prstClr val="black"/>
              </a:solidFill>
              <a:latin typeface="Akzidenz Grotesk BE Light"/>
              <a:ea typeface="Akzidenz Grotesk BE Light"/>
              <a:cs typeface="Akzidenz Grotesk BE Light"/>
            </a:endParaRPr>
          </a:p>
        </p:txBody>
      </p:sp>
      <p:sp>
        <p:nvSpPr>
          <p:cNvPr id="4" name="Text Box 61">
            <a:extLst>
              <a:ext uri="{FF2B5EF4-FFF2-40B4-BE49-F238E27FC236}">
                <a16:creationId xmlns:a16="http://schemas.microsoft.com/office/drawing/2014/main" id="{A19216C6-8719-4CFA-AD36-EA7844008981}"/>
              </a:ext>
            </a:extLst>
          </p:cNvPr>
          <p:cNvSpPr txBox="1">
            <a:spLocks noChangeArrowheads="1"/>
          </p:cNvSpPr>
          <p:nvPr/>
        </p:nvSpPr>
        <p:spPr bwMode="auto">
          <a:xfrm>
            <a:off x="756692" y="3314271"/>
            <a:ext cx="1812430" cy="122216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lnSpc>
                <a:spcPct val="250000"/>
              </a:lnSpc>
              <a:spcBef>
                <a:spcPts val="1327"/>
              </a:spcBef>
            </a:pPr>
            <a:r>
              <a:rPr lang="en-US" sz="2793" b="1" dirty="0">
                <a:solidFill>
                  <a:srgbClr val="FFFFFF"/>
                </a:solidFill>
                <a:latin typeface="Akzidenz Grotesk BE Bold"/>
                <a:ea typeface="Akzidenz Grotesk BE Light"/>
                <a:cs typeface="Akzidenz Grotesk BE Light"/>
              </a:rPr>
              <a:t>GOAL 2</a:t>
            </a:r>
          </a:p>
          <a:p>
            <a:pPr marL="110847" defTabSz="910473">
              <a:spcBef>
                <a:spcPts val="1327"/>
              </a:spcBef>
            </a:pPr>
            <a:endParaRPr lang="en-US" sz="1397" dirty="0">
              <a:solidFill>
                <a:prstClr val="black"/>
              </a:solidFill>
              <a:latin typeface="Akzidenz Grotesk BE Light"/>
              <a:ea typeface="Akzidenz Grotesk BE Light"/>
              <a:cs typeface="Akzidenz Grotesk BE Light"/>
            </a:endParaRPr>
          </a:p>
        </p:txBody>
      </p:sp>
      <p:sp>
        <p:nvSpPr>
          <p:cNvPr id="5" name="Text Box 60">
            <a:extLst>
              <a:ext uri="{FF2B5EF4-FFF2-40B4-BE49-F238E27FC236}">
                <a16:creationId xmlns:a16="http://schemas.microsoft.com/office/drawing/2014/main" id="{E695F258-2816-4E0A-9761-BB28E454BFC4}"/>
              </a:ext>
            </a:extLst>
          </p:cNvPr>
          <p:cNvSpPr txBox="1">
            <a:spLocks noChangeArrowheads="1"/>
          </p:cNvSpPr>
          <p:nvPr/>
        </p:nvSpPr>
        <p:spPr bwMode="auto">
          <a:xfrm>
            <a:off x="2551236" y="3317271"/>
            <a:ext cx="7650948" cy="1222160"/>
          </a:xfrm>
          <a:prstGeom prst="rect">
            <a:avLst/>
          </a:prstGeom>
          <a:solidFill>
            <a:srgbClr val="00549C"/>
          </a:solidFill>
          <a:ln w="6350">
            <a:solidFill>
              <a:srgbClr val="FFFFFF"/>
            </a:solidFill>
            <a:miter lim="800000"/>
            <a:headEnd/>
            <a:tailEnd/>
          </a:ln>
        </p:spPr>
        <p:txBody>
          <a:bodyPr rot="0" vert="horz" wrap="square" lIns="0" tIns="0" rIns="0" bIns="0" anchor="t" anchorCtr="0" upright="1">
            <a:noAutofit/>
          </a:bodyPr>
          <a:lstStyle/>
          <a:p>
            <a:pPr marL="291876" defTabSz="910473">
              <a:lnSpc>
                <a:spcPct val="300000"/>
              </a:lnSpc>
              <a:spcBef>
                <a:spcPts val="30"/>
              </a:spcBef>
            </a:pPr>
            <a:r>
              <a:rPr lang="en-US" sz="2095" dirty="0">
                <a:solidFill>
                  <a:prstClr val="black"/>
                </a:solidFill>
                <a:latin typeface="Akzidenz Grotesk BE Light"/>
                <a:ea typeface="Akzidenz Grotesk BE Light"/>
                <a:cs typeface="Akzidenz Grotesk BE Light"/>
              </a:rPr>
              <a:t> </a:t>
            </a:r>
            <a:r>
              <a:rPr lang="en-US" sz="2095" b="1" dirty="0">
                <a:solidFill>
                  <a:srgbClr val="FFFFFF"/>
                </a:solidFill>
                <a:latin typeface="Akzidenz Grotesk BE Bold"/>
                <a:ea typeface="Akzidenz Grotesk BE Light"/>
                <a:cs typeface="Akzidenz Grotesk BE Light"/>
              </a:rPr>
              <a:t>Maximize Member Value and Engagement.</a:t>
            </a:r>
            <a:endParaRPr lang="en-US" sz="2095" dirty="0">
              <a:solidFill>
                <a:prstClr val="black"/>
              </a:solidFill>
              <a:latin typeface="Akzidenz Grotesk BE Light"/>
              <a:ea typeface="Akzidenz Grotesk BE Light"/>
              <a:cs typeface="Akzidenz Grotesk BE Light"/>
            </a:endParaRPr>
          </a:p>
        </p:txBody>
      </p:sp>
      <p:sp>
        <p:nvSpPr>
          <p:cNvPr id="7" name="Rectangle 8">
            <a:extLst>
              <a:ext uri="{FF2B5EF4-FFF2-40B4-BE49-F238E27FC236}">
                <a16:creationId xmlns:a16="http://schemas.microsoft.com/office/drawing/2014/main" id="{3533BF1F-B6A8-4D43-B2AD-EA3F13F8D213}"/>
              </a:ext>
            </a:extLst>
          </p:cNvPr>
          <p:cNvSpPr>
            <a:spLocks noChangeArrowheads="1"/>
          </p:cNvSpPr>
          <p:nvPr/>
        </p:nvSpPr>
        <p:spPr bwMode="auto">
          <a:xfrm>
            <a:off x="15044" y="73009"/>
            <a:ext cx="460442" cy="327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5925" tIns="50658" rIns="0" bIns="0" numCol="1" anchor="ctr" anchorCtr="0" compatLnSpc="1">
            <a:prstTxWarp prst="textNoShape">
              <a:avLst/>
            </a:prstTxWarp>
            <a:spAutoFit/>
          </a:bodyPr>
          <a:lstStyle/>
          <a:p>
            <a:pPr defTabSz="910473"/>
            <a:endParaRPr lang="en-US" sz="1793">
              <a:solidFill>
                <a:prstClr val="black"/>
              </a:solidFill>
              <a:latin typeface="Calibri" panose="020F0502020204030204"/>
            </a:endParaRPr>
          </a:p>
        </p:txBody>
      </p:sp>
      <p:sp>
        <p:nvSpPr>
          <p:cNvPr id="18" name="Title 1">
            <a:extLst>
              <a:ext uri="{FF2B5EF4-FFF2-40B4-BE49-F238E27FC236}">
                <a16:creationId xmlns:a16="http://schemas.microsoft.com/office/drawing/2014/main" id="{9021CCA7-2580-4DD1-AD8B-AC4B9504C59D}"/>
              </a:ext>
            </a:extLst>
          </p:cNvPr>
          <p:cNvSpPr txBox="1">
            <a:spLocks/>
          </p:cNvSpPr>
          <p:nvPr/>
        </p:nvSpPr>
        <p:spPr>
          <a:xfrm>
            <a:off x="587653"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Goals and Objectives</a:t>
            </a:r>
          </a:p>
        </p:txBody>
      </p:sp>
      <p:sp>
        <p:nvSpPr>
          <p:cNvPr id="19" name="Text Box 61">
            <a:extLst>
              <a:ext uri="{FF2B5EF4-FFF2-40B4-BE49-F238E27FC236}">
                <a16:creationId xmlns:a16="http://schemas.microsoft.com/office/drawing/2014/main" id="{27DB9E99-0FD9-4574-AD30-FB83AC2D20FF}"/>
              </a:ext>
            </a:extLst>
          </p:cNvPr>
          <p:cNvSpPr txBox="1">
            <a:spLocks noChangeArrowheads="1"/>
          </p:cNvSpPr>
          <p:nvPr/>
        </p:nvSpPr>
        <p:spPr bwMode="auto">
          <a:xfrm>
            <a:off x="756692" y="4962563"/>
            <a:ext cx="1794544" cy="1222160"/>
          </a:xfrm>
          <a:prstGeom prst="rect">
            <a:avLst/>
          </a:prstGeom>
          <a:solidFill>
            <a:srgbClr val="2CACE3"/>
          </a:solidFill>
          <a:ln w="6350">
            <a:solidFill>
              <a:srgbClr val="FFFFFF"/>
            </a:solidFill>
            <a:miter lim="800000"/>
            <a:headEnd/>
            <a:tailEnd/>
          </a:ln>
        </p:spPr>
        <p:txBody>
          <a:bodyPr rot="0" vert="horz" wrap="square" lIns="0" tIns="0" rIns="0" bIns="0" anchor="ctr" anchorCtr="0" upright="1">
            <a:noAutofit/>
          </a:bodyPr>
          <a:lstStyle/>
          <a:p>
            <a:pPr marL="110847" algn="ctr" defTabSz="910473">
              <a:spcBef>
                <a:spcPts val="1327"/>
              </a:spcBef>
            </a:pPr>
            <a:r>
              <a:rPr lang="en-US" sz="2793" b="1" dirty="0">
                <a:solidFill>
                  <a:srgbClr val="FFFFFF"/>
                </a:solidFill>
                <a:latin typeface="Akzidenz Grotesk BE Bold"/>
                <a:ea typeface="Akzidenz Grotesk BE Light"/>
                <a:cs typeface="Akzidenz Grotesk BE Light"/>
              </a:rPr>
              <a:t>GOAL 3</a:t>
            </a:r>
          </a:p>
        </p:txBody>
      </p:sp>
      <p:sp>
        <p:nvSpPr>
          <p:cNvPr id="20" name="Text Box 60">
            <a:extLst>
              <a:ext uri="{FF2B5EF4-FFF2-40B4-BE49-F238E27FC236}">
                <a16:creationId xmlns:a16="http://schemas.microsoft.com/office/drawing/2014/main" id="{42EE83E4-079B-49BD-89B3-43018256C1D4}"/>
              </a:ext>
            </a:extLst>
          </p:cNvPr>
          <p:cNvSpPr txBox="1">
            <a:spLocks noChangeArrowheads="1"/>
          </p:cNvSpPr>
          <p:nvPr/>
        </p:nvSpPr>
        <p:spPr bwMode="auto">
          <a:xfrm>
            <a:off x="2551236" y="4962563"/>
            <a:ext cx="7668834" cy="1222160"/>
          </a:xfrm>
          <a:prstGeom prst="rect">
            <a:avLst/>
          </a:prstGeom>
          <a:solidFill>
            <a:srgbClr val="00549C"/>
          </a:solidFill>
          <a:ln w="6350">
            <a:solidFill>
              <a:srgbClr val="FFFFFF"/>
            </a:solidFill>
            <a:miter lim="800000"/>
            <a:headEnd/>
            <a:tailEnd/>
          </a:ln>
        </p:spPr>
        <p:txBody>
          <a:bodyPr rot="0" vert="horz" wrap="square" lIns="0" tIns="0" rIns="0" bIns="0" anchor="ctr" anchorCtr="0" upright="1">
            <a:noAutofit/>
          </a:bodyPr>
          <a:lstStyle/>
          <a:p>
            <a:pPr marL="115598" indent="-115598" defTabSz="910473">
              <a:spcBef>
                <a:spcPts val="30"/>
              </a:spcBef>
            </a:pPr>
            <a:r>
              <a:rPr lang="en-US" sz="3192" dirty="0">
                <a:solidFill>
                  <a:prstClr val="black"/>
                </a:solidFill>
                <a:latin typeface="Akzidenz Grotesk BE Light"/>
                <a:ea typeface="Akzidenz Grotesk BE Light"/>
                <a:cs typeface="Akzidenz Grotesk BE Light"/>
              </a:rPr>
              <a:t> </a:t>
            </a:r>
          </a:p>
          <a:p>
            <a:pPr marL="291876" indent="-115598" defTabSz="910473">
              <a:spcBef>
                <a:spcPts val="30"/>
              </a:spcBef>
            </a:pPr>
            <a:r>
              <a:rPr lang="en-US" sz="3192" b="1" dirty="0">
                <a:solidFill>
                  <a:srgbClr val="FFFFFF"/>
                </a:solidFill>
                <a:latin typeface="Akzidenz Grotesk BE Light"/>
                <a:ea typeface="Akzidenz Grotesk BE Light"/>
                <a:cs typeface="Akzidenz Grotesk BE Light"/>
              </a:rPr>
              <a:t> </a:t>
            </a:r>
            <a:r>
              <a:rPr lang="en-US" sz="2095" b="1" dirty="0">
                <a:solidFill>
                  <a:srgbClr val="FFFFFF"/>
                </a:solidFill>
                <a:latin typeface="Akzidenz Grotesk BE Bold"/>
                <a:ea typeface="Akzidenz Grotesk BE Light"/>
                <a:cs typeface="Akzidenz Grotesk BE Light"/>
              </a:rPr>
              <a:t>Optimize ASHRAE’</a:t>
            </a:r>
            <a:r>
              <a:rPr lang="en-US" sz="2095" b="1" dirty="0">
                <a:solidFill>
                  <a:srgbClr val="FFFFFF"/>
                </a:solidFill>
                <a:latin typeface="Akzidenz Grotesk BE Bold"/>
              </a:rPr>
              <a:t>s Organizational Structure to </a:t>
            </a:r>
            <a:br>
              <a:rPr lang="en-US" sz="2095" b="1" dirty="0">
                <a:solidFill>
                  <a:srgbClr val="FFFFFF"/>
                </a:solidFill>
                <a:latin typeface="Akzidenz Grotesk BE Bold"/>
              </a:rPr>
            </a:br>
            <a:r>
              <a:rPr lang="en-US" sz="2095" b="1" dirty="0">
                <a:solidFill>
                  <a:srgbClr val="FFFFFF"/>
                </a:solidFill>
                <a:latin typeface="Akzidenz Grotesk BE Bold"/>
              </a:rPr>
              <a:t>Maximize Performance.</a:t>
            </a:r>
          </a:p>
          <a:p>
            <a:pPr marL="110847" defTabSz="910473"/>
            <a:r>
              <a:rPr lang="en-US" sz="2793" b="1" dirty="0">
                <a:solidFill>
                  <a:srgbClr val="FFFFFF"/>
                </a:solidFill>
                <a:latin typeface="Akzidenz Grotesk BE Bold"/>
                <a:ea typeface="Akzidenz Grotesk BE Light"/>
                <a:cs typeface="Akzidenz Grotesk BE Light"/>
              </a:rPr>
              <a:t>.</a:t>
            </a:r>
            <a:endParaRPr lang="en-US" sz="2394" dirty="0">
              <a:solidFill>
                <a:prstClr val="black"/>
              </a:solidFill>
              <a:latin typeface="Akzidenz Grotesk BE Light"/>
              <a:ea typeface="Akzidenz Grotesk BE Light"/>
              <a:cs typeface="Akzidenz Grotesk BE Light"/>
            </a:endParaRPr>
          </a:p>
        </p:txBody>
      </p:sp>
    </p:spTree>
    <p:extLst>
      <p:ext uri="{BB962C8B-B14F-4D97-AF65-F5344CB8AC3E}">
        <p14:creationId xmlns:p14="http://schemas.microsoft.com/office/powerpoint/2010/main" val="3675985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0F1772-40B4-464F-842B-EC8206F11D0D}"/>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Desired Outcomes</a:t>
            </a:r>
          </a:p>
        </p:txBody>
      </p:sp>
      <p:sp>
        <p:nvSpPr>
          <p:cNvPr id="5" name="Rectangle 4">
            <a:extLst>
              <a:ext uri="{FF2B5EF4-FFF2-40B4-BE49-F238E27FC236}">
                <a16:creationId xmlns:a16="http://schemas.microsoft.com/office/drawing/2014/main" id="{D5DF22C8-1D35-524E-8FC2-9F268B899C52}"/>
              </a:ext>
            </a:extLst>
          </p:cNvPr>
          <p:cNvSpPr/>
          <p:nvPr/>
        </p:nvSpPr>
        <p:spPr>
          <a:xfrm>
            <a:off x="577248" y="1294663"/>
            <a:ext cx="9691557" cy="3638129"/>
          </a:xfrm>
          <a:prstGeom prst="rect">
            <a:avLst/>
          </a:prstGeom>
        </p:spPr>
        <p:txBody>
          <a:bodyPr wrap="square">
            <a:spAutoFit/>
          </a:bodyPr>
          <a:lstStyle/>
          <a:p>
            <a:pPr marL="376247" indent="-285036" defTabSz="910473">
              <a:spcBef>
                <a:spcPts val="299"/>
              </a:spcBef>
              <a:buFont typeface="Arial" panose="020B0604020202020204" pitchFamily="34" charset="0"/>
              <a:buChar char="•"/>
            </a:pPr>
            <a:endParaRPr lang="en-US" sz="2394" dirty="0">
              <a:solidFill>
                <a:prstClr val="black"/>
              </a:solidFill>
              <a:latin typeface="Berthold Akzidenz Grotesk" panose="02000503030000020003" pitchFamily="2" charset="0"/>
            </a:endParaRP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Higher levels of member engagement, satisfaction and loyalty</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operational efficiency and market responsiveness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Demonstrated leadership in meeting societal needs through </a:t>
            </a:r>
            <a:br>
              <a:rPr lang="en-US" sz="2394" dirty="0">
                <a:solidFill>
                  <a:prstClr val="black"/>
                </a:solidFill>
                <a:latin typeface="Berthold Akzidenz Grotesk" panose="02000503030000020003" pitchFamily="2" charset="0"/>
              </a:rPr>
            </a:br>
            <a:r>
              <a:rPr lang="en-US" sz="2394" dirty="0">
                <a:solidFill>
                  <a:prstClr val="black"/>
                </a:solidFill>
                <a:latin typeface="Berthold Akzidenz Grotesk" panose="02000503030000020003" pitchFamily="2" charset="0"/>
              </a:rPr>
              <a:t>expanded research, application to practice and strategic partnerships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awareness of ASHRAE and use of its technical resources among </a:t>
            </a:r>
            <a:br>
              <a:rPr lang="en-US" sz="2394" dirty="0">
                <a:solidFill>
                  <a:prstClr val="black"/>
                </a:solidFill>
                <a:latin typeface="Berthold Akzidenz Grotesk" panose="02000503030000020003" pitchFamily="2" charset="0"/>
              </a:rPr>
            </a:br>
            <a:r>
              <a:rPr lang="en-US" sz="2394" dirty="0">
                <a:solidFill>
                  <a:prstClr val="black"/>
                </a:solidFill>
                <a:latin typeface="Berthold Akzidenz Grotesk" panose="02000503030000020003" pitchFamily="2" charset="0"/>
              </a:rPr>
              <a:t>priority stakeholders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global adaptation of ASHRAE Standards</a:t>
            </a:r>
          </a:p>
          <a:p>
            <a:pPr marL="376247" indent="-285036"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Increased breadth in ASHRAE’s product offerings</a:t>
            </a:r>
          </a:p>
        </p:txBody>
      </p:sp>
    </p:spTree>
    <p:extLst>
      <p:ext uri="{BB962C8B-B14F-4D97-AF65-F5344CB8AC3E}">
        <p14:creationId xmlns:p14="http://schemas.microsoft.com/office/powerpoint/2010/main" val="1748855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567825" y="1404897"/>
            <a:ext cx="9500784" cy="4942944"/>
          </a:xfrm>
          <a:prstGeom prst="rect">
            <a:avLst/>
          </a:prstGeom>
          <a:noFill/>
        </p:spPr>
        <p:txBody>
          <a:bodyPr wrap="square" rtlCol="0">
            <a:spAutoFit/>
          </a:bodyPr>
          <a:lstStyle/>
          <a:p>
            <a:pPr defTabSz="910473"/>
            <a:r>
              <a:rPr lang="en-US" sz="2793" dirty="0">
                <a:solidFill>
                  <a:prstClr val="black"/>
                </a:solidFill>
                <a:latin typeface="Berthold Akzidenz Grotesk" panose="02000503030000020003" pitchFamily="2" charset="0"/>
              </a:rPr>
              <a:t>Eight metrics will be used to measure the progress and success of the plan:</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Member satisfaction survey results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percentage of member volunteers from 15% to 20%</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Improve member retention rate from 85% to 87%</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Decrease and hold Annual operating cost per member at 2013/2014 levels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Decrease average time to inception to market for publications to under 4 years</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research spending per member by 10%</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Increase Annual Publications &amp; Education Sales per member by 7%</a:t>
            </a:r>
          </a:p>
          <a:p>
            <a:pPr marL="432399" indent="-341188" defTabSz="910473">
              <a:spcBef>
                <a:spcPts val="299"/>
              </a:spcBef>
              <a:buFont typeface="Arial" panose="020B0604020202020204" pitchFamily="34" charset="0"/>
              <a:buChar char="•"/>
            </a:pPr>
            <a:r>
              <a:rPr lang="en-US" sz="2394" dirty="0">
                <a:solidFill>
                  <a:prstClr val="black"/>
                </a:solidFill>
                <a:latin typeface="Berthold Akzidenz Grotesk" panose="02000503030000020003" pitchFamily="2" charset="0"/>
              </a:rPr>
              <a:t>Track ASHRAE’s presence and use on the web</a:t>
            </a:r>
          </a:p>
        </p:txBody>
      </p:sp>
      <p:sp>
        <p:nvSpPr>
          <p:cNvPr id="4" name="Title 1">
            <a:extLst>
              <a:ext uri="{FF2B5EF4-FFF2-40B4-BE49-F238E27FC236}">
                <a16:creationId xmlns:a16="http://schemas.microsoft.com/office/drawing/2014/main" id="{D5824FCE-D277-BC40-9F56-C0C8C99A827D}"/>
              </a:ext>
            </a:extLst>
          </p:cNvPr>
          <p:cNvSpPr txBox="1">
            <a:spLocks/>
          </p:cNvSpPr>
          <p:nvPr/>
        </p:nvSpPr>
        <p:spPr>
          <a:xfrm>
            <a:off x="567824" y="236518"/>
            <a:ext cx="10462665" cy="922053"/>
          </a:xfrm>
          <a:prstGeom prst="rect">
            <a:avLst/>
          </a:prstGeom>
        </p:spPr>
        <p:txBody>
          <a:bodyPr vert="horz" lIns="91214" tIns="45607" rIns="91214" bIns="4560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r>
              <a:rPr lang="en-US" sz="3600" b="1" dirty="0">
                <a:solidFill>
                  <a:srgbClr val="00539B"/>
                </a:solidFill>
                <a:latin typeface="Berthold Akzidenz Grotesk" panose="02000503030000020003" pitchFamily="2" charset="0"/>
              </a:rPr>
              <a:t>Metrics – Measuring Success</a:t>
            </a:r>
          </a:p>
        </p:txBody>
      </p:sp>
    </p:spTree>
    <p:extLst>
      <p:ext uri="{BB962C8B-B14F-4D97-AF65-F5344CB8AC3E}">
        <p14:creationId xmlns:p14="http://schemas.microsoft.com/office/powerpoint/2010/main" val="198305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close up of a logo&#10;&#10;Description automatically generated">
            <a:extLst>
              <a:ext uri="{FF2B5EF4-FFF2-40B4-BE49-F238E27FC236}">
                <a16:creationId xmlns:a16="http://schemas.microsoft.com/office/drawing/2014/main" id="{AEB135CB-402F-9B45-A43A-8E37CBC6B0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87591" y="3235621"/>
            <a:ext cx="2274217" cy="2274217"/>
          </a:xfrm>
          <a:prstGeom prst="rect">
            <a:avLst/>
          </a:prstGeom>
        </p:spPr>
      </p:pic>
      <p:sp>
        <p:nvSpPr>
          <p:cNvPr id="3" name="Rectangle 2">
            <a:extLst>
              <a:ext uri="{FF2B5EF4-FFF2-40B4-BE49-F238E27FC236}">
                <a16:creationId xmlns:a16="http://schemas.microsoft.com/office/drawing/2014/main" id="{14C32670-FB77-0647-AF6C-D89EDDE22254}"/>
              </a:ext>
            </a:extLst>
          </p:cNvPr>
          <p:cNvSpPr/>
          <p:nvPr/>
        </p:nvSpPr>
        <p:spPr>
          <a:xfrm>
            <a:off x="679317" y="593442"/>
            <a:ext cx="4263253" cy="5671118"/>
          </a:xfrm>
          <a:prstGeom prst="rect">
            <a:avLst/>
          </a:prstGeom>
          <a:solidFill>
            <a:srgbClr val="00539B"/>
          </a:solidFill>
          <a:ln>
            <a:solidFill>
              <a:schemeClr val="tx2">
                <a:lumMod val="40000"/>
                <a:lumOff val="6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a:solidFill>
                <a:srgbClr val="FFC000"/>
              </a:solidFill>
              <a:latin typeface="Calibri" panose="020F0502020204030204"/>
            </a:endParaRPr>
          </a:p>
        </p:txBody>
      </p:sp>
      <p:cxnSp>
        <p:nvCxnSpPr>
          <p:cNvPr id="6" name="Straight Connector 5">
            <a:extLst>
              <a:ext uri="{FF2B5EF4-FFF2-40B4-BE49-F238E27FC236}">
                <a16:creationId xmlns:a16="http://schemas.microsoft.com/office/drawing/2014/main" id="{FCE1E64A-187C-B540-BC58-0E597892B4ED}"/>
              </a:ext>
            </a:extLst>
          </p:cNvPr>
          <p:cNvCxnSpPr>
            <a:cxnSpLocks/>
          </p:cNvCxnSpPr>
          <p:nvPr/>
        </p:nvCxnSpPr>
        <p:spPr>
          <a:xfrm>
            <a:off x="599998" y="514124"/>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DD06FF-67DD-4346-9BF1-949BEAEE293A}"/>
              </a:ext>
            </a:extLst>
          </p:cNvPr>
          <p:cNvCxnSpPr>
            <a:cxnSpLocks/>
          </p:cNvCxnSpPr>
          <p:nvPr/>
        </p:nvCxnSpPr>
        <p:spPr>
          <a:xfrm>
            <a:off x="599998" y="6363705"/>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92121F-B2B9-6547-8101-BFFE91C8B3AF}"/>
              </a:ext>
            </a:extLst>
          </p:cNvPr>
          <p:cNvCxnSpPr>
            <a:cxnSpLocks/>
          </p:cNvCxnSpPr>
          <p:nvPr/>
        </p:nvCxnSpPr>
        <p:spPr>
          <a:xfrm flipV="1">
            <a:off x="5045018" y="504211"/>
            <a:ext cx="0" cy="585949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9246C-66DD-4544-A31F-CE5AB74CB0AC}"/>
              </a:ext>
            </a:extLst>
          </p:cNvPr>
          <p:cNvCxnSpPr>
            <a:cxnSpLocks/>
          </p:cNvCxnSpPr>
          <p:nvPr/>
        </p:nvCxnSpPr>
        <p:spPr>
          <a:xfrm flipV="1">
            <a:off x="599998" y="504211"/>
            <a:ext cx="0" cy="585949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5A81E4BD-755A-6743-B93C-58E12E91C873}"/>
              </a:ext>
            </a:extLst>
          </p:cNvPr>
          <p:cNvSpPr txBox="1">
            <a:spLocks/>
          </p:cNvSpPr>
          <p:nvPr/>
        </p:nvSpPr>
        <p:spPr>
          <a:xfrm>
            <a:off x="981708" y="1684229"/>
            <a:ext cx="3639526" cy="3048972"/>
          </a:xfrm>
          <a:prstGeom prst="rect">
            <a:avLst/>
          </a:prstGeom>
        </p:spPr>
        <p:txBody>
          <a:bodyPr vert="horz" lIns="91214" tIns="45607" rIns="91214" bIns="45607"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spcAft>
                <a:spcPts val="599"/>
              </a:spcAft>
            </a:pPr>
            <a:r>
              <a:rPr lang="en-US" sz="5500" b="1" dirty="0">
                <a:solidFill>
                  <a:srgbClr val="FFFFFF"/>
                </a:solidFill>
                <a:latin typeface="Berthold Akzidenz Grotesk" panose="02000503030000020003" pitchFamily="2" charset="0"/>
              </a:rPr>
              <a:t>Initiative Area: </a:t>
            </a:r>
          </a:p>
          <a:p>
            <a:pPr algn="ctr" defTabSz="912114">
              <a:spcAft>
                <a:spcPts val="599"/>
              </a:spcAft>
            </a:pPr>
            <a:r>
              <a:rPr lang="en-US" sz="2993" b="1" dirty="0">
                <a:solidFill>
                  <a:srgbClr val="FFFFFF"/>
                </a:solidFill>
                <a:latin typeface="Berthold Akzidenz Grotesk" panose="02000503030000020003" pitchFamily="2" charset="0"/>
              </a:rPr>
              <a:t>Built Environment of the Future</a:t>
            </a:r>
          </a:p>
        </p:txBody>
      </p:sp>
      <p:pic>
        <p:nvPicPr>
          <p:cNvPr id="28" name="Picture 27" descr="A screenshot of a cell phone&#10;&#10;Description automatically generated">
            <a:extLst>
              <a:ext uri="{FF2B5EF4-FFF2-40B4-BE49-F238E27FC236}">
                <a16:creationId xmlns:a16="http://schemas.microsoft.com/office/drawing/2014/main" id="{57AA39A3-A4E1-1141-B4FD-91A4B941B49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980" t="30909" r="23712"/>
          <a:stretch/>
        </p:blipFill>
        <p:spPr>
          <a:xfrm>
            <a:off x="9641561" y="1309894"/>
            <a:ext cx="1711526" cy="2218251"/>
          </a:xfrm>
          <a:prstGeom prst="rect">
            <a:avLst/>
          </a:prstGeom>
        </p:spPr>
      </p:pic>
      <p:sp>
        <p:nvSpPr>
          <p:cNvPr id="29" name="Rectangle 28">
            <a:extLst>
              <a:ext uri="{FF2B5EF4-FFF2-40B4-BE49-F238E27FC236}">
                <a16:creationId xmlns:a16="http://schemas.microsoft.com/office/drawing/2014/main" id="{0FD943B1-56B2-6F4F-8810-B6A4E759067B}"/>
              </a:ext>
            </a:extLst>
          </p:cNvPr>
          <p:cNvSpPr/>
          <p:nvPr/>
        </p:nvSpPr>
        <p:spPr>
          <a:xfrm>
            <a:off x="5510774" y="1932644"/>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1</a:t>
            </a:r>
            <a:endParaRPr lang="en-US" sz="6583" dirty="0">
              <a:solidFill>
                <a:srgbClr val="00539B"/>
              </a:solidFill>
              <a:latin typeface="Berthold Akzidenz Grotesk" panose="02000503030000020003" pitchFamily="2" charset="0"/>
            </a:endParaRPr>
          </a:p>
        </p:txBody>
      </p:sp>
      <p:sp>
        <p:nvSpPr>
          <p:cNvPr id="30" name="Rectangle 29">
            <a:extLst>
              <a:ext uri="{FF2B5EF4-FFF2-40B4-BE49-F238E27FC236}">
                <a16:creationId xmlns:a16="http://schemas.microsoft.com/office/drawing/2014/main" id="{BA3C930C-CB26-2B4C-8058-0358379D7AB2}"/>
              </a:ext>
            </a:extLst>
          </p:cNvPr>
          <p:cNvSpPr/>
          <p:nvPr/>
        </p:nvSpPr>
        <p:spPr>
          <a:xfrm>
            <a:off x="6080919" y="2070803"/>
            <a:ext cx="5272167" cy="828941"/>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RESILIENT BUILDINGS </a:t>
            </a:r>
            <a:endParaRPr lang="en-US" sz="2394" dirty="0">
              <a:solidFill>
                <a:srgbClr val="00539B"/>
              </a:solidFill>
              <a:latin typeface="Berthold Akzidenz Grotesk" panose="02000503030000020003" pitchFamily="2" charset="0"/>
            </a:endParaRPr>
          </a:p>
          <a:p>
            <a:pPr defTabSz="910473"/>
            <a:r>
              <a:rPr lang="en-US" sz="2394" b="1" dirty="0">
                <a:solidFill>
                  <a:srgbClr val="00539B"/>
                </a:solidFill>
                <a:latin typeface="Berthold Akzidenz Grotesk" panose="02000503030000020003" pitchFamily="2" charset="0"/>
              </a:rPr>
              <a:t>AND COMMUNITIES</a:t>
            </a:r>
            <a:endParaRPr lang="en-US" sz="2394" dirty="0">
              <a:solidFill>
                <a:srgbClr val="00539B"/>
              </a:solidFill>
              <a:latin typeface="Berthold Akzidenz Grotesk" panose="02000503030000020003" pitchFamily="2" charset="0"/>
            </a:endParaRPr>
          </a:p>
        </p:txBody>
      </p:sp>
      <p:sp>
        <p:nvSpPr>
          <p:cNvPr id="37" name="Rectangle 36">
            <a:extLst>
              <a:ext uri="{FF2B5EF4-FFF2-40B4-BE49-F238E27FC236}">
                <a16:creationId xmlns:a16="http://schemas.microsoft.com/office/drawing/2014/main" id="{B8DB3F41-5059-8D49-A04A-3F9D3030D1FF}"/>
              </a:ext>
            </a:extLst>
          </p:cNvPr>
          <p:cNvSpPr/>
          <p:nvPr/>
        </p:nvSpPr>
        <p:spPr>
          <a:xfrm>
            <a:off x="5530603" y="4004310"/>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2</a:t>
            </a:r>
            <a:endParaRPr lang="en-US" sz="6583" dirty="0">
              <a:solidFill>
                <a:srgbClr val="00539B"/>
              </a:solidFill>
              <a:latin typeface="Berthold Akzidenz Grotesk" panose="02000503030000020003" pitchFamily="2" charset="0"/>
            </a:endParaRPr>
          </a:p>
        </p:txBody>
      </p:sp>
      <p:sp>
        <p:nvSpPr>
          <p:cNvPr id="38" name="Rectangle 37">
            <a:extLst>
              <a:ext uri="{FF2B5EF4-FFF2-40B4-BE49-F238E27FC236}">
                <a16:creationId xmlns:a16="http://schemas.microsoft.com/office/drawing/2014/main" id="{73F10D5E-CACF-BA47-934D-88CC82440C56}"/>
              </a:ext>
            </a:extLst>
          </p:cNvPr>
          <p:cNvSpPr/>
          <p:nvPr/>
        </p:nvSpPr>
        <p:spPr>
          <a:xfrm>
            <a:off x="6210354" y="3958260"/>
            <a:ext cx="5272167" cy="1197359"/>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INDOOR </a:t>
            </a:r>
          </a:p>
          <a:p>
            <a:pPr defTabSz="910473"/>
            <a:r>
              <a:rPr lang="en-US" sz="2394" b="1" dirty="0">
                <a:solidFill>
                  <a:srgbClr val="00539B"/>
                </a:solidFill>
                <a:latin typeface="Berthold Akzidenz Grotesk" panose="02000503030000020003" pitchFamily="2" charset="0"/>
              </a:rPr>
              <a:t>ENVIRONMENTAL</a:t>
            </a:r>
          </a:p>
          <a:p>
            <a:pPr defTabSz="910473"/>
            <a:r>
              <a:rPr lang="en-US" sz="2394" b="1" dirty="0">
                <a:solidFill>
                  <a:srgbClr val="00539B"/>
                </a:solidFill>
                <a:latin typeface="Berthold Akzidenz Grotesk" panose="02000503030000020003" pitchFamily="2" charset="0"/>
              </a:rPr>
              <a:t>QUALITY</a:t>
            </a:r>
            <a:endParaRPr lang="en-US" sz="2394" dirty="0">
              <a:solidFill>
                <a:srgbClr val="00539B"/>
              </a:solidFill>
              <a:latin typeface="Berthold Akzidenz Grotesk" panose="02000503030000020003" pitchFamily="2" charset="0"/>
            </a:endParaRPr>
          </a:p>
        </p:txBody>
      </p:sp>
    </p:spTree>
    <p:extLst>
      <p:ext uri="{BB962C8B-B14F-4D97-AF65-F5344CB8AC3E}">
        <p14:creationId xmlns:p14="http://schemas.microsoft.com/office/powerpoint/2010/main" val="606020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D17EA27C-F1CB-B844-A16B-F4736B72878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2980" t="30909" r="23712"/>
          <a:stretch/>
        </p:blipFill>
        <p:spPr>
          <a:xfrm>
            <a:off x="9243034" y="1098897"/>
            <a:ext cx="1282767" cy="1662550"/>
          </a:xfrm>
          <a:prstGeom prst="rect">
            <a:avLst/>
          </a:prstGeom>
        </p:spPr>
      </p:pic>
      <p:graphicFrame>
        <p:nvGraphicFramePr>
          <p:cNvPr id="6" name="Diagram 5">
            <a:extLst>
              <a:ext uri="{FF2B5EF4-FFF2-40B4-BE49-F238E27FC236}">
                <a16:creationId xmlns:a16="http://schemas.microsoft.com/office/drawing/2014/main" id="{EE26BF30-BC05-4532-91AC-4123D582E011}"/>
              </a:ext>
            </a:extLst>
          </p:cNvPr>
          <p:cNvGraphicFramePr/>
          <p:nvPr>
            <p:extLst>
              <p:ext uri="{D42A27DB-BD31-4B8C-83A1-F6EECF244321}">
                <p14:modId xmlns:p14="http://schemas.microsoft.com/office/powerpoint/2010/main" val="570385459"/>
              </p:ext>
            </p:extLst>
          </p:nvPr>
        </p:nvGraphicFramePr>
        <p:xfrm>
          <a:off x="1141905" y="2299865"/>
          <a:ext cx="9254540" cy="42808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Built Environment of the Future</a:t>
            </a:r>
          </a:p>
        </p:txBody>
      </p:sp>
      <p:sp>
        <p:nvSpPr>
          <p:cNvPr id="8" name="Rectangle 7">
            <a:extLst>
              <a:ext uri="{FF2B5EF4-FFF2-40B4-BE49-F238E27FC236}">
                <a16:creationId xmlns:a16="http://schemas.microsoft.com/office/drawing/2014/main" id="{F7D5E7FB-EE27-6640-AAF3-F73E7FB33F7C}"/>
              </a:ext>
            </a:extLst>
          </p:cNvPr>
          <p:cNvSpPr/>
          <p:nvPr/>
        </p:nvSpPr>
        <p:spPr>
          <a:xfrm>
            <a:off x="567824" y="1224589"/>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1</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128055" y="1570954"/>
            <a:ext cx="8776193"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RESILIENT BUILDINGS AND COMMUNITIES</a:t>
            </a:r>
            <a:endParaRPr lang="en-US" sz="2993" dirty="0">
              <a:solidFill>
                <a:srgbClr val="5EC0E7"/>
              </a:solidFill>
              <a:latin typeface="Berthold Akzidenz Grotesk" panose="02000503030000020003" pitchFamily="2" charset="0"/>
            </a:endParaRPr>
          </a:p>
        </p:txBody>
      </p:sp>
    </p:spTree>
    <p:extLst>
      <p:ext uri="{BB962C8B-B14F-4D97-AF65-F5344CB8AC3E}">
        <p14:creationId xmlns:p14="http://schemas.microsoft.com/office/powerpoint/2010/main" val="3944275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D329D577-B871-1C4B-9675-86DEEDA7F17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5028" b="18707"/>
          <a:stretch/>
        </p:blipFill>
        <p:spPr>
          <a:xfrm>
            <a:off x="8305777" y="1248512"/>
            <a:ext cx="1892448" cy="1254031"/>
          </a:xfrm>
          <a:prstGeom prst="rect">
            <a:avLst/>
          </a:prstGeom>
        </p:spPr>
      </p:pic>
      <p:sp>
        <p:nvSpPr>
          <p:cNvPr id="5" name="Title 1">
            <a:extLst>
              <a:ext uri="{FF2B5EF4-FFF2-40B4-BE49-F238E27FC236}">
                <a16:creationId xmlns:a16="http://schemas.microsoft.com/office/drawing/2014/main" id="{94F2142B-0F21-334C-8EE4-26C2E8F426AA}"/>
              </a:ext>
            </a:extLst>
          </p:cNvPr>
          <p:cNvSpPr txBox="1">
            <a:spLocks/>
          </p:cNvSpPr>
          <p:nvPr/>
        </p:nvSpPr>
        <p:spPr>
          <a:xfrm>
            <a:off x="567824" y="236518"/>
            <a:ext cx="10462665" cy="922053"/>
          </a:xfrm>
          <a:prstGeom prst="rect">
            <a:avLst/>
          </a:prstGeom>
        </p:spPr>
        <p:txBody>
          <a:bodyPr vert="horz" lIns="91214" tIns="45607" rIns="91214" bIns="4560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2114">
              <a:spcAft>
                <a:spcPts val="599"/>
              </a:spcAft>
            </a:pPr>
            <a:r>
              <a:rPr lang="en-US" sz="3600" b="1" dirty="0">
                <a:solidFill>
                  <a:srgbClr val="00539B"/>
                </a:solidFill>
                <a:latin typeface="Berthold Akzidenz Grotesk" panose="02000503030000020003" pitchFamily="2" charset="0"/>
              </a:rPr>
              <a:t>Initiative Area: Built Environment of the Future</a:t>
            </a:r>
          </a:p>
        </p:txBody>
      </p:sp>
      <p:sp>
        <p:nvSpPr>
          <p:cNvPr id="8" name="Rectangle 7">
            <a:extLst>
              <a:ext uri="{FF2B5EF4-FFF2-40B4-BE49-F238E27FC236}">
                <a16:creationId xmlns:a16="http://schemas.microsoft.com/office/drawing/2014/main" id="{F7D5E7FB-EE27-6640-AAF3-F73E7FB33F7C}"/>
              </a:ext>
            </a:extLst>
          </p:cNvPr>
          <p:cNvSpPr/>
          <p:nvPr/>
        </p:nvSpPr>
        <p:spPr>
          <a:xfrm>
            <a:off x="563787" y="1224102"/>
            <a:ext cx="812121" cy="1105255"/>
          </a:xfrm>
          <a:prstGeom prst="rect">
            <a:avLst/>
          </a:prstGeom>
        </p:spPr>
        <p:txBody>
          <a:bodyPr wrap="square">
            <a:spAutoFit/>
          </a:bodyPr>
          <a:lstStyle/>
          <a:p>
            <a:pPr defTabSz="910473"/>
            <a:r>
              <a:rPr lang="en-US" sz="6583" b="1" dirty="0">
                <a:solidFill>
                  <a:srgbClr val="5EC0E7"/>
                </a:solidFill>
                <a:latin typeface="Berthold Akzidenz Grotesk" panose="02000503030000020003" pitchFamily="2" charset="0"/>
              </a:rPr>
              <a:t>2</a:t>
            </a:r>
            <a:endParaRPr lang="en-US" sz="6583" dirty="0">
              <a:solidFill>
                <a:srgbClr val="5EC0E7"/>
              </a:solidFill>
              <a:latin typeface="Berthold Akzidenz Grotesk" panose="02000503030000020003" pitchFamily="2" charset="0"/>
            </a:endParaRPr>
          </a:p>
        </p:txBody>
      </p:sp>
      <p:sp>
        <p:nvSpPr>
          <p:cNvPr id="9" name="Rectangle 8">
            <a:extLst>
              <a:ext uri="{FF2B5EF4-FFF2-40B4-BE49-F238E27FC236}">
                <a16:creationId xmlns:a16="http://schemas.microsoft.com/office/drawing/2014/main" id="{7AA70A14-F348-7045-B176-432703B4A5DF}"/>
              </a:ext>
            </a:extLst>
          </p:cNvPr>
          <p:cNvSpPr/>
          <p:nvPr/>
        </p:nvSpPr>
        <p:spPr>
          <a:xfrm>
            <a:off x="1167714" y="1566790"/>
            <a:ext cx="8776193" cy="552627"/>
          </a:xfrm>
          <a:prstGeom prst="rect">
            <a:avLst/>
          </a:prstGeom>
        </p:spPr>
        <p:txBody>
          <a:bodyPr wrap="square">
            <a:spAutoFit/>
          </a:bodyPr>
          <a:lstStyle/>
          <a:p>
            <a:pPr defTabSz="910473"/>
            <a:r>
              <a:rPr lang="en-US" sz="2993" b="1" dirty="0">
                <a:solidFill>
                  <a:srgbClr val="5EC0E7"/>
                </a:solidFill>
                <a:latin typeface="Berthold Akzidenz Grotesk" panose="02000503030000020003" pitchFamily="2" charset="0"/>
              </a:rPr>
              <a:t>INDOOR ENVIRONMENTAL QUALITY</a:t>
            </a:r>
            <a:endParaRPr lang="en-US" sz="2993" dirty="0">
              <a:solidFill>
                <a:srgbClr val="5EC0E7"/>
              </a:solidFill>
              <a:latin typeface="Berthold Akzidenz Grotesk" panose="02000503030000020003" pitchFamily="2" charset="0"/>
            </a:endParaRPr>
          </a:p>
        </p:txBody>
      </p:sp>
      <p:graphicFrame>
        <p:nvGraphicFramePr>
          <p:cNvPr id="12" name="Diagram 11">
            <a:extLst>
              <a:ext uri="{FF2B5EF4-FFF2-40B4-BE49-F238E27FC236}">
                <a16:creationId xmlns:a16="http://schemas.microsoft.com/office/drawing/2014/main" id="{C48E8187-CBD7-9D43-8C31-2A271E506ED9}"/>
              </a:ext>
            </a:extLst>
          </p:cNvPr>
          <p:cNvGraphicFramePr>
            <a:graphicFrameLocks noChangeAspect="1"/>
          </p:cNvGraphicFramePr>
          <p:nvPr>
            <p:extLst>
              <p:ext uri="{D42A27DB-BD31-4B8C-83A1-F6EECF244321}">
                <p14:modId xmlns:p14="http://schemas.microsoft.com/office/powerpoint/2010/main" val="3806899440"/>
              </p:ext>
            </p:extLst>
          </p:nvPr>
        </p:nvGraphicFramePr>
        <p:xfrm>
          <a:off x="1191723" y="2191273"/>
          <a:ext cx="9094942" cy="43294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85588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C32670-FB77-0647-AF6C-D89EDDE22254}"/>
              </a:ext>
            </a:extLst>
          </p:cNvPr>
          <p:cNvSpPr/>
          <p:nvPr/>
        </p:nvSpPr>
        <p:spPr>
          <a:xfrm>
            <a:off x="679317" y="593442"/>
            <a:ext cx="4263253" cy="5671118"/>
          </a:xfrm>
          <a:prstGeom prst="rect">
            <a:avLst/>
          </a:prstGeom>
          <a:solidFill>
            <a:srgbClr val="00539B"/>
          </a:solidFill>
          <a:ln>
            <a:solidFill>
              <a:schemeClr val="tx2">
                <a:lumMod val="40000"/>
                <a:lumOff val="6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0473"/>
            <a:endParaRPr lang="en-US" sz="1793">
              <a:solidFill>
                <a:srgbClr val="FFC000"/>
              </a:solidFill>
              <a:latin typeface="Calibri" panose="020F0502020204030204"/>
            </a:endParaRPr>
          </a:p>
        </p:txBody>
      </p:sp>
      <p:cxnSp>
        <p:nvCxnSpPr>
          <p:cNvPr id="6" name="Straight Connector 5">
            <a:extLst>
              <a:ext uri="{FF2B5EF4-FFF2-40B4-BE49-F238E27FC236}">
                <a16:creationId xmlns:a16="http://schemas.microsoft.com/office/drawing/2014/main" id="{FCE1E64A-187C-B540-BC58-0E597892B4ED}"/>
              </a:ext>
            </a:extLst>
          </p:cNvPr>
          <p:cNvCxnSpPr>
            <a:cxnSpLocks/>
          </p:cNvCxnSpPr>
          <p:nvPr/>
        </p:nvCxnSpPr>
        <p:spPr>
          <a:xfrm>
            <a:off x="599998" y="514124"/>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DD06FF-67DD-4346-9BF1-949BEAEE293A}"/>
              </a:ext>
            </a:extLst>
          </p:cNvPr>
          <p:cNvCxnSpPr>
            <a:cxnSpLocks/>
          </p:cNvCxnSpPr>
          <p:nvPr/>
        </p:nvCxnSpPr>
        <p:spPr>
          <a:xfrm>
            <a:off x="599998" y="6363705"/>
            <a:ext cx="444502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192121F-B2B9-6547-8101-BFFE91C8B3AF}"/>
              </a:ext>
            </a:extLst>
          </p:cNvPr>
          <p:cNvCxnSpPr>
            <a:cxnSpLocks/>
          </p:cNvCxnSpPr>
          <p:nvPr/>
        </p:nvCxnSpPr>
        <p:spPr>
          <a:xfrm flipV="1">
            <a:off x="5045018" y="504211"/>
            <a:ext cx="0" cy="5859494"/>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A9246C-66DD-4544-A31F-CE5AB74CB0AC}"/>
              </a:ext>
            </a:extLst>
          </p:cNvPr>
          <p:cNvCxnSpPr>
            <a:cxnSpLocks/>
          </p:cNvCxnSpPr>
          <p:nvPr/>
        </p:nvCxnSpPr>
        <p:spPr>
          <a:xfrm flipV="1">
            <a:off x="599998" y="504211"/>
            <a:ext cx="0" cy="5859495"/>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5A81E4BD-755A-6743-B93C-58E12E91C873}"/>
              </a:ext>
            </a:extLst>
          </p:cNvPr>
          <p:cNvSpPr txBox="1">
            <a:spLocks/>
          </p:cNvSpPr>
          <p:nvPr/>
        </p:nvSpPr>
        <p:spPr>
          <a:xfrm>
            <a:off x="970132" y="1568482"/>
            <a:ext cx="3639526" cy="2979838"/>
          </a:xfrm>
          <a:prstGeom prst="rect">
            <a:avLst/>
          </a:prstGeom>
        </p:spPr>
        <p:txBody>
          <a:bodyPr vert="horz" lIns="91214" tIns="45607" rIns="91214" bIns="45607"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2114">
              <a:spcAft>
                <a:spcPts val="599"/>
              </a:spcAft>
            </a:pPr>
            <a:r>
              <a:rPr lang="en-US" sz="5500" b="1" dirty="0">
                <a:solidFill>
                  <a:srgbClr val="FFFFFF"/>
                </a:solidFill>
                <a:latin typeface="Berthold Akzidenz Grotesk" panose="02000503030000020003" pitchFamily="2" charset="0"/>
              </a:rPr>
              <a:t>Initiative </a:t>
            </a:r>
          </a:p>
          <a:p>
            <a:pPr algn="ctr" defTabSz="912114">
              <a:spcAft>
                <a:spcPts val="599"/>
              </a:spcAft>
            </a:pPr>
            <a:r>
              <a:rPr lang="en-US" sz="5500" b="1" dirty="0">
                <a:solidFill>
                  <a:srgbClr val="FFFFFF"/>
                </a:solidFill>
                <a:latin typeface="Berthold Akzidenz Grotesk" panose="02000503030000020003" pitchFamily="2" charset="0"/>
              </a:rPr>
              <a:t>Area: </a:t>
            </a:r>
          </a:p>
          <a:p>
            <a:pPr algn="ctr" defTabSz="912114">
              <a:spcAft>
                <a:spcPts val="599"/>
              </a:spcAft>
            </a:pPr>
            <a:r>
              <a:rPr lang="en-US" sz="2993" b="1" dirty="0">
                <a:solidFill>
                  <a:srgbClr val="FFFFFF"/>
                </a:solidFill>
                <a:latin typeface="Berthold Akzidenz Grotesk" panose="02000503030000020003" pitchFamily="2" charset="0"/>
              </a:rPr>
              <a:t>Future of ASHRAE</a:t>
            </a:r>
          </a:p>
        </p:txBody>
      </p:sp>
      <p:sp>
        <p:nvSpPr>
          <p:cNvPr id="29" name="Rectangle 28">
            <a:extLst>
              <a:ext uri="{FF2B5EF4-FFF2-40B4-BE49-F238E27FC236}">
                <a16:creationId xmlns:a16="http://schemas.microsoft.com/office/drawing/2014/main" id="{0FD943B1-56B2-6F4F-8810-B6A4E759067B}"/>
              </a:ext>
            </a:extLst>
          </p:cNvPr>
          <p:cNvSpPr/>
          <p:nvPr/>
        </p:nvSpPr>
        <p:spPr>
          <a:xfrm>
            <a:off x="5520688" y="1932644"/>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3</a:t>
            </a:r>
            <a:endParaRPr lang="en-US" sz="6583" dirty="0">
              <a:solidFill>
                <a:srgbClr val="00539B"/>
              </a:solidFill>
              <a:latin typeface="Berthold Akzidenz Grotesk" panose="02000503030000020003" pitchFamily="2" charset="0"/>
            </a:endParaRPr>
          </a:p>
        </p:txBody>
      </p:sp>
      <p:sp>
        <p:nvSpPr>
          <p:cNvPr id="30" name="Rectangle 29">
            <a:extLst>
              <a:ext uri="{FF2B5EF4-FFF2-40B4-BE49-F238E27FC236}">
                <a16:creationId xmlns:a16="http://schemas.microsoft.com/office/drawing/2014/main" id="{BA3C930C-CB26-2B4C-8058-0358379D7AB2}"/>
              </a:ext>
            </a:extLst>
          </p:cNvPr>
          <p:cNvSpPr/>
          <p:nvPr/>
        </p:nvSpPr>
        <p:spPr>
          <a:xfrm>
            <a:off x="6210354" y="2099922"/>
            <a:ext cx="5272167" cy="828941"/>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ORGANIZATIONAL</a:t>
            </a:r>
          </a:p>
          <a:p>
            <a:pPr defTabSz="910473"/>
            <a:r>
              <a:rPr lang="en-US" sz="2394" b="1" dirty="0">
                <a:solidFill>
                  <a:srgbClr val="00539B"/>
                </a:solidFill>
                <a:latin typeface="Berthold Akzidenz Grotesk" panose="02000503030000020003" pitchFamily="2" charset="0"/>
              </a:rPr>
              <a:t>STREAMLINING</a:t>
            </a:r>
          </a:p>
        </p:txBody>
      </p:sp>
      <p:sp>
        <p:nvSpPr>
          <p:cNvPr id="37" name="Rectangle 36">
            <a:extLst>
              <a:ext uri="{FF2B5EF4-FFF2-40B4-BE49-F238E27FC236}">
                <a16:creationId xmlns:a16="http://schemas.microsoft.com/office/drawing/2014/main" id="{B8DB3F41-5059-8D49-A04A-3F9D3030D1FF}"/>
              </a:ext>
            </a:extLst>
          </p:cNvPr>
          <p:cNvSpPr/>
          <p:nvPr/>
        </p:nvSpPr>
        <p:spPr>
          <a:xfrm>
            <a:off x="5530603" y="4306989"/>
            <a:ext cx="812121" cy="1105255"/>
          </a:xfrm>
          <a:prstGeom prst="rect">
            <a:avLst/>
          </a:prstGeom>
        </p:spPr>
        <p:txBody>
          <a:bodyPr wrap="square">
            <a:spAutoFit/>
          </a:bodyPr>
          <a:lstStyle/>
          <a:p>
            <a:pPr defTabSz="910473"/>
            <a:r>
              <a:rPr lang="en-US" sz="6583" b="1" dirty="0">
                <a:solidFill>
                  <a:srgbClr val="00539B"/>
                </a:solidFill>
                <a:latin typeface="Berthold Akzidenz Grotesk" panose="02000503030000020003" pitchFamily="2" charset="0"/>
              </a:rPr>
              <a:t>4</a:t>
            </a:r>
            <a:endParaRPr lang="en-US" sz="6583" dirty="0">
              <a:solidFill>
                <a:srgbClr val="00539B"/>
              </a:solidFill>
              <a:latin typeface="Berthold Akzidenz Grotesk" panose="02000503030000020003" pitchFamily="2" charset="0"/>
            </a:endParaRPr>
          </a:p>
        </p:txBody>
      </p:sp>
      <p:pic>
        <p:nvPicPr>
          <p:cNvPr id="8" name="Picture 7">
            <a:extLst>
              <a:ext uri="{FF2B5EF4-FFF2-40B4-BE49-F238E27FC236}">
                <a16:creationId xmlns:a16="http://schemas.microsoft.com/office/drawing/2014/main" id="{64332552-1286-894C-9E94-29741C45395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055" b="22164"/>
          <a:stretch/>
        </p:blipFill>
        <p:spPr>
          <a:xfrm>
            <a:off x="9397749" y="3620457"/>
            <a:ext cx="2401141" cy="1459409"/>
          </a:xfrm>
          <a:prstGeom prst="rect">
            <a:avLst/>
          </a:prstGeom>
        </p:spPr>
      </p:pic>
      <p:pic>
        <p:nvPicPr>
          <p:cNvPr id="5" name="Picture 4" descr="A picture containing transport&#10;&#10;Description automatically generated">
            <a:extLst>
              <a:ext uri="{FF2B5EF4-FFF2-40B4-BE49-F238E27FC236}">
                <a16:creationId xmlns:a16="http://schemas.microsoft.com/office/drawing/2014/main" id="{4D45F813-5545-0C4C-800F-1E13B92750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87589" y="1357524"/>
            <a:ext cx="2257204" cy="2257204"/>
          </a:xfrm>
          <a:prstGeom prst="rect">
            <a:avLst/>
          </a:prstGeom>
        </p:spPr>
      </p:pic>
      <p:sp>
        <p:nvSpPr>
          <p:cNvPr id="38" name="Rectangle 37">
            <a:extLst>
              <a:ext uri="{FF2B5EF4-FFF2-40B4-BE49-F238E27FC236}">
                <a16:creationId xmlns:a16="http://schemas.microsoft.com/office/drawing/2014/main" id="{73F10D5E-CACF-BA47-934D-88CC82440C56}"/>
              </a:ext>
            </a:extLst>
          </p:cNvPr>
          <p:cNvSpPr/>
          <p:nvPr/>
        </p:nvSpPr>
        <p:spPr>
          <a:xfrm>
            <a:off x="6210354" y="4300597"/>
            <a:ext cx="5272167" cy="1197359"/>
          </a:xfrm>
          <a:prstGeom prst="rect">
            <a:avLst/>
          </a:prstGeom>
        </p:spPr>
        <p:txBody>
          <a:bodyPr wrap="square">
            <a:spAutoFit/>
          </a:bodyPr>
          <a:lstStyle/>
          <a:p>
            <a:pPr defTabSz="910473"/>
            <a:r>
              <a:rPr lang="en-US" sz="2394" b="1" dirty="0">
                <a:solidFill>
                  <a:srgbClr val="00539B"/>
                </a:solidFill>
                <a:latin typeface="Berthold Akzidenz Grotesk" panose="02000503030000020003" pitchFamily="2" charset="0"/>
              </a:rPr>
              <a:t>IMPROVE CHAPTER</a:t>
            </a:r>
          </a:p>
          <a:p>
            <a:pPr defTabSz="910473"/>
            <a:r>
              <a:rPr lang="en-US" sz="2394" b="1" dirty="0">
                <a:solidFill>
                  <a:srgbClr val="00539B"/>
                </a:solidFill>
                <a:latin typeface="Berthold Akzidenz Grotesk" panose="02000503030000020003" pitchFamily="2" charset="0"/>
              </a:rPr>
              <a:t>ENGAGEMENT, </a:t>
            </a:r>
          </a:p>
          <a:p>
            <a:pPr defTabSz="910473"/>
            <a:r>
              <a:rPr lang="en-US" sz="2394" b="1" dirty="0">
                <a:solidFill>
                  <a:srgbClr val="00539B"/>
                </a:solidFill>
                <a:latin typeface="Berthold Akzidenz Grotesk" panose="02000503030000020003" pitchFamily="2" charset="0"/>
              </a:rPr>
              <a:t>CAPACITY AND SUPPORT</a:t>
            </a:r>
          </a:p>
        </p:txBody>
      </p:sp>
    </p:spTree>
    <p:extLst>
      <p:ext uri="{BB962C8B-B14F-4D97-AF65-F5344CB8AC3E}">
        <p14:creationId xmlns:p14="http://schemas.microsoft.com/office/powerpoint/2010/main" val="386655501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TotalTime>
  <Words>2270</Words>
  <Application>Microsoft Office PowerPoint</Application>
  <PresentationFormat>Custom</PresentationFormat>
  <Paragraphs>158</Paragraphs>
  <Slides>13</Slides>
  <Notes>13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13</vt:i4>
      </vt:variant>
    </vt:vector>
  </HeadingPairs>
  <TitlesOfParts>
    <vt:vector size="27" baseType="lpstr">
      <vt:lpstr>Akzidenz Grotesk BE Bold</vt:lpstr>
      <vt:lpstr>Akzidenz Grotesk BE Light</vt:lpstr>
      <vt:lpstr>Arial</vt:lpstr>
      <vt:lpstr>Berthold Akzidenz Grotesk</vt:lpstr>
      <vt:lpstr>Berthold Akzidenz Grotesk Mediu</vt:lpstr>
      <vt:lpstr>Calibri</vt:lpstr>
      <vt:lpstr>Calibri Light</vt:lpstr>
      <vt:lpstr>Lato Regular</vt:lpstr>
      <vt:lpstr>Custom Design</vt:lpstr>
      <vt:lpstr>1_Custom Design</vt:lpstr>
      <vt:lpstr>2_Custom Design</vt:lpstr>
      <vt:lpstr>28_Office Theme</vt:lpstr>
      <vt:lpstr>3_Custom Design</vt:lpstr>
      <vt:lpstr>4_Custom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Branta, Rebecca</dc:creator>
  <cp:lastModifiedBy>Mitchell, Adrienne</cp:lastModifiedBy>
  <cp:revision>38</cp:revision>
  <dcterms:created xsi:type="dcterms:W3CDTF">2019-06-05T15:34:46Z</dcterms:created>
  <dcterms:modified xsi:type="dcterms:W3CDTF">2019-06-21T20:30:11Z</dcterms:modified>
</cp:coreProperties>
</file>