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8"/>
  </p:notesMasterIdLst>
  <p:sldIdLst>
    <p:sldId id="258" r:id="rId3"/>
    <p:sldId id="259" r:id="rId4"/>
    <p:sldId id="262" r:id="rId5"/>
    <p:sldId id="265" r:id="rId6"/>
    <p:sldId id="266" r:id="rId7"/>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6600"/>
    <a:srgbClr val="182B89"/>
    <a:srgbClr val="B4FF46"/>
    <a:srgbClr val="09209D"/>
    <a:srgbClr val="135BB9"/>
    <a:srgbClr val="A8EA3F"/>
    <a:srgbClr val="91C53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100" autoAdjust="0"/>
    <p:restoredTop sz="94660"/>
  </p:normalViewPr>
  <p:slideViewPr>
    <p:cSldViewPr snapToObjects="1">
      <p:cViewPr>
        <p:scale>
          <a:sx n="110" d="100"/>
          <a:sy n="110" d="100"/>
        </p:scale>
        <p:origin x="-204" y="-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dirty="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05374C1C-662E-464A-A22D-5D96C218388A}" type="datetimeFigureOut">
              <a:rPr lang="en-US"/>
              <a:pPr>
                <a:defRPr/>
              </a:pPr>
              <a:t>6/17/2013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dirty="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F76E47F5-6012-4741-B428-A42E2582D100}" type="slidenum">
              <a:rPr lang="en-US"/>
              <a:pPr>
                <a:defRPr/>
              </a:pPr>
              <a:t>‹#›</a:t>
            </a:fld>
            <a:endParaRPr lang="en-US" dirty="0"/>
          </a:p>
        </p:txBody>
      </p:sp>
    </p:spTree>
    <p:extLst>
      <p:ext uri="{BB962C8B-B14F-4D97-AF65-F5344CB8AC3E}">
        <p14:creationId xmlns:p14="http://schemas.microsoft.com/office/powerpoint/2010/main" xmlns="" val="204279852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FD89A19-379E-4FF5-90B6-DFEBC6E9BE46}" type="slidenum">
              <a:rPr lang="en-US"/>
              <a:pPr fontAlgn="base">
                <a:spcBef>
                  <a:spcPct val="0"/>
                </a:spcBef>
                <a:spcAft>
                  <a:spcPct val="0"/>
                </a:spcAft>
              </a:pPr>
              <a:t>1</a:t>
            </a:fld>
            <a:endParaRPr lang="en-US" dirty="0"/>
          </a:p>
        </p:txBody>
      </p:sp>
      <p:sp>
        <p:nvSpPr>
          <p:cNvPr id="7270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2708" name="Rectangle 3"/>
          <p:cNvSpPr>
            <a:spLocks noGrp="1" noChangeArrowheads="1"/>
          </p:cNvSpPr>
          <p:nvPr>
            <p:ph type="body" idx="1"/>
          </p:nvPr>
        </p:nvSpPr>
        <p:spPr bwMode="auto">
          <a:xfrm>
            <a:off x="914400" y="4343400"/>
            <a:ext cx="5029200" cy="4114800"/>
          </a:xfrm>
          <a:noFill/>
        </p:spPr>
        <p:txBody>
          <a:bodyPr wrap="square" numCol="1" anchor="t" anchorCtr="0" compatLnSpc="1">
            <a:prstTxWarp prst="textNoShape">
              <a:avLst/>
            </a:prstTxWarp>
          </a:bodyPr>
          <a:lstStyle/>
          <a:p>
            <a:pPr>
              <a:spcBef>
                <a:spcPct val="0"/>
              </a:spcBef>
            </a:pP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14600"/>
            <a:ext cx="7772400" cy="838200"/>
          </a:xfrm>
          <a:effectLst>
            <a:outerShdw dist="25400" dir="2700000">
              <a:schemeClr val="tx1">
                <a:lumMod val="75000"/>
                <a:lumOff val="25000"/>
              </a:schemeClr>
            </a:outerShdw>
          </a:effectLst>
        </p:spPr>
        <p:txBody>
          <a:bodyPr>
            <a:normAutofit/>
          </a:bodyPr>
          <a:lstStyle>
            <a:lvl1pPr algn="ctr">
              <a:defRPr sz="4000">
                <a:solidFill>
                  <a:schemeClr val="bg1"/>
                </a:solidFill>
              </a:defRPr>
            </a:lvl1pPr>
          </a:lstStyle>
          <a:p>
            <a:r>
              <a:rPr lang="en-US" smtClean="0"/>
              <a:t>Click to edit Master title style</a:t>
            </a:r>
            <a:endParaRPr lang="en-US"/>
          </a:p>
        </p:txBody>
      </p:sp>
      <p:sp>
        <p:nvSpPr>
          <p:cNvPr id="3" name="Subtitle 2"/>
          <p:cNvSpPr>
            <a:spLocks noGrp="1"/>
          </p:cNvSpPr>
          <p:nvPr>
            <p:ph type="subTitle" idx="1"/>
          </p:nvPr>
        </p:nvSpPr>
        <p:spPr>
          <a:xfrm>
            <a:off x="1371600" y="3352800"/>
            <a:ext cx="6400800" cy="1752600"/>
          </a:xfrm>
          <a:effectLst>
            <a:outerShdw dist="12700" dir="2700000">
              <a:schemeClr val="tx1">
                <a:lumMod val="75000"/>
                <a:lumOff val="25000"/>
              </a:schemeClr>
            </a:outerShdw>
          </a:effectLst>
        </p:spPr>
        <p:txBody>
          <a:bodyPr/>
          <a:lstStyle>
            <a:lvl1pPr marL="0" indent="0" algn="ctr">
              <a:buNone/>
              <a:defRPr>
                <a:solidFill>
                  <a:srgbClr val="B4FF4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1C96B052-7570-455B-ADAC-66D26D3A8752}" type="datetimeFigureOut">
              <a:rPr lang="en-US"/>
              <a:pPr>
                <a:defRPr/>
              </a:pPr>
              <a:t>6/17/2013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E5A2030-5921-4A63-8AA1-08EF6B297D29}"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E5D8678-21F0-41D9-A1C4-99FB2B53D362}" type="datetimeFigureOut">
              <a:rPr lang="en-US"/>
              <a:pPr>
                <a:defRPr/>
              </a:pPr>
              <a:t>6/17/2013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34A9996-32BD-444A-BE43-E6640F8C8891}"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EA82D1C-A99F-43F8-AE1D-2250B36D7819}" type="datetimeFigureOut">
              <a:rPr lang="en-US"/>
              <a:pPr>
                <a:defRPr/>
              </a:pPr>
              <a:t>6/17/2013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8DC8972-79A7-492D-B3A8-C67AE8C3EC6F}"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9B8E8430-BC14-4D2C-867E-48DA0412FD2C}" type="datetimeFigureOut">
              <a:rPr lang="en-US"/>
              <a:pPr>
                <a:defRPr/>
              </a:pPr>
              <a:t>6/17/2013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4BF14BE-BA85-495A-9BAE-53E6FA3CFC6A}"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82CAB1A-5E49-41C6-BB0E-2BF5AE34F907}" type="datetimeFigureOut">
              <a:rPr lang="en-US"/>
              <a:pPr>
                <a:defRPr/>
              </a:pPr>
              <a:t>6/17/2013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5FCCA86-E07B-4556-9608-F2EFDFBAFA99}"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EC59DB3-1DC6-4FCC-B51E-67A9C4183DC4}" type="datetimeFigureOut">
              <a:rPr lang="en-US"/>
              <a:pPr>
                <a:defRPr/>
              </a:pPr>
              <a:t>6/17/2013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92757A0-903B-487C-8FEC-FB3E573C53F5}" type="slidenum">
              <a:rPr lang="en-US"/>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DFF60BD7-5CFD-4DBA-932B-35DD885517F8}" type="datetimeFigureOut">
              <a:rPr lang="en-US"/>
              <a:pPr>
                <a:defRPr/>
              </a:pPr>
              <a:t>6/17/2013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F7B2388-572D-4807-9F7F-74E6FBB7AC28}" type="slidenum">
              <a:rPr lang="en-US"/>
              <a:pPr>
                <a:defRPr/>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3EB85F3-4338-486E-ABCA-D29DADBE4535}" type="datetimeFigureOut">
              <a:rPr lang="en-US"/>
              <a:pPr>
                <a:defRPr/>
              </a:pPr>
              <a:t>6/17/2013</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D161C6C-6213-450E-9598-B87EA1204706}" type="slidenum">
              <a:rPr lang="en-US"/>
              <a:pPr>
                <a:defRPr/>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D0B3C30-DA33-4C7D-8C9E-912E5E36D26D}" type="datetimeFigureOut">
              <a:rPr lang="en-US"/>
              <a:pPr>
                <a:defRPr/>
              </a:pPr>
              <a:t>6/17/2013</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1851EB0-B03C-4D8B-8B87-8F5BF81F8019}" type="slidenum">
              <a:rPr lang="en-US"/>
              <a:pPr>
                <a:defRPr/>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E5C0562-DF30-44D6-8EAF-B1B9A93CFFF3}" type="datetimeFigureOut">
              <a:rPr lang="en-US"/>
              <a:pPr>
                <a:defRPr/>
              </a:pPr>
              <a:t>6/17/2013</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4306E88-FA03-45A9-BB7E-74A3523C999A}" type="slidenum">
              <a:rPr lang="en-US"/>
              <a:pPr>
                <a:defRPr/>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AEF73AC-6E2F-4B04-BBE4-6612DFC5CDBA}" type="datetimeFigureOut">
              <a:rPr lang="en-US"/>
              <a:pPr>
                <a:defRPr/>
              </a:pPr>
              <a:t>6/17/2013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37F59A2-2D2F-496A-93D2-494E298FECDB}"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633D831C-DC55-43E4-BA9F-97B1750856FB}" type="datetimeFigureOut">
              <a:rPr lang="en-US"/>
              <a:pPr>
                <a:defRPr/>
              </a:pPr>
              <a:t>6/17/2013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881E001-7DD5-4F0D-8BAF-5BA5BB1C58AE}" type="slidenum">
              <a:rPr lang="en-US"/>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3808C11-73C2-4DEC-BB87-73DB150045FE}" type="datetimeFigureOut">
              <a:rPr lang="en-US"/>
              <a:pPr>
                <a:defRPr/>
              </a:pPr>
              <a:t>6/17/2013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BD7C857-90B4-4926-A6D1-B121634238AF}" type="slidenum">
              <a:rPr lang="en-US"/>
              <a:pPr>
                <a:defRPr/>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9F085B8-E675-4614-8910-88E579F2E596}" type="datetimeFigureOut">
              <a:rPr lang="en-US"/>
              <a:pPr>
                <a:defRPr/>
              </a:pPr>
              <a:t>6/17/2013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E38CCC8-AE38-46B6-8CE8-BF250764D21D}" type="slidenum">
              <a:rPr lang="en-US"/>
              <a:pPr>
                <a:defRPr/>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94E5922-9B2B-42E3-81A9-451DB6724AF3}" type="datetimeFigureOut">
              <a:rPr lang="en-US"/>
              <a:pPr>
                <a:defRPr/>
              </a:pPr>
              <a:t>6/17/2013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D9D56BF-8080-4EE8-A9B4-AB097DEFAB6B}"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B551B1C-19F1-412B-BA0A-52351BEA52EE}" type="datetimeFigureOut">
              <a:rPr lang="en-US"/>
              <a:pPr>
                <a:defRPr/>
              </a:pPr>
              <a:t>6/17/2013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9826D46-F215-4BC1-963E-062E0850B3D4}"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73EEE80-9BAC-494E-8D32-0567B0B81225}" type="datetimeFigureOut">
              <a:rPr lang="en-US"/>
              <a:pPr>
                <a:defRPr/>
              </a:pPr>
              <a:t>6/17/2013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2412DEB-AC95-4A3F-8DF4-3B0C511F86BD}"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002A08EA-45EE-413E-B17F-AC218EFD4B3E}" type="datetimeFigureOut">
              <a:rPr lang="en-US"/>
              <a:pPr>
                <a:defRPr/>
              </a:pPr>
              <a:t>6/17/2013</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0922282-6E88-40F8-91FD-829E777BD5D3}"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1BE986A-CA00-4FB0-A1EE-82F51D933850}" type="datetimeFigureOut">
              <a:rPr lang="en-US"/>
              <a:pPr>
                <a:defRPr/>
              </a:pPr>
              <a:t>6/17/2013</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EDA41E5-8180-4A0B-8371-B7D603FA2A59}"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A8F7C49-264D-4C36-8DF0-FC0234923789}" type="datetimeFigureOut">
              <a:rPr lang="en-US"/>
              <a:pPr>
                <a:defRPr/>
              </a:pPr>
              <a:t>6/17/2013</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336211B9-D5A0-425D-A8B4-DE627F48D0F7}"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7295649-8D6D-4471-A92F-1C8E24357154}" type="datetimeFigureOut">
              <a:rPr lang="en-US"/>
              <a:pPr>
                <a:defRPr/>
              </a:pPr>
              <a:t>6/17/2013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4E8BC56-27FC-4207-BA66-6FDC4DC573BC}"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6FD7C05-188B-4A29-B8CD-2F9DBC910746}" type="datetimeFigureOut">
              <a:rPr lang="en-US"/>
              <a:pPr>
                <a:defRPr/>
              </a:pPr>
              <a:t>6/17/2013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0B53C94-80E5-4FEE-9A43-890E0C895069}"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762000" y="152400"/>
            <a:ext cx="79248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 name="Text Placeholder 2"/>
          <p:cNvSpPr>
            <a:spLocks noGrp="1"/>
          </p:cNvSpPr>
          <p:nvPr>
            <p:ph type="body" idx="1"/>
          </p:nvPr>
        </p:nvSpPr>
        <p:spPr>
          <a:xfrm>
            <a:off x="762000" y="1524000"/>
            <a:ext cx="7924800" cy="4373563"/>
          </a:xfrm>
          <a:prstGeom prst="rect">
            <a:avLst/>
          </a:prstGeom>
          <a:effectLst>
            <a:outerShdw dist="25400" dir="3420000">
              <a:schemeClr val="tx1">
                <a:lumMod val="75000"/>
                <a:lumOff val="25000"/>
              </a:schemeClr>
            </a:outerShdw>
          </a:effectLst>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C8811715-5635-4BB2-809C-25D4A81FB0F2}" type="datetimeFigureOut">
              <a:rPr lang="en-US"/>
              <a:pPr>
                <a:defRPr/>
              </a:pPr>
              <a:t>6/17/2013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5B5D1B7A-6EA6-443C-9E3F-7B9CCDF055FC}"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94"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l" defTabSz="457200" rtl="0" fontAlgn="base">
        <a:spcBef>
          <a:spcPct val="0"/>
        </a:spcBef>
        <a:spcAft>
          <a:spcPct val="0"/>
        </a:spcAft>
        <a:defRPr sz="3200" kern="1200">
          <a:solidFill>
            <a:srgbClr val="B4FF46"/>
          </a:solidFill>
          <a:latin typeface="Helvetica"/>
          <a:ea typeface="+mj-ea"/>
          <a:cs typeface="Helvetica"/>
        </a:defRPr>
      </a:lvl1pPr>
      <a:lvl2pPr algn="l" defTabSz="457200" rtl="0" fontAlgn="base">
        <a:spcBef>
          <a:spcPct val="0"/>
        </a:spcBef>
        <a:spcAft>
          <a:spcPct val="0"/>
        </a:spcAft>
        <a:defRPr sz="3200">
          <a:solidFill>
            <a:srgbClr val="B4FF46"/>
          </a:solidFill>
          <a:latin typeface="Helvetica" pitchFamily="34" charset="0"/>
          <a:cs typeface="Helvetica" pitchFamily="34" charset="0"/>
        </a:defRPr>
      </a:lvl2pPr>
      <a:lvl3pPr algn="l" defTabSz="457200" rtl="0" fontAlgn="base">
        <a:spcBef>
          <a:spcPct val="0"/>
        </a:spcBef>
        <a:spcAft>
          <a:spcPct val="0"/>
        </a:spcAft>
        <a:defRPr sz="3200">
          <a:solidFill>
            <a:srgbClr val="B4FF46"/>
          </a:solidFill>
          <a:latin typeface="Helvetica" pitchFamily="34" charset="0"/>
          <a:cs typeface="Helvetica" pitchFamily="34" charset="0"/>
        </a:defRPr>
      </a:lvl3pPr>
      <a:lvl4pPr algn="l" defTabSz="457200" rtl="0" fontAlgn="base">
        <a:spcBef>
          <a:spcPct val="0"/>
        </a:spcBef>
        <a:spcAft>
          <a:spcPct val="0"/>
        </a:spcAft>
        <a:defRPr sz="3200">
          <a:solidFill>
            <a:srgbClr val="B4FF46"/>
          </a:solidFill>
          <a:latin typeface="Helvetica" pitchFamily="34" charset="0"/>
          <a:cs typeface="Helvetica" pitchFamily="34" charset="0"/>
        </a:defRPr>
      </a:lvl4pPr>
      <a:lvl5pPr algn="l" defTabSz="457200" rtl="0" fontAlgn="base">
        <a:spcBef>
          <a:spcPct val="0"/>
        </a:spcBef>
        <a:spcAft>
          <a:spcPct val="0"/>
        </a:spcAft>
        <a:defRPr sz="3200">
          <a:solidFill>
            <a:srgbClr val="B4FF46"/>
          </a:solidFill>
          <a:latin typeface="Helvetica" pitchFamily="34" charset="0"/>
          <a:cs typeface="Helvetica" pitchFamily="34" charset="0"/>
        </a:defRPr>
      </a:lvl5pPr>
      <a:lvl6pPr marL="457200" algn="l" defTabSz="457200" rtl="0" fontAlgn="base">
        <a:spcBef>
          <a:spcPct val="0"/>
        </a:spcBef>
        <a:spcAft>
          <a:spcPct val="0"/>
        </a:spcAft>
        <a:defRPr sz="3200">
          <a:solidFill>
            <a:srgbClr val="B4FF46"/>
          </a:solidFill>
          <a:latin typeface="Helvetica" pitchFamily="34" charset="0"/>
          <a:cs typeface="Helvetica" pitchFamily="34" charset="0"/>
        </a:defRPr>
      </a:lvl6pPr>
      <a:lvl7pPr marL="914400" algn="l" defTabSz="457200" rtl="0" fontAlgn="base">
        <a:spcBef>
          <a:spcPct val="0"/>
        </a:spcBef>
        <a:spcAft>
          <a:spcPct val="0"/>
        </a:spcAft>
        <a:defRPr sz="3200">
          <a:solidFill>
            <a:srgbClr val="B4FF46"/>
          </a:solidFill>
          <a:latin typeface="Helvetica" pitchFamily="34" charset="0"/>
          <a:cs typeface="Helvetica" pitchFamily="34" charset="0"/>
        </a:defRPr>
      </a:lvl7pPr>
      <a:lvl8pPr marL="1371600" algn="l" defTabSz="457200" rtl="0" fontAlgn="base">
        <a:spcBef>
          <a:spcPct val="0"/>
        </a:spcBef>
        <a:spcAft>
          <a:spcPct val="0"/>
        </a:spcAft>
        <a:defRPr sz="3200">
          <a:solidFill>
            <a:srgbClr val="B4FF46"/>
          </a:solidFill>
          <a:latin typeface="Helvetica" pitchFamily="34" charset="0"/>
          <a:cs typeface="Helvetica" pitchFamily="34" charset="0"/>
        </a:defRPr>
      </a:lvl8pPr>
      <a:lvl9pPr marL="1828800" algn="l" defTabSz="457200" rtl="0" fontAlgn="base">
        <a:spcBef>
          <a:spcPct val="0"/>
        </a:spcBef>
        <a:spcAft>
          <a:spcPct val="0"/>
        </a:spcAft>
        <a:defRPr sz="3200">
          <a:solidFill>
            <a:srgbClr val="B4FF46"/>
          </a:solidFill>
          <a:latin typeface="Helvetica" pitchFamily="34" charset="0"/>
          <a:cs typeface="Helvetica" pitchFamily="34" charset="0"/>
        </a:defRPr>
      </a:lvl9pPr>
    </p:titleStyle>
    <p:bodyStyle>
      <a:lvl1pPr marL="342900" indent="-342900" algn="l" defTabSz="457200" rtl="0" fontAlgn="base">
        <a:spcBef>
          <a:spcPct val="20000"/>
        </a:spcBef>
        <a:spcAft>
          <a:spcPct val="0"/>
        </a:spcAft>
        <a:buFont typeface="Arial" charset="0"/>
        <a:buChar char="•"/>
        <a:defRPr sz="2800" kern="1200">
          <a:solidFill>
            <a:schemeClr val="bg1"/>
          </a:solidFill>
          <a:latin typeface="Helvetica"/>
          <a:ea typeface="+mn-ea"/>
          <a:cs typeface="Helvetica"/>
        </a:defRPr>
      </a:lvl1pPr>
      <a:lvl2pPr marL="742950" indent="-285750" algn="l" defTabSz="457200" rtl="0" fontAlgn="base">
        <a:spcBef>
          <a:spcPct val="20000"/>
        </a:spcBef>
        <a:spcAft>
          <a:spcPct val="0"/>
        </a:spcAft>
        <a:buFont typeface="Arial" charset="0"/>
        <a:buChar char="–"/>
        <a:defRPr sz="2400" kern="1200">
          <a:solidFill>
            <a:schemeClr val="bg1"/>
          </a:solidFill>
          <a:latin typeface="Helvetica"/>
          <a:ea typeface="+mn-ea"/>
          <a:cs typeface="Helvetica"/>
        </a:defRPr>
      </a:lvl2pPr>
      <a:lvl3pPr marL="1143000" indent="-228600" algn="l" defTabSz="457200" rtl="0" fontAlgn="base">
        <a:spcBef>
          <a:spcPct val="20000"/>
        </a:spcBef>
        <a:spcAft>
          <a:spcPct val="0"/>
        </a:spcAft>
        <a:buFont typeface="Arial" charset="0"/>
        <a:buChar char="•"/>
        <a:defRPr sz="2000" kern="1200">
          <a:solidFill>
            <a:schemeClr val="bg1"/>
          </a:solidFill>
          <a:latin typeface="Helvetica"/>
          <a:ea typeface="+mn-ea"/>
          <a:cs typeface="Helvetica"/>
        </a:defRPr>
      </a:lvl3pPr>
      <a:lvl4pPr marL="1600200" indent="-228600" algn="l" defTabSz="457200" rtl="0" fontAlgn="base">
        <a:spcBef>
          <a:spcPct val="20000"/>
        </a:spcBef>
        <a:spcAft>
          <a:spcPct val="0"/>
        </a:spcAft>
        <a:buFont typeface="Arial" charset="0"/>
        <a:buChar char="–"/>
        <a:defRPr kern="1200">
          <a:solidFill>
            <a:schemeClr val="bg1"/>
          </a:solidFill>
          <a:latin typeface="Helvetica"/>
          <a:ea typeface="+mn-ea"/>
          <a:cs typeface="Helvetica"/>
        </a:defRPr>
      </a:lvl4pPr>
      <a:lvl5pPr marL="2057400" indent="-228600" algn="l" defTabSz="457200" rtl="0" fontAlgn="base">
        <a:spcBef>
          <a:spcPct val="20000"/>
        </a:spcBef>
        <a:spcAft>
          <a:spcPct val="0"/>
        </a:spcAft>
        <a:buFont typeface="Arial" charset="0"/>
        <a:buChar char="»"/>
        <a:defRPr sz="1600" kern="1200">
          <a:solidFill>
            <a:schemeClr val="bg1"/>
          </a:solidFill>
          <a:latin typeface="Helvetica"/>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762000" y="152400"/>
            <a:ext cx="79248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762000" y="1524000"/>
            <a:ext cx="7924800" cy="4373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EC338821-AB47-40C0-883A-A4CABDD2E4D2}" type="datetimeFigureOut">
              <a:rPr lang="en-US"/>
              <a:pPr>
                <a:defRPr/>
              </a:pPr>
              <a:t>6/17/2013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7310FD0F-7BD6-493B-9766-BFBC07246A61}"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xStyles>
    <p:titleStyle>
      <a:lvl1pPr algn="l" rtl="0" fontAlgn="base">
        <a:spcBef>
          <a:spcPct val="0"/>
        </a:spcBef>
        <a:spcAft>
          <a:spcPct val="0"/>
        </a:spcAft>
        <a:defRPr sz="3200" kern="1200">
          <a:solidFill>
            <a:srgbClr val="B4FF46"/>
          </a:solidFill>
          <a:latin typeface="Helvetica" pitchFamily="34" charset="0"/>
          <a:ea typeface="+mj-ea"/>
          <a:cs typeface="Helvetica" pitchFamily="34" charset="0"/>
        </a:defRPr>
      </a:lvl1pPr>
      <a:lvl2pPr algn="l" rtl="0" fontAlgn="base">
        <a:spcBef>
          <a:spcPct val="0"/>
        </a:spcBef>
        <a:spcAft>
          <a:spcPct val="0"/>
        </a:spcAft>
        <a:defRPr sz="3200">
          <a:solidFill>
            <a:srgbClr val="B4FF46"/>
          </a:solidFill>
          <a:latin typeface="Helvetica" pitchFamily="34" charset="0"/>
          <a:cs typeface="Helvetica" pitchFamily="34" charset="0"/>
        </a:defRPr>
      </a:lvl2pPr>
      <a:lvl3pPr algn="l" rtl="0" fontAlgn="base">
        <a:spcBef>
          <a:spcPct val="0"/>
        </a:spcBef>
        <a:spcAft>
          <a:spcPct val="0"/>
        </a:spcAft>
        <a:defRPr sz="3200">
          <a:solidFill>
            <a:srgbClr val="B4FF46"/>
          </a:solidFill>
          <a:latin typeface="Helvetica" pitchFamily="34" charset="0"/>
          <a:cs typeface="Helvetica" pitchFamily="34" charset="0"/>
        </a:defRPr>
      </a:lvl3pPr>
      <a:lvl4pPr algn="l" rtl="0" fontAlgn="base">
        <a:spcBef>
          <a:spcPct val="0"/>
        </a:spcBef>
        <a:spcAft>
          <a:spcPct val="0"/>
        </a:spcAft>
        <a:defRPr sz="3200">
          <a:solidFill>
            <a:srgbClr val="B4FF46"/>
          </a:solidFill>
          <a:latin typeface="Helvetica" pitchFamily="34" charset="0"/>
          <a:cs typeface="Helvetica" pitchFamily="34" charset="0"/>
        </a:defRPr>
      </a:lvl4pPr>
      <a:lvl5pPr algn="l" rtl="0" fontAlgn="base">
        <a:spcBef>
          <a:spcPct val="0"/>
        </a:spcBef>
        <a:spcAft>
          <a:spcPct val="0"/>
        </a:spcAft>
        <a:defRPr sz="3200">
          <a:solidFill>
            <a:srgbClr val="B4FF46"/>
          </a:solidFill>
          <a:latin typeface="Helvetica" pitchFamily="34" charset="0"/>
          <a:cs typeface="Helvetica" pitchFamily="34" charset="0"/>
        </a:defRPr>
      </a:lvl5pPr>
      <a:lvl6pPr marL="457200" algn="l" rtl="0" fontAlgn="base">
        <a:spcBef>
          <a:spcPct val="0"/>
        </a:spcBef>
        <a:spcAft>
          <a:spcPct val="0"/>
        </a:spcAft>
        <a:defRPr sz="3200">
          <a:solidFill>
            <a:srgbClr val="B4FF46"/>
          </a:solidFill>
          <a:latin typeface="Helvetica" pitchFamily="34" charset="0"/>
          <a:cs typeface="Helvetica" pitchFamily="34" charset="0"/>
        </a:defRPr>
      </a:lvl6pPr>
      <a:lvl7pPr marL="914400" algn="l" rtl="0" fontAlgn="base">
        <a:spcBef>
          <a:spcPct val="0"/>
        </a:spcBef>
        <a:spcAft>
          <a:spcPct val="0"/>
        </a:spcAft>
        <a:defRPr sz="3200">
          <a:solidFill>
            <a:srgbClr val="B4FF46"/>
          </a:solidFill>
          <a:latin typeface="Helvetica" pitchFamily="34" charset="0"/>
          <a:cs typeface="Helvetica" pitchFamily="34" charset="0"/>
        </a:defRPr>
      </a:lvl7pPr>
      <a:lvl8pPr marL="1371600" algn="l" rtl="0" fontAlgn="base">
        <a:spcBef>
          <a:spcPct val="0"/>
        </a:spcBef>
        <a:spcAft>
          <a:spcPct val="0"/>
        </a:spcAft>
        <a:defRPr sz="3200">
          <a:solidFill>
            <a:srgbClr val="B4FF46"/>
          </a:solidFill>
          <a:latin typeface="Helvetica" pitchFamily="34" charset="0"/>
          <a:cs typeface="Helvetica" pitchFamily="34" charset="0"/>
        </a:defRPr>
      </a:lvl8pPr>
      <a:lvl9pPr marL="1828800" algn="l" rtl="0" fontAlgn="base">
        <a:spcBef>
          <a:spcPct val="0"/>
        </a:spcBef>
        <a:spcAft>
          <a:spcPct val="0"/>
        </a:spcAft>
        <a:defRPr sz="3200">
          <a:solidFill>
            <a:srgbClr val="B4FF46"/>
          </a:solidFill>
          <a:latin typeface="Helvetica" pitchFamily="34" charset="0"/>
          <a:cs typeface="Helvetica" pitchFamily="34" charset="0"/>
        </a:defRPr>
      </a:lvl9pPr>
    </p:titleStyle>
    <p:bodyStyle>
      <a:lvl1pPr marL="342900" indent="-342900" algn="l" rtl="0" fontAlgn="base">
        <a:spcBef>
          <a:spcPct val="20000"/>
        </a:spcBef>
        <a:spcAft>
          <a:spcPct val="0"/>
        </a:spcAft>
        <a:buFont typeface="Arial" charset="0"/>
        <a:buChar char="•"/>
        <a:defRPr sz="2800" kern="1200">
          <a:solidFill>
            <a:srgbClr val="09209D"/>
          </a:solidFill>
          <a:latin typeface="Helvetica" pitchFamily="34" charset="0"/>
          <a:ea typeface="+mn-ea"/>
          <a:cs typeface="Helvetica" pitchFamily="34" charset="0"/>
        </a:defRPr>
      </a:lvl1pPr>
      <a:lvl2pPr marL="742950" indent="-285750" algn="l" rtl="0" fontAlgn="base">
        <a:spcBef>
          <a:spcPct val="20000"/>
        </a:spcBef>
        <a:spcAft>
          <a:spcPct val="0"/>
        </a:spcAft>
        <a:buFont typeface="Arial" charset="0"/>
        <a:buChar char="–"/>
        <a:defRPr sz="2400" kern="1200">
          <a:solidFill>
            <a:srgbClr val="09209D"/>
          </a:solidFill>
          <a:latin typeface="Helvetica" pitchFamily="34" charset="0"/>
          <a:ea typeface="+mn-ea"/>
          <a:cs typeface="Helvetica" pitchFamily="34" charset="0"/>
        </a:defRPr>
      </a:lvl2pPr>
      <a:lvl3pPr marL="1143000" indent="-228600" algn="l" rtl="0" fontAlgn="base">
        <a:spcBef>
          <a:spcPct val="20000"/>
        </a:spcBef>
        <a:spcAft>
          <a:spcPct val="0"/>
        </a:spcAft>
        <a:buFont typeface="Arial" charset="0"/>
        <a:buChar char="•"/>
        <a:defRPr sz="2000" kern="1200">
          <a:solidFill>
            <a:srgbClr val="09209D"/>
          </a:solidFill>
          <a:latin typeface="Helvetica" pitchFamily="34" charset="0"/>
          <a:ea typeface="+mn-ea"/>
          <a:cs typeface="Helvetica" pitchFamily="34" charset="0"/>
        </a:defRPr>
      </a:lvl3pPr>
      <a:lvl4pPr marL="1600200" indent="-228600" algn="l" rtl="0" fontAlgn="base">
        <a:spcBef>
          <a:spcPct val="20000"/>
        </a:spcBef>
        <a:spcAft>
          <a:spcPct val="0"/>
        </a:spcAft>
        <a:buFont typeface="Arial" charset="0"/>
        <a:buChar char="–"/>
        <a:defRPr kern="1200">
          <a:solidFill>
            <a:srgbClr val="09209D"/>
          </a:solidFill>
          <a:latin typeface="Helvetica" pitchFamily="34" charset="0"/>
          <a:ea typeface="+mn-ea"/>
          <a:cs typeface="Helvetica" pitchFamily="34" charset="0"/>
        </a:defRPr>
      </a:lvl4pPr>
      <a:lvl5pPr marL="2057400" indent="-228600" algn="l" rtl="0" fontAlgn="base">
        <a:spcBef>
          <a:spcPct val="20000"/>
        </a:spcBef>
        <a:spcAft>
          <a:spcPct val="0"/>
        </a:spcAft>
        <a:buFont typeface="Arial" charset="0"/>
        <a:buChar char="»"/>
        <a:defRPr kern="1200">
          <a:solidFill>
            <a:srgbClr val="09209D"/>
          </a:solidFill>
          <a:latin typeface="Helvetica" pitchFamily="34" charset="0"/>
          <a:ea typeface="+mn-ea"/>
          <a:cs typeface="Helvetic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ctrTitle"/>
          </p:nvPr>
        </p:nvSpPr>
        <p:spPr/>
        <p:txBody>
          <a:bodyPr rtlCol="0">
            <a:normAutofit fontScale="90000"/>
          </a:bodyPr>
          <a:lstStyle/>
          <a:p>
            <a:pPr fontAlgn="auto">
              <a:spcAft>
                <a:spcPts val="0"/>
              </a:spcAft>
              <a:defRPr/>
            </a:pPr>
            <a:r>
              <a:rPr lang="en-US" dirty="0" smtClean="0"/>
              <a:t>Grassroots Government Activities Committee (GGAC) Chapter Chair</a:t>
            </a:r>
            <a:br>
              <a:rPr lang="en-US" dirty="0" smtClean="0"/>
            </a:br>
            <a:r>
              <a:rPr lang="en-US" dirty="0" smtClean="0"/>
              <a:t>Engagement with Policymakers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b="1" dirty="0" smtClean="0">
                <a:solidFill>
                  <a:schemeClr val="bg1"/>
                </a:solidFill>
              </a:rPr>
              <a:t>Grassroots Government Activities</a:t>
            </a:r>
            <a:endParaRPr lang="en-US" b="1" dirty="0">
              <a:solidFill>
                <a:schemeClr val="bg1"/>
              </a:solidFill>
            </a:endParaRPr>
          </a:p>
        </p:txBody>
      </p:sp>
      <p:sp>
        <p:nvSpPr>
          <p:cNvPr id="3" name="Content Placeholder 2"/>
          <p:cNvSpPr>
            <a:spLocks noGrp="1"/>
          </p:cNvSpPr>
          <p:nvPr>
            <p:ph idx="1"/>
          </p:nvPr>
        </p:nvSpPr>
        <p:spPr>
          <a:xfrm>
            <a:off x="762000" y="1524000"/>
            <a:ext cx="7924800" cy="5181600"/>
          </a:xfrm>
        </p:spPr>
        <p:txBody>
          <a:bodyPr>
            <a:normAutofit/>
          </a:bodyPr>
          <a:lstStyle/>
          <a:p>
            <a:pPr>
              <a:buFont typeface="Wingdings" pitchFamily="2" charset="2"/>
              <a:buChar char="§"/>
            </a:pPr>
            <a:r>
              <a:rPr lang="en-US" sz="3000" dirty="0" smtClean="0"/>
              <a:t>Serve as clearinghouse of grassroots government adoptions of ASHRAE-endorsed standards, guidelines, and positions</a:t>
            </a:r>
          </a:p>
          <a:p>
            <a:pPr>
              <a:buFont typeface="Wingdings" pitchFamily="2" charset="2"/>
              <a:buChar char="§"/>
            </a:pPr>
            <a:endParaRPr lang="en-US" sz="3000" dirty="0" smtClean="0"/>
          </a:p>
          <a:p>
            <a:pPr>
              <a:buFont typeface="Wingdings" pitchFamily="2" charset="2"/>
              <a:buChar char="§"/>
            </a:pPr>
            <a:r>
              <a:rPr lang="en-US" sz="3000" dirty="0" smtClean="0"/>
              <a:t>Encourage active, informed membership by keeping local, provincial and state governments updated on technical issues</a:t>
            </a:r>
          </a:p>
          <a:p>
            <a:endParaRPr lang="en-US" dirty="0" smtClean="0"/>
          </a:p>
          <a:p>
            <a:endParaRPr lang="en-US" dirty="0"/>
          </a:p>
        </p:txBody>
      </p:sp>
    </p:spTree>
    <p:extLst>
      <p:ext uri="{BB962C8B-B14F-4D97-AF65-F5344CB8AC3E}">
        <p14:creationId xmlns:p14="http://schemas.microsoft.com/office/powerpoint/2010/main" xmlns="" val="11207159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Grassroots Government Activities</a:t>
            </a:r>
            <a:endParaRPr lang="en-US" b="1" dirty="0">
              <a:solidFill>
                <a:schemeClr val="bg1"/>
              </a:solidFill>
            </a:endParaRPr>
          </a:p>
        </p:txBody>
      </p:sp>
      <p:sp>
        <p:nvSpPr>
          <p:cNvPr id="3" name="Content Placeholder 2"/>
          <p:cNvSpPr>
            <a:spLocks noGrp="1"/>
          </p:cNvSpPr>
          <p:nvPr>
            <p:ph idx="1"/>
          </p:nvPr>
        </p:nvSpPr>
        <p:spPr>
          <a:xfrm>
            <a:off x="762000" y="1524000"/>
            <a:ext cx="7924800" cy="5029200"/>
          </a:xfrm>
        </p:spPr>
        <p:txBody>
          <a:bodyPr>
            <a:normAutofit lnSpcReduction="10000"/>
          </a:bodyPr>
          <a:lstStyle/>
          <a:p>
            <a:pPr>
              <a:buFont typeface="Wingdings" pitchFamily="2" charset="2"/>
              <a:buChar char="§"/>
            </a:pPr>
            <a:r>
              <a:rPr lang="en-US" sz="3000" dirty="0" smtClean="0"/>
              <a:t>Promote appointment of local members to local, provincial, state, and, beyond North America, national governmental bodies.</a:t>
            </a:r>
          </a:p>
          <a:p>
            <a:pPr>
              <a:buFont typeface="Wingdings" pitchFamily="2" charset="2"/>
              <a:buChar char="§"/>
            </a:pPr>
            <a:endParaRPr lang="en-US" sz="3000" dirty="0" smtClean="0"/>
          </a:p>
          <a:p>
            <a:pPr>
              <a:buFont typeface="Wingdings" pitchFamily="2" charset="2"/>
              <a:buChar char="§"/>
            </a:pPr>
            <a:r>
              <a:rPr lang="en-US" sz="3000" dirty="0" smtClean="0"/>
              <a:t>If requested by grassroots governmental body to assist in writing or development of regulations, codes, ordinances, or laws, or law, or to participate in advisory group to grassroots government agency, upon BOG approval, it may do so, provided such activity…</a:t>
            </a:r>
          </a:p>
          <a:p>
            <a:endParaRPr lang="en-US" dirty="0" smtClean="0"/>
          </a:p>
          <a:p>
            <a:endParaRPr lang="en-US" dirty="0"/>
          </a:p>
        </p:txBody>
      </p:sp>
    </p:spTree>
    <p:extLst>
      <p:ext uri="{BB962C8B-B14F-4D97-AF65-F5344CB8AC3E}">
        <p14:creationId xmlns:p14="http://schemas.microsoft.com/office/powerpoint/2010/main" xmlns="" val="21035046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Grassroots Government Activities</a:t>
            </a:r>
            <a:endParaRPr lang="en-US" b="1" dirty="0">
              <a:solidFill>
                <a:schemeClr val="bg1"/>
              </a:solidFill>
            </a:endParaRPr>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
            </a:pPr>
            <a:r>
              <a:rPr lang="en-US" sz="3000" dirty="0" smtClean="0"/>
              <a:t>Doesn’t conflict with:</a:t>
            </a:r>
          </a:p>
          <a:p>
            <a:pPr>
              <a:buNone/>
            </a:pPr>
            <a:endParaRPr lang="en-US" sz="3000" dirty="0" smtClean="0"/>
          </a:p>
          <a:p>
            <a:pPr marL="1257300" lvl="2" indent="-457200">
              <a:buFont typeface="Wingdings" pitchFamily="2" charset="2"/>
              <a:buChar char="§"/>
            </a:pPr>
            <a:r>
              <a:rPr lang="en-US" sz="3000" dirty="0" smtClean="0"/>
              <a:t>Society or chapter bylaws</a:t>
            </a:r>
          </a:p>
          <a:p>
            <a:pPr marL="1257300" lvl="2" indent="-457200">
              <a:buNone/>
            </a:pPr>
            <a:endParaRPr lang="en-US" sz="3000" dirty="0" smtClean="0"/>
          </a:p>
          <a:p>
            <a:pPr marL="1257300" lvl="2" indent="-457200">
              <a:buFont typeface="Wingdings" pitchFamily="2" charset="2"/>
              <a:buChar char="§"/>
            </a:pPr>
            <a:r>
              <a:rPr lang="en-US" sz="3000" dirty="0" smtClean="0"/>
              <a:t>Society‐approved documents or publications</a:t>
            </a:r>
          </a:p>
          <a:p>
            <a:pPr marL="1257300" lvl="2" indent="-457200">
              <a:buNone/>
            </a:pPr>
            <a:endParaRPr lang="en-US" sz="3000" dirty="0" smtClean="0"/>
          </a:p>
          <a:p>
            <a:pPr marL="1257300" lvl="2" indent="-457200">
              <a:buFont typeface="Wingdings" pitchFamily="2" charset="2"/>
              <a:buChar char="§"/>
            </a:pPr>
            <a:r>
              <a:rPr lang="en-US" sz="3000" dirty="0" smtClean="0"/>
              <a:t>Any existing Memorandum of Understanding or contractual obligation between ASHRAE and another code or standards writing organization</a:t>
            </a:r>
            <a:endParaRPr lang="en-US" sz="3000" dirty="0"/>
          </a:p>
        </p:txBody>
      </p:sp>
    </p:spTree>
    <p:extLst>
      <p:ext uri="{BB962C8B-B14F-4D97-AF65-F5344CB8AC3E}">
        <p14:creationId xmlns:p14="http://schemas.microsoft.com/office/powerpoint/2010/main" xmlns="" val="8876407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rPr>
              <a:t>Grassroots Government Activities</a:t>
            </a:r>
            <a:endParaRPr lang="en-US" b="1" dirty="0">
              <a:solidFill>
                <a:schemeClr val="bg1"/>
              </a:solidFill>
            </a:endParaRPr>
          </a:p>
        </p:txBody>
      </p:sp>
      <p:sp>
        <p:nvSpPr>
          <p:cNvPr id="3" name="Content Placeholder 2"/>
          <p:cNvSpPr>
            <a:spLocks noGrp="1"/>
          </p:cNvSpPr>
          <p:nvPr>
            <p:ph idx="1"/>
          </p:nvPr>
        </p:nvSpPr>
        <p:spPr/>
        <p:txBody>
          <a:bodyPr>
            <a:noAutofit/>
          </a:bodyPr>
          <a:lstStyle/>
          <a:p>
            <a:pPr>
              <a:buFont typeface="Wingdings" pitchFamily="2" charset="2"/>
              <a:buChar char="§"/>
            </a:pPr>
            <a:r>
              <a:rPr lang="en-US" sz="3000" dirty="0" smtClean="0"/>
              <a:t>Involves technical or method‐of‐ enforcement aspects only, and not support of political party or candidate</a:t>
            </a:r>
          </a:p>
          <a:p>
            <a:pPr>
              <a:buNone/>
            </a:pPr>
            <a:endParaRPr lang="en-US" sz="3000" dirty="0" smtClean="0"/>
          </a:p>
          <a:p>
            <a:pPr>
              <a:buFont typeface="Wingdings" pitchFamily="2" charset="2"/>
              <a:buChar char="§"/>
            </a:pPr>
            <a:r>
              <a:rPr lang="en-US" sz="3000" dirty="0" smtClean="0"/>
              <a:t>Doesn’t jeopardize chapter’s tax status (e.g., 501(c)(3) tax status in United States), or cause chapter or member to exceed local, provincial or state limits regarding registration as “lobbyist” or “lobbying organization”</a:t>
            </a:r>
            <a:endParaRPr lang="en-US" sz="3000" dirty="0"/>
          </a:p>
        </p:txBody>
      </p:sp>
    </p:spTree>
    <p:extLst>
      <p:ext uri="{BB962C8B-B14F-4D97-AF65-F5344CB8AC3E}">
        <p14:creationId xmlns:p14="http://schemas.microsoft.com/office/powerpoint/2010/main" xmlns="" val="17475445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895</TotalTime>
  <Words>210</Words>
  <Application>Microsoft Office PowerPoint</Application>
  <PresentationFormat>On-screen Show (4:3)</PresentationFormat>
  <Paragraphs>22</Paragraphs>
  <Slides>5</Slides>
  <Notes>1</Notes>
  <HiddenSlides>0</HiddenSlides>
  <MMClips>0</MMClips>
  <ScaleCrop>false</ScaleCrop>
  <HeadingPairs>
    <vt:vector size="4" baseType="variant">
      <vt:variant>
        <vt:lpstr>Theme</vt:lpstr>
      </vt:variant>
      <vt:variant>
        <vt:i4>2</vt:i4>
      </vt:variant>
      <vt:variant>
        <vt:lpstr>Slide Titles</vt:lpstr>
      </vt:variant>
      <vt:variant>
        <vt:i4>5</vt:i4>
      </vt:variant>
    </vt:vector>
  </HeadingPairs>
  <TitlesOfParts>
    <vt:vector size="7" baseType="lpstr">
      <vt:lpstr>Office Theme</vt:lpstr>
      <vt:lpstr>Custom Design</vt:lpstr>
      <vt:lpstr>Grassroots Government Activities Committee (GGAC) Chapter Chair Engagement with Policymakers</vt:lpstr>
      <vt:lpstr> Grassroots Government Activities</vt:lpstr>
      <vt:lpstr>Grassroots Government Activities</vt:lpstr>
      <vt:lpstr>Grassroots Government Activities</vt:lpstr>
      <vt:lpstr>Grassroots Government Activities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Bill Blount</dc:creator>
  <cp:lastModifiedBy>Vickie Grant</cp:lastModifiedBy>
  <cp:revision>64</cp:revision>
  <dcterms:created xsi:type="dcterms:W3CDTF">2011-12-07T19:09:13Z</dcterms:created>
  <dcterms:modified xsi:type="dcterms:W3CDTF">2013-06-17T17:44:47Z</dcterms:modified>
</cp:coreProperties>
</file>