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3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856" r:id="rId2"/>
    <p:sldMasterId id="2147483875" r:id="rId3"/>
    <p:sldMasterId id="2147484138" r:id="rId4"/>
  </p:sldMasterIdLst>
  <p:notesMasterIdLst>
    <p:notesMasterId r:id="rId7"/>
  </p:notesMasterIdLst>
  <p:handoutMasterIdLst>
    <p:handoutMasterId r:id="rId8"/>
  </p:handoutMasterIdLst>
  <p:sldIdLst>
    <p:sldId id="309" r:id="rId5"/>
    <p:sldId id="310" r:id="rId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hapter Awards" id="{9D07186F-53F8-47AF-90C0-87A8BE59802C}">
          <p14:sldIdLst>
            <p14:sldId id="309"/>
            <p14:sldId id="31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3" pos="2160" userDrawn="1">
          <p15:clr>
            <a:srgbClr val="A4A3A4"/>
          </p15:clr>
        </p15:guide>
        <p15:guide id="4" pos="198" userDrawn="1">
          <p15:clr>
            <a:srgbClr val="A4A3A4"/>
          </p15:clr>
        </p15:guide>
        <p15:guide id="5" orient="horz" pos="348" userDrawn="1">
          <p15:clr>
            <a:srgbClr val="A4A3A4"/>
          </p15:clr>
        </p15:guide>
        <p15:guide id="6" pos="3864" userDrawn="1">
          <p15:clr>
            <a:srgbClr val="A4A3A4"/>
          </p15:clr>
        </p15:guide>
        <p15:guide id="7" pos="2880">
          <p15:clr>
            <a:srgbClr val="A4A3A4"/>
          </p15:clr>
        </p15:guide>
        <p15:guide id="8" pos="264">
          <p15:clr>
            <a:srgbClr val="A4A3A4"/>
          </p15:clr>
        </p15:guide>
        <p15:guide id="9" pos="515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0000"/>
    <a:srgbClr val="94242E"/>
    <a:srgbClr val="000000"/>
    <a:srgbClr val="50942F"/>
    <a:srgbClr val="FAFAFA"/>
    <a:srgbClr val="235BA8"/>
    <a:srgbClr val="AAA396"/>
    <a:srgbClr val="BABABA"/>
    <a:srgbClr val="FBFBFB"/>
    <a:srgbClr val="AFAF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34" autoAdjust="0"/>
    <p:restoredTop sz="76710" autoAdjust="0"/>
  </p:normalViewPr>
  <p:slideViewPr>
    <p:cSldViewPr snapToGrid="0">
      <p:cViewPr varScale="1">
        <p:scale>
          <a:sx n="68" d="100"/>
          <a:sy n="68" d="100"/>
        </p:scale>
        <p:origin x="1112" y="44"/>
      </p:cViewPr>
      <p:guideLst>
        <p:guide orient="horz" pos="1620"/>
        <p:guide pos="2160"/>
        <p:guide pos="198"/>
        <p:guide orient="horz" pos="348"/>
        <p:guide pos="3864"/>
        <p:guide pos="2880"/>
        <p:guide pos="264"/>
        <p:guide pos="5152"/>
      </p:guideLst>
    </p:cSldViewPr>
  </p:slideViewPr>
  <p:outlineViewPr>
    <p:cViewPr>
      <p:scale>
        <a:sx n="33" d="100"/>
        <a:sy n="33" d="100"/>
      </p:scale>
      <p:origin x="0" y="-97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50" d="100"/>
          <a:sy n="50" d="100"/>
        </p:scale>
        <p:origin x="1680" y="4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F5F7D2-1816-4EF0-8BD0-12CB39713A3C}" type="datetimeFigureOut">
              <a:rPr lang="en-US" smtClean="0"/>
              <a:t>5/12/2021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513A12-EE0A-4885-97C0-0BED021218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0040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6E4D17-826E-4A4D-B752-1D0324CEE8EF}" type="datetimeFigureOut">
              <a:rPr lang="en-US" smtClean="0"/>
              <a:t>5/12/2021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152422-9663-418F-AB82-B4C941E8A4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471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52422-9663-418F-AB82-B4C941E8A4D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9925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52422-9663-418F-AB82-B4C941E8A4D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489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660694"/>
            <a:ext cx="9144000" cy="1502314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 w="3175">
            <a:noFill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54991" tIns="27495" rIns="54991" bIns="2749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lvl="0" indent="0" algn="ctr" defTabSz="54521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dirty="0">
              <a:ln>
                <a:noFill/>
              </a:ln>
              <a:uLnTx/>
              <a:uFillTx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4933" y="2898648"/>
            <a:ext cx="8012027" cy="601720"/>
          </a:xfrm>
        </p:spPr>
        <p:txBody>
          <a:bodyPr anchor="b">
            <a:noAutofit/>
          </a:bodyPr>
          <a:lstStyle>
            <a:lvl1pPr algn="r">
              <a:defRPr sz="3200" b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4933" y="3411852"/>
            <a:ext cx="8012027" cy="366057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bg1"/>
                </a:solidFill>
                <a:latin typeface="+mn-lt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081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, RED Title B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6059" y="1549400"/>
            <a:ext cx="4038600" cy="2920880"/>
          </a:xfrm>
          <a:ln w="15875">
            <a:noFill/>
          </a:ln>
        </p:spPr>
        <p:txBody>
          <a:bodyPr vert="horz" lIns="137160" tIns="137160" rIns="91440" bIns="45720" rtlCol="0">
            <a:normAutofit/>
          </a:bodyPr>
          <a:lstStyle>
            <a:lvl1pPr>
              <a:defRPr lang="en-US" sz="1600" dirty="0" smtClean="0"/>
            </a:lvl1pPr>
            <a:lvl2pPr>
              <a:defRPr lang="en-US" sz="1600" dirty="0" smtClean="0"/>
            </a:lvl2pPr>
            <a:lvl3pPr>
              <a:defRPr lang="en-US" sz="1200" dirty="0" smtClean="0"/>
            </a:lvl3pPr>
            <a:lvl4pPr>
              <a:defRPr lang="en-US" sz="1050" dirty="0" smtClean="0"/>
            </a:lvl4pPr>
            <a:lvl5pPr>
              <a:defRPr lang="en-US" sz="105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1556" y="1549400"/>
            <a:ext cx="4038600" cy="2927350"/>
          </a:xfrm>
          <a:ln w="15875">
            <a:noFill/>
          </a:ln>
        </p:spPr>
        <p:txBody>
          <a:bodyPr vert="horz" lIns="137160" tIns="137160" rIns="91440" bIns="45720" rtlCol="0">
            <a:normAutofit/>
          </a:bodyPr>
          <a:lstStyle>
            <a:lvl1pPr>
              <a:defRPr lang="en-US" sz="1600" smtClean="0"/>
            </a:lvl1pPr>
            <a:lvl2pPr>
              <a:defRPr lang="en-US" sz="1600" smtClean="0"/>
            </a:lvl2pPr>
            <a:lvl3pPr>
              <a:defRPr lang="en-US" sz="1200" smtClean="0"/>
            </a:lvl3pPr>
            <a:lvl4pPr>
              <a:defRPr lang="en-US" sz="1050" smtClean="0"/>
            </a:lvl4pPr>
            <a:lvl5pPr>
              <a:defRPr lang="en-US"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 bwMode="ltGray">
          <a:xfrm>
            <a:off x="4762513" y="1553765"/>
            <a:ext cx="4045727" cy="2922985"/>
          </a:xfrm>
          <a:prstGeom prst="rect">
            <a:avLst/>
          </a:prstGeom>
          <a:noFill/>
          <a:ln w="15875">
            <a:solidFill>
              <a:schemeClr val="accent3">
                <a:lumMod val="60000"/>
                <a:lumOff val="40000"/>
              </a:schemeClr>
            </a:solidFill>
            <a:headEnd type="none" w="med" len="med"/>
            <a:tailEnd type="none" w="med" len="med"/>
          </a:ln>
          <a:effectLst/>
        </p:spPr>
        <p:txBody>
          <a:bodyPr vert="horz" wrap="square" lIns="54991" tIns="27495" rIns="54991" bIns="27495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4521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1350" b="1" kern="0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5" name="Rectangle 4"/>
          <p:cNvSpPr/>
          <p:nvPr userDrawn="1"/>
        </p:nvSpPr>
        <p:spPr bwMode="ltGray">
          <a:xfrm>
            <a:off x="302609" y="1553766"/>
            <a:ext cx="4045727" cy="2929459"/>
          </a:xfrm>
          <a:prstGeom prst="rect">
            <a:avLst/>
          </a:prstGeom>
          <a:noFill/>
          <a:ln w="15875">
            <a:solidFill>
              <a:schemeClr val="accent3">
                <a:lumMod val="60000"/>
                <a:lumOff val="40000"/>
              </a:schemeClr>
            </a:solidFill>
            <a:headEnd type="none" w="med" len="med"/>
            <a:tailEnd type="none" w="med" len="med"/>
          </a:ln>
          <a:effectLst/>
        </p:spPr>
        <p:txBody>
          <a:bodyPr vert="horz" wrap="square" lIns="54991" tIns="27495" rIns="54991" bIns="27495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4521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1350" b="1" kern="0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06059" y="1050969"/>
            <a:ext cx="4038600" cy="512064"/>
          </a:xfrm>
          <a:prstGeom prst="rect">
            <a:avLst/>
          </a:prstGeom>
          <a:solidFill>
            <a:schemeClr val="accent1"/>
          </a:solidFill>
          <a:ln w="15875">
            <a:solidFill>
              <a:schemeClr val="accent1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259556" indent="0">
              <a:buNone/>
              <a:defRPr/>
            </a:lvl2pPr>
            <a:lvl3pPr marL="602456" indent="0">
              <a:buNone/>
              <a:defRPr/>
            </a:lvl3pPr>
            <a:lvl4pPr marL="898922" indent="0">
              <a:buNone/>
              <a:defRPr/>
            </a:lvl4pPr>
            <a:lvl5pPr marL="120015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761556" y="1050968"/>
            <a:ext cx="4038600" cy="512064"/>
          </a:xfrm>
          <a:prstGeom prst="rect">
            <a:avLst/>
          </a:prstGeom>
          <a:solidFill>
            <a:schemeClr val="accent1"/>
          </a:solidFill>
          <a:ln w="15875">
            <a:solidFill>
              <a:schemeClr val="accent1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259556" indent="0">
              <a:buNone/>
              <a:defRPr/>
            </a:lvl2pPr>
            <a:lvl3pPr marL="602456" indent="0">
              <a:buNone/>
              <a:defRPr/>
            </a:lvl3pPr>
            <a:lvl4pPr marL="898922" indent="0">
              <a:buNone/>
              <a:defRPr/>
            </a:lvl4pPr>
            <a:lvl5pPr marL="120015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DF26BC0-2590-4360-85CC-665C47B88432}" type="datetime1">
              <a:rPr lang="en-US" smtClean="0"/>
              <a:t>5/12/2021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7E6728B-40FA-4A71-BF29-84BAEA74A3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36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8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, GRAY Title B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ltGray">
          <a:xfrm>
            <a:off x="4762513" y="1553766"/>
            <a:ext cx="4045727" cy="2931149"/>
          </a:xfrm>
          <a:prstGeom prst="rect">
            <a:avLst/>
          </a:prstGeom>
          <a:noFill/>
          <a:ln w="15875">
            <a:solidFill>
              <a:schemeClr val="accent3">
                <a:lumMod val="60000"/>
                <a:lumOff val="40000"/>
              </a:schemeClr>
            </a:solidFill>
            <a:headEnd type="none" w="med" len="med"/>
            <a:tailEnd type="none" w="med" len="med"/>
          </a:ln>
          <a:effectLst/>
        </p:spPr>
        <p:txBody>
          <a:bodyPr vert="horz" wrap="square" lIns="54991" tIns="27495" rIns="54991" bIns="27495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4521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1350" b="1" kern="0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14" name="Rectangle 13"/>
          <p:cNvSpPr/>
          <p:nvPr userDrawn="1"/>
        </p:nvSpPr>
        <p:spPr bwMode="ltGray">
          <a:xfrm>
            <a:off x="302609" y="1553765"/>
            <a:ext cx="4045727" cy="2939086"/>
          </a:xfrm>
          <a:prstGeom prst="rect">
            <a:avLst/>
          </a:prstGeom>
          <a:noFill/>
          <a:ln w="15875">
            <a:solidFill>
              <a:schemeClr val="accent3">
                <a:lumMod val="60000"/>
                <a:lumOff val="40000"/>
              </a:schemeClr>
            </a:solidFill>
            <a:headEnd type="none" w="med" len="med"/>
            <a:tailEnd type="none" w="med" len="med"/>
          </a:ln>
          <a:effectLst/>
        </p:spPr>
        <p:txBody>
          <a:bodyPr vert="horz" wrap="square" lIns="54991" tIns="27495" rIns="54991" bIns="27495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4521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1350" b="1" kern="0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6059" y="1549400"/>
            <a:ext cx="4038600" cy="2927586"/>
          </a:xfrm>
          <a:ln w="15875">
            <a:noFill/>
          </a:ln>
        </p:spPr>
        <p:txBody>
          <a:bodyPr vert="horz" lIns="137160" tIns="137160" rIns="91440" bIns="45720" rtlCol="0">
            <a:normAutofit/>
          </a:bodyPr>
          <a:lstStyle>
            <a:lvl1pPr>
              <a:defRPr lang="en-US" sz="1600" dirty="0" smtClean="0"/>
            </a:lvl1pPr>
            <a:lvl2pPr>
              <a:defRPr lang="en-US" sz="1600" dirty="0" smtClean="0"/>
            </a:lvl2pPr>
            <a:lvl3pPr>
              <a:defRPr lang="en-US" sz="1200" dirty="0" smtClean="0"/>
            </a:lvl3pPr>
            <a:lvl4pPr>
              <a:defRPr lang="en-US" sz="1050" dirty="0" smtClean="0"/>
            </a:lvl4pPr>
            <a:lvl5pPr>
              <a:defRPr lang="en-US" sz="105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1556" y="1549400"/>
            <a:ext cx="4038600" cy="2935514"/>
          </a:xfrm>
          <a:ln w="15875">
            <a:noFill/>
          </a:ln>
        </p:spPr>
        <p:txBody>
          <a:bodyPr vert="horz" lIns="137160" tIns="137160" rIns="91440" bIns="45720" rtlCol="0">
            <a:normAutofit/>
          </a:bodyPr>
          <a:lstStyle>
            <a:lvl1pPr>
              <a:defRPr lang="en-US" sz="1600" smtClean="0"/>
            </a:lvl1pPr>
            <a:lvl2pPr>
              <a:defRPr lang="en-US" sz="1600" smtClean="0"/>
            </a:lvl2pPr>
            <a:lvl3pPr>
              <a:defRPr lang="en-US" sz="1200" smtClean="0"/>
            </a:lvl3pPr>
            <a:lvl4pPr>
              <a:defRPr lang="en-US" sz="1050" smtClean="0"/>
            </a:lvl4pPr>
            <a:lvl5pPr>
              <a:defRPr lang="en-US"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DF26BC0-2590-4360-85CC-665C47B88432}" type="datetime1">
              <a:rPr lang="en-US" smtClean="0"/>
              <a:t>5/12/2021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7E6728B-40FA-4A71-BF29-84BAEA74A3A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06059" y="1050970"/>
            <a:ext cx="4038600" cy="511322"/>
          </a:xfrm>
          <a:prstGeom prst="rect">
            <a:avLst/>
          </a:prstGeom>
          <a:solidFill>
            <a:schemeClr val="accent3"/>
          </a:solidFill>
          <a:ln w="15875">
            <a:solidFill>
              <a:schemeClr val="accent3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259556" indent="0">
              <a:buNone/>
              <a:defRPr/>
            </a:lvl2pPr>
            <a:lvl3pPr marL="602456" indent="0">
              <a:buNone/>
              <a:defRPr/>
            </a:lvl3pPr>
            <a:lvl4pPr marL="898922" indent="0">
              <a:buNone/>
              <a:defRPr/>
            </a:lvl4pPr>
            <a:lvl5pPr marL="120015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761556" y="1050969"/>
            <a:ext cx="4038600" cy="511322"/>
          </a:xfrm>
          <a:prstGeom prst="rect">
            <a:avLst/>
          </a:prstGeom>
          <a:solidFill>
            <a:schemeClr val="accent3"/>
          </a:solidFill>
          <a:ln w="15875">
            <a:solidFill>
              <a:schemeClr val="accent3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259556" indent="0">
              <a:buNone/>
              <a:defRPr/>
            </a:lvl2pPr>
            <a:lvl3pPr marL="602456" indent="0">
              <a:buNone/>
              <a:defRPr/>
            </a:lvl3pPr>
            <a:lvl4pPr marL="898922" indent="0">
              <a:buNone/>
              <a:defRPr/>
            </a:lvl4pPr>
            <a:lvl5pPr marL="120015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40649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8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, Title B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ltGray">
          <a:xfrm>
            <a:off x="302281" y="1506368"/>
            <a:ext cx="2622288" cy="2970382"/>
          </a:xfrm>
          <a:prstGeom prst="rect">
            <a:avLst/>
          </a:prstGeom>
          <a:noFill/>
          <a:ln w="15875">
            <a:solidFill>
              <a:schemeClr val="accent3">
                <a:lumMod val="60000"/>
                <a:lumOff val="40000"/>
              </a:schemeClr>
            </a:solidFill>
            <a:headEnd type="none" w="med" len="med"/>
            <a:tailEnd type="none" w="med" len="med"/>
          </a:ln>
          <a:effectLst/>
        </p:spPr>
        <p:txBody>
          <a:bodyPr vert="horz" wrap="square" lIns="54991" tIns="27495" rIns="54991" bIns="27495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4521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1350" b="1" kern="0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16" name="Rectangle 15"/>
          <p:cNvSpPr/>
          <p:nvPr userDrawn="1"/>
        </p:nvSpPr>
        <p:spPr bwMode="ltGray">
          <a:xfrm>
            <a:off x="3197881" y="1506368"/>
            <a:ext cx="2622288" cy="2970382"/>
          </a:xfrm>
          <a:prstGeom prst="rect">
            <a:avLst/>
          </a:prstGeom>
          <a:noFill/>
          <a:ln w="15875">
            <a:solidFill>
              <a:schemeClr val="accent3">
                <a:lumMod val="60000"/>
                <a:lumOff val="40000"/>
              </a:schemeClr>
            </a:solidFill>
            <a:headEnd type="none" w="med" len="med"/>
            <a:tailEnd type="none" w="med" len="med"/>
          </a:ln>
          <a:effectLst/>
        </p:spPr>
        <p:txBody>
          <a:bodyPr vert="horz" wrap="square" lIns="54991" tIns="27495" rIns="54991" bIns="27495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4521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1350" b="1" kern="0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17" name="Rectangle 16"/>
          <p:cNvSpPr/>
          <p:nvPr userDrawn="1"/>
        </p:nvSpPr>
        <p:spPr bwMode="ltGray">
          <a:xfrm>
            <a:off x="6093481" y="1506368"/>
            <a:ext cx="2622288" cy="2970382"/>
          </a:xfrm>
          <a:prstGeom prst="rect">
            <a:avLst/>
          </a:prstGeom>
          <a:noFill/>
          <a:ln w="15875">
            <a:solidFill>
              <a:schemeClr val="accent3">
                <a:lumMod val="60000"/>
                <a:lumOff val="40000"/>
              </a:schemeClr>
            </a:solidFill>
            <a:headEnd type="none" w="med" len="med"/>
            <a:tailEnd type="none" w="med" len="med"/>
          </a:ln>
          <a:effectLst/>
        </p:spPr>
        <p:txBody>
          <a:bodyPr vert="horz" wrap="square" lIns="54991" tIns="27495" rIns="54991" bIns="27495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4521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1350" b="1" kern="0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171" y="1549400"/>
            <a:ext cx="2615184" cy="2927350"/>
          </a:xfrm>
          <a:ln w="15875">
            <a:noFill/>
          </a:ln>
        </p:spPr>
        <p:txBody>
          <a:bodyPr tIns="91440">
            <a:normAutofit/>
          </a:bodyPr>
          <a:lstStyle>
            <a:lvl1pPr marL="129779" indent="-129779">
              <a:spcBef>
                <a:spcPts val="450"/>
              </a:spcBef>
              <a:defRPr sz="1400"/>
            </a:lvl1pPr>
            <a:lvl2pPr>
              <a:spcBef>
                <a:spcPts val="450"/>
              </a:spcBef>
              <a:defRPr sz="1100"/>
            </a:lvl2pPr>
            <a:lvl3pPr>
              <a:spcBef>
                <a:spcPts val="450"/>
              </a:spcBef>
              <a:defRPr sz="1000"/>
            </a:lvl3pPr>
            <a:lvl4pPr>
              <a:spcBef>
                <a:spcPts val="450"/>
              </a:spcBef>
              <a:defRPr sz="900"/>
            </a:lvl4pPr>
            <a:lvl5pPr>
              <a:spcBef>
                <a:spcPts val="450"/>
              </a:spcBef>
              <a:defRPr sz="9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95515" y="1549400"/>
            <a:ext cx="2615184" cy="2927350"/>
          </a:xfrm>
          <a:ln w="15875">
            <a:noFill/>
          </a:ln>
        </p:spPr>
        <p:txBody>
          <a:bodyPr tIns="91440">
            <a:normAutofit/>
          </a:bodyPr>
          <a:lstStyle>
            <a:lvl1pPr marL="129779" indent="-129779">
              <a:spcBef>
                <a:spcPts val="450"/>
              </a:spcBef>
              <a:defRPr sz="1400"/>
            </a:lvl1pPr>
            <a:lvl2pPr>
              <a:spcBef>
                <a:spcPts val="450"/>
              </a:spcBef>
              <a:defRPr sz="1100"/>
            </a:lvl2pPr>
            <a:lvl3pPr>
              <a:spcBef>
                <a:spcPts val="450"/>
              </a:spcBef>
              <a:defRPr sz="1000"/>
            </a:lvl3pPr>
            <a:lvl4pPr>
              <a:spcBef>
                <a:spcPts val="450"/>
              </a:spcBef>
              <a:defRPr sz="900"/>
            </a:lvl4pPr>
            <a:lvl5pPr>
              <a:spcBef>
                <a:spcPts val="450"/>
              </a:spcBef>
              <a:defRPr sz="9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10896" y="1042416"/>
            <a:ext cx="2615184" cy="511322"/>
          </a:xfrm>
          <a:prstGeom prst="rect">
            <a:avLst/>
          </a:prstGeom>
          <a:solidFill>
            <a:schemeClr val="accent1"/>
          </a:solidFill>
          <a:ln w="15875">
            <a:solidFill>
              <a:schemeClr val="accent1"/>
            </a:solidFill>
          </a:ln>
        </p:spPr>
        <p:txBody>
          <a:bodyPr anchor="ctr">
            <a:no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1350" b="1">
                <a:solidFill>
                  <a:schemeClr val="bg1"/>
                </a:solidFill>
              </a:defRPr>
            </a:lvl1pPr>
            <a:lvl2pPr marL="259556" indent="0">
              <a:buNone/>
              <a:defRPr/>
            </a:lvl2pPr>
            <a:lvl3pPr marL="602456" indent="0">
              <a:buNone/>
              <a:defRPr/>
            </a:lvl3pPr>
            <a:lvl4pPr marL="898922" indent="0">
              <a:buNone/>
              <a:defRPr/>
            </a:lvl4pPr>
            <a:lvl5pPr marL="120015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198877" y="1042416"/>
            <a:ext cx="2615184" cy="511322"/>
          </a:xfrm>
          <a:prstGeom prst="rect">
            <a:avLst/>
          </a:prstGeom>
          <a:solidFill>
            <a:schemeClr val="accent3"/>
          </a:solidFill>
          <a:ln w="15875">
            <a:solidFill>
              <a:schemeClr val="accent3"/>
            </a:solidFill>
          </a:ln>
        </p:spPr>
        <p:txBody>
          <a:bodyPr anchor="ctr">
            <a:no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1350" b="1">
                <a:solidFill>
                  <a:schemeClr val="bg1"/>
                </a:solidFill>
              </a:defRPr>
            </a:lvl1pPr>
            <a:lvl2pPr marL="259556" indent="0">
              <a:buNone/>
              <a:defRPr/>
            </a:lvl2pPr>
            <a:lvl3pPr marL="602456" indent="0">
              <a:buNone/>
              <a:defRPr/>
            </a:lvl3pPr>
            <a:lvl4pPr marL="898922" indent="0">
              <a:buNone/>
              <a:defRPr/>
            </a:lvl4pPr>
            <a:lvl5pPr marL="120015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DF26BC0-2590-4360-85CC-665C47B88432}" type="datetime1">
              <a:rPr lang="en-US" smtClean="0"/>
              <a:t>5/12/2021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7E6728B-40FA-4A71-BF29-84BAEA74A3A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8"/>
          </p:nvPr>
        </p:nvSpPr>
        <p:spPr>
          <a:xfrm>
            <a:off x="6086857" y="1549400"/>
            <a:ext cx="2615184" cy="2927350"/>
          </a:xfrm>
          <a:ln w="15875">
            <a:noFill/>
          </a:ln>
        </p:spPr>
        <p:txBody>
          <a:bodyPr tIns="91440">
            <a:normAutofit/>
          </a:bodyPr>
          <a:lstStyle>
            <a:lvl1pPr marL="129779" indent="-129779">
              <a:spcBef>
                <a:spcPts val="450"/>
              </a:spcBef>
              <a:defRPr sz="1400"/>
            </a:lvl1pPr>
            <a:lvl2pPr>
              <a:spcBef>
                <a:spcPts val="450"/>
              </a:spcBef>
              <a:defRPr sz="1100"/>
            </a:lvl2pPr>
            <a:lvl3pPr>
              <a:spcBef>
                <a:spcPts val="450"/>
              </a:spcBef>
              <a:defRPr sz="1000"/>
            </a:lvl3pPr>
            <a:lvl4pPr>
              <a:spcBef>
                <a:spcPts val="450"/>
              </a:spcBef>
              <a:defRPr sz="900"/>
            </a:lvl4pPr>
            <a:lvl5pPr>
              <a:spcBef>
                <a:spcPts val="450"/>
              </a:spcBef>
              <a:defRPr sz="9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6086857" y="1042416"/>
            <a:ext cx="2615184" cy="511322"/>
          </a:xfrm>
          <a:prstGeom prst="rect">
            <a:avLst/>
          </a:prstGeom>
          <a:solidFill>
            <a:schemeClr val="tx1"/>
          </a:solidFill>
          <a:ln w="15875">
            <a:solidFill>
              <a:schemeClr val="tx1"/>
            </a:solidFill>
          </a:ln>
        </p:spPr>
        <p:txBody>
          <a:bodyPr anchor="ctr">
            <a:no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1350" b="1">
                <a:solidFill>
                  <a:schemeClr val="bg1"/>
                </a:solidFill>
              </a:defRPr>
            </a:lvl1pPr>
            <a:lvl2pPr marL="259556" indent="0">
              <a:buNone/>
              <a:defRPr/>
            </a:lvl2pPr>
            <a:lvl3pPr marL="602456" indent="0">
              <a:buNone/>
              <a:defRPr/>
            </a:lvl3pPr>
            <a:lvl4pPr marL="898922" indent="0">
              <a:buNone/>
              <a:defRPr/>
            </a:lvl4pPr>
            <a:lvl5pPr marL="120015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065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8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eft -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0" rtlCol="0" anchor="b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31413" y="1256478"/>
            <a:ext cx="4818812" cy="3315522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B6038-32CD-41F3-8454-3F0C7FD6EDF9}" type="datetime1">
              <a:rPr lang="en-US" smtClean="0"/>
              <a:t>5/12/2021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6728B-40FA-4A71-BF29-84BAEA74A3A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633177" y="1263056"/>
            <a:ext cx="3010995" cy="3307548"/>
          </a:xfr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101600" dist="38100" dir="5400000" algn="t" rotWithShape="0">
              <a:prstClr val="black">
                <a:alpha val="25000"/>
              </a:prstClr>
            </a:outerShdw>
          </a:effectLst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add photo</a:t>
            </a:r>
          </a:p>
        </p:txBody>
      </p:sp>
    </p:spTree>
    <p:extLst>
      <p:ext uri="{BB962C8B-B14F-4D97-AF65-F5344CB8AC3E}">
        <p14:creationId xmlns:p14="http://schemas.microsoft.com/office/powerpoint/2010/main" val="282243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5CCE-4F06-493B-9D2C-07391E660159}" type="datetime1">
              <a:rPr lang="en-US" smtClean="0"/>
              <a:t>5/12/2021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6728B-40FA-4A71-BF29-84BAEA74A3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510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ve Watermark_Title &amp;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lennox_badge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970" y="4543148"/>
            <a:ext cx="1415085" cy="3593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8495" y="202976"/>
            <a:ext cx="4597072" cy="619960"/>
          </a:xfrm>
        </p:spPr>
        <p:txBody>
          <a:bodyPr/>
          <a:lstStyle>
            <a:lvl1pPr algn="l"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5CCE-4F06-493B-9D2C-07391E660159}" type="datetime1">
              <a:rPr lang="en-US" smtClean="0"/>
              <a:t>5/12/2021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6728B-40FA-4A71-BF29-84BAEA74A3A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4980711"/>
            <a:ext cx="9144000" cy="1627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676" y="4948757"/>
            <a:ext cx="9144000" cy="3657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9144000" cy="16168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35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228495" y="938894"/>
            <a:ext cx="4597072" cy="36889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915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 Blank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4980711"/>
            <a:ext cx="9144000" cy="1627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-676" y="4948757"/>
            <a:ext cx="9144000" cy="3657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16168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35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CDE76-D6D3-4AE4-9C5B-BC8F08C151D9}" type="datetime1">
              <a:rPr lang="en-US" smtClean="0"/>
              <a:t>5/12/2021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6728B-40FA-4A71-BF29-84BAEA74A3A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2" descr="lennox_badg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970" y="4543148"/>
            <a:ext cx="1415085" cy="359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121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 Title, Ful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lennox_badg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970" y="4543148"/>
            <a:ext cx="1415085" cy="359359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4980711"/>
            <a:ext cx="9144000" cy="1627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-676" y="4948757"/>
            <a:ext cx="9144000" cy="3657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16168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35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CDE76-D6D3-4AE4-9C5B-BC8F08C151D9}" type="datetime1">
              <a:rPr lang="en-US" smtClean="0"/>
              <a:t>5/12/2021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6728B-40FA-4A71-BF29-84BAEA74A3A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227014" y="339725"/>
            <a:ext cx="8675687" cy="42545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Click icons to add table, chart, Smart Art, video clip, image</a:t>
            </a:r>
          </a:p>
        </p:txBody>
      </p:sp>
    </p:spTree>
    <p:extLst>
      <p:ext uri="{BB962C8B-B14F-4D97-AF65-F5344CB8AC3E}">
        <p14:creationId xmlns:p14="http://schemas.microsoft.com/office/powerpoint/2010/main" val="1477488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FDD62-CFD4-4D07-B1D0-EFA9A45F9BF0}" type="datetime1">
              <a:rPr lang="en-US" smtClean="0"/>
              <a:t>5/12/2021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6728B-40FA-4A71-BF29-84BAEA74A3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063759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FDD62-CFD4-4D07-B1D0-EFA9A45F9BF0}" type="datetime1">
              <a:rPr lang="en-US" smtClean="0"/>
              <a:t>5/12/2021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6728B-40FA-4A71-BF29-84BAEA74A3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607709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- Re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2660694"/>
            <a:ext cx="9144000" cy="1502314"/>
          </a:xfrm>
          <a:prstGeom prst="rect">
            <a:avLst/>
          </a:prstGeom>
          <a:solidFill>
            <a:srgbClr val="000000">
              <a:alpha val="37000"/>
            </a:srgbClr>
          </a:solidFill>
          <a:ln w="3175">
            <a:noFill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54991" tIns="27495" rIns="54991" bIns="2749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lvl="0" indent="0" algn="ctr" defTabSz="54521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dirty="0">
              <a:ln>
                <a:noFill/>
              </a:ln>
              <a:uLnTx/>
              <a:uFillTx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38910" y="2901073"/>
            <a:ext cx="7266183" cy="1021556"/>
          </a:xfrm>
        </p:spPr>
        <p:txBody>
          <a:bodyPr anchor="ctr">
            <a:normAutofit/>
          </a:bodyPr>
          <a:lstStyle>
            <a:lvl1pPr algn="r">
              <a:defRPr sz="3000" b="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01900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0" rtlCol="0" anchor="b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C337FA0-CBD1-4A01-A217-FCD01884A795}" type="datetime1">
              <a:rPr lang="en-US" smtClean="0"/>
              <a:t>5/12/2021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7E6728B-40FA-4A71-BF29-84BAEA74A3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884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nnox Logo 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0480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660694"/>
            <a:ext cx="9144000" cy="1502314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 w="3175">
            <a:noFill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54991" tIns="27495" rIns="54991" bIns="2749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lvl="0" indent="0" algn="ctr" defTabSz="54521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dirty="0">
              <a:ln>
                <a:noFill/>
              </a:ln>
              <a:uLnTx/>
              <a:uFillTx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4933" y="2898648"/>
            <a:ext cx="8012027" cy="601720"/>
          </a:xfrm>
        </p:spPr>
        <p:txBody>
          <a:bodyPr anchor="b">
            <a:noAutofit/>
          </a:bodyPr>
          <a:lstStyle>
            <a:lvl1pPr algn="r">
              <a:defRPr sz="3200" b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4933" y="3411852"/>
            <a:ext cx="8012027" cy="366057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bg1"/>
                </a:solidFill>
                <a:latin typeface="+mn-lt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0727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- Re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2660694"/>
            <a:ext cx="9144000" cy="1502314"/>
          </a:xfrm>
          <a:prstGeom prst="rect">
            <a:avLst/>
          </a:prstGeom>
          <a:solidFill>
            <a:srgbClr val="000000">
              <a:alpha val="37000"/>
            </a:srgbClr>
          </a:solidFill>
          <a:ln w="3175">
            <a:noFill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54991" tIns="27495" rIns="54991" bIns="2749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lvl="0" indent="0" algn="ctr" defTabSz="54521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dirty="0">
              <a:ln>
                <a:noFill/>
              </a:ln>
              <a:uLnTx/>
              <a:uFillTx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38910" y="2901073"/>
            <a:ext cx="7266183" cy="1021556"/>
          </a:xfrm>
        </p:spPr>
        <p:txBody>
          <a:bodyPr anchor="ctr">
            <a:normAutofit/>
          </a:bodyPr>
          <a:lstStyle>
            <a:lvl1pPr algn="r">
              <a:defRPr sz="3000" b="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81784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- Gra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2660694"/>
            <a:ext cx="9144000" cy="1502314"/>
          </a:xfrm>
          <a:prstGeom prst="rect">
            <a:avLst/>
          </a:prstGeom>
          <a:solidFill>
            <a:srgbClr val="000000">
              <a:alpha val="37000"/>
            </a:srgbClr>
          </a:solidFill>
          <a:ln w="3175">
            <a:noFill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54991" tIns="27495" rIns="54991" bIns="2749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lvl="0" indent="0" algn="ctr" defTabSz="54521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dirty="0">
              <a:ln>
                <a:noFill/>
              </a:ln>
              <a:uLnTx/>
              <a:uFillTx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38910" y="2901073"/>
            <a:ext cx="7266183" cy="1021556"/>
          </a:xfrm>
        </p:spPr>
        <p:txBody>
          <a:bodyPr anchor="ctr">
            <a:normAutofit/>
          </a:bodyPr>
          <a:lstStyle>
            <a:lvl1pPr algn="r">
              <a:defRPr sz="3000" b="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61777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Header - Gra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2660694"/>
            <a:ext cx="9144000" cy="1502314"/>
          </a:xfrm>
          <a:prstGeom prst="rect">
            <a:avLst/>
          </a:prstGeom>
          <a:solidFill>
            <a:srgbClr val="000000">
              <a:alpha val="37000"/>
            </a:srgbClr>
          </a:solidFill>
          <a:ln w="3175">
            <a:noFill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54991" tIns="27495" rIns="54991" bIns="2749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lvl="0" indent="0" algn="ctr" defTabSz="54521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dirty="0">
              <a:ln>
                <a:noFill/>
              </a:ln>
              <a:uLnTx/>
              <a:uFillTx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38910" y="2901073"/>
            <a:ext cx="7266183" cy="1021556"/>
          </a:xfrm>
        </p:spPr>
        <p:txBody>
          <a:bodyPr anchor="ctr">
            <a:normAutofit/>
          </a:bodyPr>
          <a:lstStyle>
            <a:lvl1pPr algn="r">
              <a:defRPr sz="3000" b="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5056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0" rtlCol="0" anchor="b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C337FA0-CBD1-4A01-A217-FCD01884A795}" type="datetime1">
              <a:rPr lang="en-US" smtClean="0"/>
              <a:t>5/12/2021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7E6728B-40FA-4A71-BF29-84BAEA74A3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678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100" y="214686"/>
            <a:ext cx="8619848" cy="378694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US" sz="2400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100" y="1042417"/>
            <a:ext cx="8603947" cy="3688282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C337FA0-CBD1-4A01-A217-FCD01884A795}" type="datetime1">
              <a:rPr lang="en-US" smtClean="0"/>
              <a:t>5/12/2021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7E6728B-40FA-4A71-BF29-84BAEA74A3A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13934" y="529774"/>
            <a:ext cx="8619615" cy="312057"/>
          </a:xfrm>
        </p:spPr>
        <p:txBody>
          <a:bodyPr anchor="ctr">
            <a:noAutofit/>
          </a:bodyPr>
          <a:lstStyle>
            <a:lvl1pPr marL="0" indent="0">
              <a:buNone/>
              <a:defRPr sz="1600" b="0">
                <a:solidFill>
                  <a:schemeClr val="accent1"/>
                </a:solidFill>
              </a:defRPr>
            </a:lvl1pPr>
            <a:lvl2pPr marL="259556" indent="0">
              <a:buNone/>
              <a:defRPr/>
            </a:lvl2pPr>
            <a:lvl3pPr marL="602456" indent="0">
              <a:buNone/>
              <a:defRPr/>
            </a:lvl3pPr>
            <a:lvl4pPr marL="898922" indent="0">
              <a:buNone/>
              <a:defRPr/>
            </a:lvl4pPr>
            <a:lvl5pPr marL="120015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2747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umbere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0" rtlCol="0" anchor="b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362" y="1042418"/>
            <a:ext cx="8606685" cy="3695839"/>
          </a:xfrm>
        </p:spPr>
        <p:txBody>
          <a:bodyPr vert="horz" lIns="91440" tIns="45720" rIns="91440" bIns="45720" rtlCol="0">
            <a:normAutofit/>
          </a:bodyPr>
          <a:lstStyle>
            <a:lvl1pPr marL="255985" indent="-255985">
              <a:buSzPct val="100000"/>
              <a:buFont typeface="+mj-lt"/>
              <a:buAutoNum type="arabicPeriod"/>
              <a:defRPr lang="en-US" dirty="0" smtClean="0"/>
            </a:lvl1pPr>
            <a:lvl2pPr marL="428625" indent="-169069">
              <a:buFont typeface="Arial" panose="020B0604020202020204" pitchFamily="34" charset="0"/>
              <a:buChar char="•"/>
              <a:defRPr lang="en-US" dirty="0" smtClean="0"/>
            </a:lvl2pPr>
            <a:lvl3pPr marL="816769" indent="-214313">
              <a:buFont typeface="Calibri" panose="020F0502020204030204" pitchFamily="34" charset="0"/>
              <a:buChar char="–"/>
              <a:tabLst/>
              <a:defRPr lang="en-US" dirty="0" smtClean="0"/>
            </a:lvl3pPr>
            <a:lvl4pPr marL="1156097" indent="-257175">
              <a:buFont typeface="+mj-lt"/>
              <a:buAutoNum type="arabicPeriod"/>
              <a:defRPr lang="en-US" dirty="0" smtClean="0"/>
            </a:lvl4pPr>
            <a:lvl5pPr marL="1457325" indent="-257175">
              <a:buFont typeface="+mj-lt"/>
              <a:buAutoNum type="arabicPeriod"/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7AF7C-670F-4F6C-B2B7-8D2F654B2971}" type="datetime1">
              <a:rPr lang="en-US" smtClean="0"/>
              <a:t>5/12/2021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6728B-40FA-4A71-BF29-84BAEA74A3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192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9837" y="1042418"/>
            <a:ext cx="4185963" cy="3695839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9536" y="1042418"/>
            <a:ext cx="4185963" cy="3695839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DF26BC0-2590-4360-85CC-665C47B88432}" type="datetime1">
              <a:rPr lang="en-US" smtClean="0"/>
              <a:t>5/12/2021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7E6728B-40FA-4A71-BF29-84BAEA74A3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272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- Gra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2660694"/>
            <a:ext cx="9144000" cy="1502314"/>
          </a:xfrm>
          <a:prstGeom prst="rect">
            <a:avLst/>
          </a:prstGeom>
          <a:solidFill>
            <a:srgbClr val="000000">
              <a:alpha val="37000"/>
            </a:srgbClr>
          </a:solidFill>
          <a:ln w="3175">
            <a:noFill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54991" tIns="27495" rIns="54991" bIns="2749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lvl="0" indent="0" algn="ctr" defTabSz="54521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dirty="0">
              <a:ln>
                <a:noFill/>
              </a:ln>
              <a:uLnTx/>
              <a:uFillTx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38910" y="2901073"/>
            <a:ext cx="7266183" cy="1021556"/>
          </a:xfrm>
        </p:spPr>
        <p:txBody>
          <a:bodyPr anchor="ctr">
            <a:normAutofit/>
          </a:bodyPr>
          <a:lstStyle>
            <a:lvl1pPr algn="r">
              <a:defRPr sz="3000" b="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1486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, Red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2282" y="1639876"/>
            <a:ext cx="4193519" cy="3015253"/>
          </a:xfrm>
        </p:spPr>
        <p:txBody>
          <a:bodyPr vert="horz" lIns="137160" tIns="45720" rIns="91440" bIns="45720" rtlCol="0">
            <a:normAutofit/>
          </a:bodyPr>
          <a:lstStyle>
            <a:lvl1pPr>
              <a:defRPr lang="en-US" sz="1600" dirty="0" smtClean="0"/>
            </a:lvl1pPr>
            <a:lvl2pPr>
              <a:defRPr lang="en-US" sz="1600" dirty="0" smtClean="0"/>
            </a:lvl2pPr>
            <a:lvl3pPr>
              <a:defRPr lang="en-US" sz="1200" dirty="0" smtClean="0"/>
            </a:lvl3pPr>
            <a:lvl4pPr>
              <a:defRPr lang="en-US" sz="1050" dirty="0" smtClean="0"/>
            </a:lvl4pPr>
            <a:lvl5pPr>
              <a:defRPr lang="en-US" sz="1050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6866" y="1639876"/>
            <a:ext cx="4193519" cy="3015253"/>
          </a:xfrm>
        </p:spPr>
        <p:txBody>
          <a:bodyPr vert="horz" lIns="137160" tIns="45720" rIns="91440" bIns="45720" rtlCol="0">
            <a:normAutofit/>
          </a:bodyPr>
          <a:lstStyle>
            <a:lvl1pPr>
              <a:defRPr lang="en-US" sz="1600" smtClean="0"/>
            </a:lvl1pPr>
            <a:lvl2pPr>
              <a:defRPr lang="en-US" sz="1600" smtClean="0"/>
            </a:lvl2pPr>
            <a:lvl3pPr>
              <a:defRPr lang="en-US" sz="1200" smtClean="0"/>
            </a:lvl3pPr>
            <a:lvl4pPr>
              <a:defRPr lang="en-US" sz="1050" smtClean="0"/>
            </a:lvl4pPr>
            <a:lvl5pPr>
              <a:defRPr lang="en-US"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02282" y="1028299"/>
            <a:ext cx="4193519" cy="51132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l">
              <a:buNone/>
              <a:defRPr sz="1800" b="1">
                <a:solidFill>
                  <a:schemeClr val="accent1"/>
                </a:solidFill>
              </a:defRPr>
            </a:lvl1pPr>
            <a:lvl2pPr marL="259556" indent="0">
              <a:buNone/>
              <a:defRPr/>
            </a:lvl2pPr>
            <a:lvl3pPr marL="602456" indent="0">
              <a:buNone/>
              <a:defRPr/>
            </a:lvl3pPr>
            <a:lvl4pPr marL="898922" indent="0">
              <a:buNone/>
              <a:defRPr/>
            </a:lvl4pPr>
            <a:lvl5pPr marL="120015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636866" y="1028298"/>
            <a:ext cx="4193519" cy="51132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l">
              <a:buNone/>
              <a:defRPr sz="1800" b="1">
                <a:solidFill>
                  <a:schemeClr val="accent1"/>
                </a:solidFill>
              </a:defRPr>
            </a:lvl1pPr>
            <a:lvl2pPr marL="259556" indent="0">
              <a:buNone/>
              <a:defRPr/>
            </a:lvl2pPr>
            <a:lvl3pPr marL="602456" indent="0">
              <a:buNone/>
              <a:defRPr/>
            </a:lvl3pPr>
            <a:lvl4pPr marL="898922" indent="0">
              <a:buNone/>
              <a:defRPr/>
            </a:lvl4pPr>
            <a:lvl5pPr marL="120015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DF26BC0-2590-4360-85CC-665C47B88432}" type="datetime1">
              <a:rPr lang="en-US" smtClean="0"/>
              <a:t>5/12/2021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7E6728B-40FA-4A71-BF29-84BAEA74A3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557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, RED Title B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6059" y="1549400"/>
            <a:ext cx="4038600" cy="2920880"/>
          </a:xfrm>
          <a:ln w="15875">
            <a:noFill/>
          </a:ln>
        </p:spPr>
        <p:txBody>
          <a:bodyPr vert="horz" lIns="137160" tIns="137160" rIns="91440" bIns="45720" rtlCol="0">
            <a:normAutofit/>
          </a:bodyPr>
          <a:lstStyle>
            <a:lvl1pPr>
              <a:defRPr lang="en-US" sz="1600" dirty="0" smtClean="0"/>
            </a:lvl1pPr>
            <a:lvl2pPr>
              <a:defRPr lang="en-US" sz="1600" dirty="0" smtClean="0"/>
            </a:lvl2pPr>
            <a:lvl3pPr>
              <a:defRPr lang="en-US" sz="1200" dirty="0" smtClean="0"/>
            </a:lvl3pPr>
            <a:lvl4pPr>
              <a:defRPr lang="en-US" sz="1050" dirty="0" smtClean="0"/>
            </a:lvl4pPr>
            <a:lvl5pPr>
              <a:defRPr lang="en-US" sz="1050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1556" y="1549400"/>
            <a:ext cx="4038600" cy="2927350"/>
          </a:xfrm>
          <a:ln w="15875">
            <a:noFill/>
          </a:ln>
        </p:spPr>
        <p:txBody>
          <a:bodyPr vert="horz" lIns="137160" tIns="137160" rIns="91440" bIns="45720" rtlCol="0">
            <a:normAutofit/>
          </a:bodyPr>
          <a:lstStyle>
            <a:lvl1pPr>
              <a:defRPr lang="en-US" sz="1600" smtClean="0"/>
            </a:lvl1pPr>
            <a:lvl2pPr>
              <a:defRPr lang="en-US" sz="1600" smtClean="0"/>
            </a:lvl2pPr>
            <a:lvl3pPr>
              <a:defRPr lang="en-US" sz="1200" smtClean="0"/>
            </a:lvl3pPr>
            <a:lvl4pPr>
              <a:defRPr lang="en-US" sz="1050" smtClean="0"/>
            </a:lvl4pPr>
            <a:lvl5pPr>
              <a:defRPr lang="en-US"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Rectangle 10"/>
          <p:cNvSpPr/>
          <p:nvPr userDrawn="1"/>
        </p:nvSpPr>
        <p:spPr bwMode="ltGray">
          <a:xfrm>
            <a:off x="4762513" y="1553765"/>
            <a:ext cx="4045727" cy="2922985"/>
          </a:xfrm>
          <a:prstGeom prst="rect">
            <a:avLst/>
          </a:prstGeom>
          <a:noFill/>
          <a:ln w="15875">
            <a:solidFill>
              <a:schemeClr val="accent3">
                <a:lumMod val="60000"/>
                <a:lumOff val="40000"/>
              </a:schemeClr>
            </a:solidFill>
            <a:headEnd type="none" w="med" len="med"/>
            <a:tailEnd type="none" w="med" len="med"/>
          </a:ln>
          <a:effectLst/>
        </p:spPr>
        <p:txBody>
          <a:bodyPr vert="horz" wrap="square" lIns="54991" tIns="27495" rIns="54991" bIns="27495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4521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1350" b="1" kern="0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5" name="Rectangle 4"/>
          <p:cNvSpPr/>
          <p:nvPr userDrawn="1"/>
        </p:nvSpPr>
        <p:spPr bwMode="ltGray">
          <a:xfrm>
            <a:off x="302609" y="1553766"/>
            <a:ext cx="4045727" cy="2929459"/>
          </a:xfrm>
          <a:prstGeom prst="rect">
            <a:avLst/>
          </a:prstGeom>
          <a:noFill/>
          <a:ln w="15875">
            <a:solidFill>
              <a:schemeClr val="accent3">
                <a:lumMod val="60000"/>
                <a:lumOff val="40000"/>
              </a:schemeClr>
            </a:solidFill>
            <a:headEnd type="none" w="med" len="med"/>
            <a:tailEnd type="none" w="med" len="med"/>
          </a:ln>
          <a:effectLst/>
        </p:spPr>
        <p:txBody>
          <a:bodyPr vert="horz" wrap="square" lIns="54991" tIns="27495" rIns="54991" bIns="27495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4521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1350" b="1" kern="0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06059" y="1050969"/>
            <a:ext cx="4038600" cy="512064"/>
          </a:xfrm>
          <a:prstGeom prst="rect">
            <a:avLst/>
          </a:prstGeom>
          <a:solidFill>
            <a:schemeClr val="accent1"/>
          </a:solidFill>
          <a:ln w="15875">
            <a:solidFill>
              <a:schemeClr val="accent1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259556" indent="0">
              <a:buNone/>
              <a:defRPr/>
            </a:lvl2pPr>
            <a:lvl3pPr marL="602456" indent="0">
              <a:buNone/>
              <a:defRPr/>
            </a:lvl3pPr>
            <a:lvl4pPr marL="898922" indent="0">
              <a:buNone/>
              <a:defRPr/>
            </a:lvl4pPr>
            <a:lvl5pPr marL="120015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761556" y="1050968"/>
            <a:ext cx="4038600" cy="512064"/>
          </a:xfrm>
          <a:prstGeom prst="rect">
            <a:avLst/>
          </a:prstGeom>
          <a:solidFill>
            <a:schemeClr val="accent1"/>
          </a:solidFill>
          <a:ln w="15875">
            <a:solidFill>
              <a:schemeClr val="accent1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259556" indent="0">
              <a:buNone/>
              <a:defRPr/>
            </a:lvl2pPr>
            <a:lvl3pPr marL="602456" indent="0">
              <a:buNone/>
              <a:defRPr/>
            </a:lvl3pPr>
            <a:lvl4pPr marL="898922" indent="0">
              <a:buNone/>
              <a:defRPr/>
            </a:lvl4pPr>
            <a:lvl5pPr marL="120015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DF26BC0-2590-4360-85CC-665C47B88432}" type="datetime1">
              <a:rPr lang="en-US" smtClean="0"/>
              <a:t>5/12/2021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7E6728B-40FA-4A71-BF29-84BAEA74A3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06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8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, GRAY Title B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ltGray">
          <a:xfrm>
            <a:off x="4762513" y="1553766"/>
            <a:ext cx="4045727" cy="2931149"/>
          </a:xfrm>
          <a:prstGeom prst="rect">
            <a:avLst/>
          </a:prstGeom>
          <a:noFill/>
          <a:ln w="15875">
            <a:solidFill>
              <a:schemeClr val="accent3">
                <a:lumMod val="60000"/>
                <a:lumOff val="40000"/>
              </a:schemeClr>
            </a:solidFill>
            <a:headEnd type="none" w="med" len="med"/>
            <a:tailEnd type="none" w="med" len="med"/>
          </a:ln>
          <a:effectLst/>
        </p:spPr>
        <p:txBody>
          <a:bodyPr vert="horz" wrap="square" lIns="54991" tIns="27495" rIns="54991" bIns="27495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4521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1350" b="1" kern="0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14" name="Rectangle 13"/>
          <p:cNvSpPr/>
          <p:nvPr userDrawn="1"/>
        </p:nvSpPr>
        <p:spPr bwMode="ltGray">
          <a:xfrm>
            <a:off x="302609" y="1553765"/>
            <a:ext cx="4045727" cy="2939086"/>
          </a:xfrm>
          <a:prstGeom prst="rect">
            <a:avLst/>
          </a:prstGeom>
          <a:noFill/>
          <a:ln w="15875">
            <a:solidFill>
              <a:schemeClr val="accent3">
                <a:lumMod val="60000"/>
                <a:lumOff val="40000"/>
              </a:schemeClr>
            </a:solidFill>
            <a:headEnd type="none" w="med" len="med"/>
            <a:tailEnd type="none" w="med" len="med"/>
          </a:ln>
          <a:effectLst/>
        </p:spPr>
        <p:txBody>
          <a:bodyPr vert="horz" wrap="square" lIns="54991" tIns="27495" rIns="54991" bIns="27495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4521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1350" b="1" kern="0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6059" y="1549400"/>
            <a:ext cx="4038600" cy="2927586"/>
          </a:xfrm>
          <a:ln w="15875">
            <a:noFill/>
          </a:ln>
        </p:spPr>
        <p:txBody>
          <a:bodyPr vert="horz" lIns="137160" tIns="137160" rIns="91440" bIns="45720" rtlCol="0">
            <a:normAutofit/>
          </a:bodyPr>
          <a:lstStyle>
            <a:lvl1pPr>
              <a:defRPr lang="en-US" sz="1600" dirty="0" smtClean="0"/>
            </a:lvl1pPr>
            <a:lvl2pPr>
              <a:defRPr lang="en-US" sz="1600" dirty="0" smtClean="0"/>
            </a:lvl2pPr>
            <a:lvl3pPr>
              <a:defRPr lang="en-US" sz="1200" dirty="0" smtClean="0"/>
            </a:lvl3pPr>
            <a:lvl4pPr>
              <a:defRPr lang="en-US" sz="1050" dirty="0" smtClean="0"/>
            </a:lvl4pPr>
            <a:lvl5pPr>
              <a:defRPr lang="en-US" sz="1050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1556" y="1549400"/>
            <a:ext cx="4038600" cy="2935514"/>
          </a:xfrm>
          <a:ln w="15875">
            <a:noFill/>
          </a:ln>
        </p:spPr>
        <p:txBody>
          <a:bodyPr vert="horz" lIns="137160" tIns="137160" rIns="91440" bIns="45720" rtlCol="0">
            <a:normAutofit/>
          </a:bodyPr>
          <a:lstStyle>
            <a:lvl1pPr>
              <a:defRPr lang="en-US" sz="1600" smtClean="0"/>
            </a:lvl1pPr>
            <a:lvl2pPr>
              <a:defRPr lang="en-US" sz="1600" smtClean="0"/>
            </a:lvl2pPr>
            <a:lvl3pPr>
              <a:defRPr lang="en-US" sz="1200" smtClean="0"/>
            </a:lvl3pPr>
            <a:lvl4pPr>
              <a:defRPr lang="en-US" sz="1050" smtClean="0"/>
            </a:lvl4pPr>
            <a:lvl5pPr>
              <a:defRPr lang="en-US"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DF26BC0-2590-4360-85CC-665C47B88432}" type="datetime1">
              <a:rPr lang="en-US" smtClean="0"/>
              <a:t>5/12/2021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7E6728B-40FA-4A71-BF29-84BAEA74A3A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06059" y="1050970"/>
            <a:ext cx="4038600" cy="511322"/>
          </a:xfrm>
          <a:prstGeom prst="rect">
            <a:avLst/>
          </a:prstGeom>
          <a:solidFill>
            <a:schemeClr val="accent3"/>
          </a:solidFill>
          <a:ln w="15875">
            <a:solidFill>
              <a:schemeClr val="accent3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259556" indent="0">
              <a:buNone/>
              <a:defRPr/>
            </a:lvl2pPr>
            <a:lvl3pPr marL="602456" indent="0">
              <a:buNone/>
              <a:defRPr/>
            </a:lvl3pPr>
            <a:lvl4pPr marL="898922" indent="0">
              <a:buNone/>
              <a:defRPr/>
            </a:lvl4pPr>
            <a:lvl5pPr marL="120015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761556" y="1050969"/>
            <a:ext cx="4038600" cy="511322"/>
          </a:xfrm>
          <a:prstGeom prst="rect">
            <a:avLst/>
          </a:prstGeom>
          <a:solidFill>
            <a:schemeClr val="accent3"/>
          </a:solidFill>
          <a:ln w="15875">
            <a:solidFill>
              <a:schemeClr val="accent3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259556" indent="0">
              <a:buNone/>
              <a:defRPr/>
            </a:lvl2pPr>
            <a:lvl3pPr marL="602456" indent="0">
              <a:buNone/>
              <a:defRPr/>
            </a:lvl3pPr>
            <a:lvl4pPr marL="898922" indent="0">
              <a:buNone/>
              <a:defRPr/>
            </a:lvl4pPr>
            <a:lvl5pPr marL="120015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5438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8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, Title B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ltGray">
          <a:xfrm>
            <a:off x="302281" y="1506368"/>
            <a:ext cx="2622288" cy="2970382"/>
          </a:xfrm>
          <a:prstGeom prst="rect">
            <a:avLst/>
          </a:prstGeom>
          <a:noFill/>
          <a:ln w="15875">
            <a:solidFill>
              <a:schemeClr val="accent3">
                <a:lumMod val="60000"/>
                <a:lumOff val="40000"/>
              </a:schemeClr>
            </a:solidFill>
            <a:headEnd type="none" w="med" len="med"/>
            <a:tailEnd type="none" w="med" len="med"/>
          </a:ln>
          <a:effectLst/>
        </p:spPr>
        <p:txBody>
          <a:bodyPr vert="horz" wrap="square" lIns="54991" tIns="27495" rIns="54991" bIns="27495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4521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1350" b="1" kern="0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16" name="Rectangle 15"/>
          <p:cNvSpPr/>
          <p:nvPr userDrawn="1"/>
        </p:nvSpPr>
        <p:spPr bwMode="ltGray">
          <a:xfrm>
            <a:off x="3197881" y="1506368"/>
            <a:ext cx="2622288" cy="2970382"/>
          </a:xfrm>
          <a:prstGeom prst="rect">
            <a:avLst/>
          </a:prstGeom>
          <a:noFill/>
          <a:ln w="15875">
            <a:solidFill>
              <a:schemeClr val="accent3">
                <a:lumMod val="60000"/>
                <a:lumOff val="40000"/>
              </a:schemeClr>
            </a:solidFill>
            <a:headEnd type="none" w="med" len="med"/>
            <a:tailEnd type="none" w="med" len="med"/>
          </a:ln>
          <a:effectLst/>
        </p:spPr>
        <p:txBody>
          <a:bodyPr vert="horz" wrap="square" lIns="54991" tIns="27495" rIns="54991" bIns="27495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4521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1350" b="1" kern="0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17" name="Rectangle 16"/>
          <p:cNvSpPr/>
          <p:nvPr userDrawn="1"/>
        </p:nvSpPr>
        <p:spPr bwMode="ltGray">
          <a:xfrm>
            <a:off x="6093481" y="1506368"/>
            <a:ext cx="2622288" cy="2970382"/>
          </a:xfrm>
          <a:prstGeom prst="rect">
            <a:avLst/>
          </a:prstGeom>
          <a:noFill/>
          <a:ln w="15875">
            <a:solidFill>
              <a:schemeClr val="accent3">
                <a:lumMod val="60000"/>
                <a:lumOff val="40000"/>
              </a:schemeClr>
            </a:solidFill>
            <a:headEnd type="none" w="med" len="med"/>
            <a:tailEnd type="none" w="med" len="med"/>
          </a:ln>
          <a:effectLst/>
        </p:spPr>
        <p:txBody>
          <a:bodyPr vert="horz" wrap="square" lIns="54991" tIns="27495" rIns="54991" bIns="27495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4521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1350" b="1" kern="0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171" y="1549400"/>
            <a:ext cx="2615184" cy="2927350"/>
          </a:xfrm>
          <a:ln w="15875">
            <a:noFill/>
          </a:ln>
        </p:spPr>
        <p:txBody>
          <a:bodyPr tIns="91440">
            <a:normAutofit/>
          </a:bodyPr>
          <a:lstStyle>
            <a:lvl1pPr marL="129779" indent="-129779">
              <a:spcBef>
                <a:spcPts val="450"/>
              </a:spcBef>
              <a:defRPr sz="1400"/>
            </a:lvl1pPr>
            <a:lvl2pPr>
              <a:spcBef>
                <a:spcPts val="450"/>
              </a:spcBef>
              <a:defRPr sz="1100"/>
            </a:lvl2pPr>
            <a:lvl3pPr>
              <a:spcBef>
                <a:spcPts val="450"/>
              </a:spcBef>
              <a:defRPr sz="1000"/>
            </a:lvl3pPr>
            <a:lvl4pPr>
              <a:spcBef>
                <a:spcPts val="450"/>
              </a:spcBef>
              <a:defRPr sz="900"/>
            </a:lvl4pPr>
            <a:lvl5pPr>
              <a:spcBef>
                <a:spcPts val="450"/>
              </a:spcBef>
              <a:defRPr sz="9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95515" y="1549400"/>
            <a:ext cx="2615184" cy="2927350"/>
          </a:xfrm>
          <a:ln w="15875">
            <a:noFill/>
          </a:ln>
        </p:spPr>
        <p:txBody>
          <a:bodyPr tIns="91440">
            <a:normAutofit/>
          </a:bodyPr>
          <a:lstStyle>
            <a:lvl1pPr marL="129779" indent="-129779">
              <a:spcBef>
                <a:spcPts val="450"/>
              </a:spcBef>
              <a:defRPr sz="1400"/>
            </a:lvl1pPr>
            <a:lvl2pPr>
              <a:spcBef>
                <a:spcPts val="450"/>
              </a:spcBef>
              <a:defRPr sz="1100"/>
            </a:lvl2pPr>
            <a:lvl3pPr>
              <a:spcBef>
                <a:spcPts val="450"/>
              </a:spcBef>
              <a:defRPr sz="1000"/>
            </a:lvl3pPr>
            <a:lvl4pPr>
              <a:spcBef>
                <a:spcPts val="450"/>
              </a:spcBef>
              <a:defRPr sz="900"/>
            </a:lvl4pPr>
            <a:lvl5pPr>
              <a:spcBef>
                <a:spcPts val="450"/>
              </a:spcBef>
              <a:defRPr sz="9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10896" y="1042416"/>
            <a:ext cx="2615184" cy="511322"/>
          </a:xfrm>
          <a:prstGeom prst="rect">
            <a:avLst/>
          </a:prstGeom>
          <a:solidFill>
            <a:schemeClr val="accent1"/>
          </a:solidFill>
          <a:ln w="15875">
            <a:solidFill>
              <a:schemeClr val="accent1"/>
            </a:solidFill>
          </a:ln>
        </p:spPr>
        <p:txBody>
          <a:bodyPr anchor="ctr">
            <a:no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1350" b="1">
                <a:solidFill>
                  <a:schemeClr val="bg1"/>
                </a:solidFill>
              </a:defRPr>
            </a:lvl1pPr>
            <a:lvl2pPr marL="259556" indent="0">
              <a:buNone/>
              <a:defRPr/>
            </a:lvl2pPr>
            <a:lvl3pPr marL="602456" indent="0">
              <a:buNone/>
              <a:defRPr/>
            </a:lvl3pPr>
            <a:lvl4pPr marL="898922" indent="0">
              <a:buNone/>
              <a:defRPr/>
            </a:lvl4pPr>
            <a:lvl5pPr marL="120015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198877" y="1042416"/>
            <a:ext cx="2615184" cy="511322"/>
          </a:xfrm>
          <a:prstGeom prst="rect">
            <a:avLst/>
          </a:prstGeom>
          <a:solidFill>
            <a:schemeClr val="accent3"/>
          </a:solidFill>
          <a:ln w="15875">
            <a:solidFill>
              <a:schemeClr val="accent3"/>
            </a:solidFill>
          </a:ln>
        </p:spPr>
        <p:txBody>
          <a:bodyPr anchor="ctr">
            <a:no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1350" b="1">
                <a:solidFill>
                  <a:schemeClr val="bg1"/>
                </a:solidFill>
              </a:defRPr>
            </a:lvl1pPr>
            <a:lvl2pPr marL="259556" indent="0">
              <a:buNone/>
              <a:defRPr/>
            </a:lvl2pPr>
            <a:lvl3pPr marL="602456" indent="0">
              <a:buNone/>
              <a:defRPr/>
            </a:lvl3pPr>
            <a:lvl4pPr marL="898922" indent="0">
              <a:buNone/>
              <a:defRPr/>
            </a:lvl4pPr>
            <a:lvl5pPr marL="120015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DF26BC0-2590-4360-85CC-665C47B88432}" type="datetime1">
              <a:rPr lang="en-US" smtClean="0"/>
              <a:t>5/12/2021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7E6728B-40FA-4A71-BF29-84BAEA74A3A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8"/>
          </p:nvPr>
        </p:nvSpPr>
        <p:spPr>
          <a:xfrm>
            <a:off x="6086857" y="1549400"/>
            <a:ext cx="2615184" cy="2927350"/>
          </a:xfrm>
          <a:ln w="15875">
            <a:noFill/>
          </a:ln>
        </p:spPr>
        <p:txBody>
          <a:bodyPr tIns="91440">
            <a:normAutofit/>
          </a:bodyPr>
          <a:lstStyle>
            <a:lvl1pPr marL="129779" indent="-129779">
              <a:spcBef>
                <a:spcPts val="450"/>
              </a:spcBef>
              <a:defRPr sz="1400"/>
            </a:lvl1pPr>
            <a:lvl2pPr>
              <a:spcBef>
                <a:spcPts val="450"/>
              </a:spcBef>
              <a:defRPr sz="1100"/>
            </a:lvl2pPr>
            <a:lvl3pPr>
              <a:spcBef>
                <a:spcPts val="450"/>
              </a:spcBef>
              <a:defRPr sz="1000"/>
            </a:lvl3pPr>
            <a:lvl4pPr>
              <a:spcBef>
                <a:spcPts val="450"/>
              </a:spcBef>
              <a:defRPr sz="900"/>
            </a:lvl4pPr>
            <a:lvl5pPr>
              <a:spcBef>
                <a:spcPts val="450"/>
              </a:spcBef>
              <a:defRPr sz="9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6086857" y="1042416"/>
            <a:ext cx="2615184" cy="511322"/>
          </a:xfrm>
          <a:prstGeom prst="rect">
            <a:avLst/>
          </a:prstGeom>
          <a:solidFill>
            <a:schemeClr val="tx1"/>
          </a:solidFill>
          <a:ln w="15875">
            <a:solidFill>
              <a:schemeClr val="tx1"/>
            </a:solidFill>
          </a:ln>
        </p:spPr>
        <p:txBody>
          <a:bodyPr anchor="ctr">
            <a:no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1350" b="1">
                <a:solidFill>
                  <a:schemeClr val="bg1"/>
                </a:solidFill>
              </a:defRPr>
            </a:lvl1pPr>
            <a:lvl2pPr marL="259556" indent="0">
              <a:buNone/>
              <a:defRPr/>
            </a:lvl2pPr>
            <a:lvl3pPr marL="602456" indent="0">
              <a:buNone/>
              <a:defRPr/>
            </a:lvl3pPr>
            <a:lvl4pPr marL="898922" indent="0">
              <a:buNone/>
              <a:defRPr/>
            </a:lvl4pPr>
            <a:lvl5pPr marL="120015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184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8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eft -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0" rtlCol="0" anchor="b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31413" y="1256478"/>
            <a:ext cx="4818812" cy="3315522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B6038-32CD-41F3-8454-3F0C7FD6EDF9}" type="datetime1">
              <a:rPr lang="en-US" smtClean="0"/>
              <a:t>5/12/2021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6728B-40FA-4A71-BF29-84BAEA74A3A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633177" y="1263056"/>
            <a:ext cx="3010995" cy="3307548"/>
          </a:xfr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101600" dist="38100" dir="5400000" algn="t" rotWithShape="0">
              <a:prstClr val="black">
                <a:alpha val="25000"/>
              </a:prstClr>
            </a:outerShdw>
          </a:effectLst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add photo</a:t>
            </a:r>
          </a:p>
        </p:txBody>
      </p:sp>
    </p:spTree>
    <p:extLst>
      <p:ext uri="{BB962C8B-B14F-4D97-AF65-F5344CB8AC3E}">
        <p14:creationId xmlns:p14="http://schemas.microsoft.com/office/powerpoint/2010/main" val="2269128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5CCE-4F06-493B-9D2C-07391E660159}" type="datetime1">
              <a:rPr lang="en-US" smtClean="0"/>
              <a:t>5/12/2021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6728B-40FA-4A71-BF29-84BAEA74A3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620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ve Watermark_Title &amp;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8495" y="202976"/>
            <a:ext cx="4597072" cy="619960"/>
          </a:xfrm>
        </p:spPr>
        <p:txBody>
          <a:bodyPr/>
          <a:lstStyle>
            <a:lvl1pPr algn="l"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5CCE-4F06-493B-9D2C-07391E660159}" type="datetime1">
              <a:rPr lang="en-US" smtClean="0"/>
              <a:t>5/12/2021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6728B-40FA-4A71-BF29-84BAEA74A3A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4980711"/>
            <a:ext cx="9144000" cy="1627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676" y="4948757"/>
            <a:ext cx="9144000" cy="3657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9144000" cy="16168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35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228495" y="938894"/>
            <a:ext cx="4597072" cy="36889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5448" y="4453333"/>
            <a:ext cx="1347521" cy="449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723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 Blank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4980711"/>
            <a:ext cx="9144000" cy="1627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-676" y="4948757"/>
            <a:ext cx="9144000" cy="3657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16168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35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CDE76-D6D3-4AE4-9C5B-BC8F08C151D9}" type="datetime1">
              <a:rPr lang="en-US" smtClean="0"/>
              <a:t>5/12/2021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6728B-40FA-4A71-BF29-84BAEA74A3A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5448" y="4453333"/>
            <a:ext cx="1347521" cy="449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840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 Title, Ful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4980711"/>
            <a:ext cx="9144000" cy="1627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-676" y="4948757"/>
            <a:ext cx="9144000" cy="3657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16168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35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CDE76-D6D3-4AE4-9C5B-BC8F08C151D9}" type="datetime1">
              <a:rPr lang="en-US" smtClean="0"/>
              <a:t>5/12/2021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6728B-40FA-4A71-BF29-84BAEA74A3A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227014" y="339725"/>
            <a:ext cx="8675687" cy="42545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Click icons to add table, chart, Smart Art, video clip, image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5448" y="4453333"/>
            <a:ext cx="1347521" cy="449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713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FDD62-CFD4-4D07-B1D0-EFA9A45F9BF0}" type="datetime1">
              <a:rPr lang="en-US" smtClean="0"/>
              <a:t>5/12/2021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6728B-40FA-4A71-BF29-84BAEA74A3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2498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Header - Gra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2660694"/>
            <a:ext cx="9144000" cy="1502314"/>
          </a:xfrm>
          <a:prstGeom prst="rect">
            <a:avLst/>
          </a:prstGeom>
          <a:solidFill>
            <a:srgbClr val="000000">
              <a:alpha val="37000"/>
            </a:srgbClr>
          </a:solidFill>
          <a:ln w="3175">
            <a:noFill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54991" tIns="27495" rIns="54991" bIns="2749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lvl="0" indent="0" algn="ctr" defTabSz="54521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dirty="0">
              <a:ln>
                <a:noFill/>
              </a:ln>
              <a:uLnTx/>
              <a:uFillTx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38910" y="2901073"/>
            <a:ext cx="7266183" cy="1021556"/>
          </a:xfrm>
        </p:spPr>
        <p:txBody>
          <a:bodyPr anchor="ctr">
            <a:normAutofit/>
          </a:bodyPr>
          <a:lstStyle>
            <a:lvl1pPr algn="r">
              <a:defRPr sz="3000" b="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9583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FDD62-CFD4-4D07-B1D0-EFA9A45F9BF0}" type="datetime1">
              <a:rPr lang="en-US" smtClean="0"/>
              <a:t>5/12/2021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6728B-40FA-4A71-BF29-84BAEA74A3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861729"/>
      </p:ext>
    </p:extLst>
  </p:cSld>
  <p:clrMapOvr>
    <a:masterClrMapping/>
  </p:clrMapOvr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nnox Logo 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-9258" y="4705801"/>
            <a:ext cx="1777963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 dirty="0">
                <a:solidFill>
                  <a:srgbClr val="FF0000"/>
                </a:solidFill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3242972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660694"/>
            <a:ext cx="9144000" cy="1502314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 w="3175">
            <a:noFill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54991" tIns="27495" rIns="54991" bIns="2749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lvl="0" indent="0" algn="ctr" defTabSz="54521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dirty="0">
              <a:ln>
                <a:noFill/>
              </a:ln>
              <a:uLnTx/>
              <a:uFillTx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4933" y="2898648"/>
            <a:ext cx="8012027" cy="601720"/>
          </a:xfrm>
        </p:spPr>
        <p:txBody>
          <a:bodyPr anchor="b">
            <a:noAutofit/>
          </a:bodyPr>
          <a:lstStyle>
            <a:lvl1pPr algn="r">
              <a:defRPr sz="3200" b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4933" y="3411852"/>
            <a:ext cx="8012027" cy="366057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bg1"/>
                </a:solidFill>
                <a:latin typeface="+mn-lt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-9258" y="4705801"/>
            <a:ext cx="1777963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 dirty="0">
                <a:solidFill>
                  <a:srgbClr val="FF0000"/>
                </a:solidFill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2687829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- Re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2660694"/>
            <a:ext cx="9144000" cy="1502314"/>
          </a:xfrm>
          <a:prstGeom prst="rect">
            <a:avLst/>
          </a:prstGeom>
          <a:solidFill>
            <a:srgbClr val="000000">
              <a:alpha val="37000"/>
            </a:srgbClr>
          </a:solidFill>
          <a:ln w="3175">
            <a:noFill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54991" tIns="27495" rIns="54991" bIns="2749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lvl="0" indent="0" algn="ctr" defTabSz="54521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dirty="0">
              <a:ln>
                <a:noFill/>
              </a:ln>
              <a:uLnTx/>
              <a:uFillTx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38910" y="2901073"/>
            <a:ext cx="7266183" cy="1021556"/>
          </a:xfrm>
        </p:spPr>
        <p:txBody>
          <a:bodyPr anchor="ctr">
            <a:normAutofit/>
          </a:bodyPr>
          <a:lstStyle>
            <a:lvl1pPr algn="r">
              <a:defRPr sz="3000" b="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-9258" y="4705801"/>
            <a:ext cx="1777963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 dirty="0">
                <a:solidFill>
                  <a:srgbClr val="FF0000"/>
                </a:solidFill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3971871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- Gra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2660694"/>
            <a:ext cx="9144000" cy="1502314"/>
          </a:xfrm>
          <a:prstGeom prst="rect">
            <a:avLst/>
          </a:prstGeom>
          <a:solidFill>
            <a:srgbClr val="000000">
              <a:alpha val="37000"/>
            </a:srgbClr>
          </a:solidFill>
          <a:ln w="3175">
            <a:noFill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54991" tIns="27495" rIns="54991" bIns="2749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lvl="0" indent="0" algn="ctr" defTabSz="54521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dirty="0">
              <a:ln>
                <a:noFill/>
              </a:ln>
              <a:uLnTx/>
              <a:uFillTx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38910" y="2901073"/>
            <a:ext cx="7266183" cy="1021556"/>
          </a:xfrm>
        </p:spPr>
        <p:txBody>
          <a:bodyPr anchor="ctr">
            <a:normAutofit/>
          </a:bodyPr>
          <a:lstStyle>
            <a:lvl1pPr algn="r">
              <a:defRPr sz="3000" b="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-9258" y="4705801"/>
            <a:ext cx="1777963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 dirty="0">
                <a:solidFill>
                  <a:srgbClr val="FF0000"/>
                </a:solidFill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225099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Header - Gra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2660694"/>
            <a:ext cx="9144000" cy="1502314"/>
          </a:xfrm>
          <a:prstGeom prst="rect">
            <a:avLst/>
          </a:prstGeom>
          <a:solidFill>
            <a:srgbClr val="000000">
              <a:alpha val="37000"/>
            </a:srgbClr>
          </a:solidFill>
          <a:ln w="3175">
            <a:noFill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54991" tIns="27495" rIns="54991" bIns="2749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lvl="0" indent="0" algn="ctr" defTabSz="54521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dirty="0">
              <a:ln>
                <a:noFill/>
              </a:ln>
              <a:uLnTx/>
              <a:uFillTx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38910" y="2901073"/>
            <a:ext cx="7266183" cy="1021556"/>
          </a:xfrm>
        </p:spPr>
        <p:txBody>
          <a:bodyPr anchor="ctr">
            <a:normAutofit/>
          </a:bodyPr>
          <a:lstStyle>
            <a:lvl1pPr algn="r">
              <a:defRPr sz="3000" b="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-9258" y="4705801"/>
            <a:ext cx="1777963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 dirty="0">
                <a:solidFill>
                  <a:srgbClr val="FF0000"/>
                </a:solidFill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1947201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0" rtlCol="0" anchor="b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C337FA0-CBD1-4A01-A217-FCD01884A795}" type="datetime1">
              <a:rPr lang="en-US" smtClean="0"/>
              <a:t>5/12/2021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7E6728B-40FA-4A71-BF29-84BAEA74A3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642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100" y="214686"/>
            <a:ext cx="8619848" cy="378694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US" sz="2400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100" y="1042417"/>
            <a:ext cx="8603947" cy="3688282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C337FA0-CBD1-4A01-A217-FCD01884A795}" type="datetime1">
              <a:rPr lang="en-US" smtClean="0"/>
              <a:t>5/12/2021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7E6728B-40FA-4A71-BF29-84BAEA74A3A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13934" y="529774"/>
            <a:ext cx="8619615" cy="312057"/>
          </a:xfrm>
        </p:spPr>
        <p:txBody>
          <a:bodyPr anchor="ctr">
            <a:noAutofit/>
          </a:bodyPr>
          <a:lstStyle>
            <a:lvl1pPr marL="0" indent="0">
              <a:buNone/>
              <a:defRPr sz="1600" b="0">
                <a:solidFill>
                  <a:schemeClr val="accent1"/>
                </a:solidFill>
              </a:defRPr>
            </a:lvl1pPr>
            <a:lvl2pPr marL="259556" indent="0">
              <a:buNone/>
              <a:defRPr/>
            </a:lvl2pPr>
            <a:lvl3pPr marL="602456" indent="0">
              <a:buNone/>
              <a:defRPr/>
            </a:lvl3pPr>
            <a:lvl4pPr marL="898922" indent="0">
              <a:buNone/>
              <a:defRPr/>
            </a:lvl4pPr>
            <a:lvl5pPr marL="120015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9249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umbere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0" rtlCol="0" anchor="b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362" y="1042418"/>
            <a:ext cx="8606685" cy="3695839"/>
          </a:xfrm>
        </p:spPr>
        <p:txBody>
          <a:bodyPr vert="horz" lIns="91440" tIns="45720" rIns="91440" bIns="45720" rtlCol="0">
            <a:normAutofit/>
          </a:bodyPr>
          <a:lstStyle>
            <a:lvl1pPr marL="255985" indent="-255985">
              <a:buSzPct val="100000"/>
              <a:buFont typeface="+mj-lt"/>
              <a:buAutoNum type="arabicPeriod"/>
              <a:defRPr lang="en-US" dirty="0" smtClean="0"/>
            </a:lvl1pPr>
            <a:lvl2pPr marL="428625" indent="-169069">
              <a:buFont typeface="Arial" panose="020B0604020202020204" pitchFamily="34" charset="0"/>
              <a:buChar char="•"/>
              <a:defRPr lang="en-US" dirty="0" smtClean="0"/>
            </a:lvl2pPr>
            <a:lvl3pPr marL="816769" indent="-214313">
              <a:buFont typeface="Calibri" panose="020F0502020204030204" pitchFamily="34" charset="0"/>
              <a:buChar char="–"/>
              <a:tabLst/>
              <a:defRPr lang="en-US" dirty="0" smtClean="0"/>
            </a:lvl3pPr>
            <a:lvl4pPr marL="1156097" indent="-257175">
              <a:buFont typeface="+mj-lt"/>
              <a:buAutoNum type="arabicPeriod"/>
              <a:defRPr lang="en-US" dirty="0" smtClean="0"/>
            </a:lvl4pPr>
            <a:lvl5pPr marL="1457325" indent="-257175">
              <a:buFont typeface="+mj-lt"/>
              <a:buAutoNum type="arabicPeriod"/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7AF7C-670F-4F6C-B2B7-8D2F654B2971}" type="datetime1">
              <a:rPr lang="en-US" smtClean="0"/>
              <a:t>5/12/2021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6728B-40FA-4A71-BF29-84BAEA74A3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568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9837" y="1042418"/>
            <a:ext cx="4185963" cy="3695839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9536" y="1042418"/>
            <a:ext cx="4185963" cy="3695839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DF26BC0-2590-4360-85CC-665C47B88432}" type="datetime1">
              <a:rPr lang="en-US" smtClean="0"/>
              <a:t>5/12/2021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7E6728B-40FA-4A71-BF29-84BAEA74A3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099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0" rtlCol="0" anchor="b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C337FA0-CBD1-4A01-A217-FCD01884A795}" type="datetime1">
              <a:rPr lang="en-US" smtClean="0"/>
              <a:t>5/12/2021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7E6728B-40FA-4A71-BF29-84BAEA74A3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884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, Red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2282" y="1639876"/>
            <a:ext cx="4193519" cy="3015253"/>
          </a:xfrm>
        </p:spPr>
        <p:txBody>
          <a:bodyPr vert="horz" lIns="137160" tIns="45720" rIns="91440" bIns="45720" rtlCol="0">
            <a:normAutofit/>
          </a:bodyPr>
          <a:lstStyle>
            <a:lvl1pPr>
              <a:defRPr lang="en-US" sz="1600" dirty="0" smtClean="0"/>
            </a:lvl1pPr>
            <a:lvl2pPr>
              <a:defRPr lang="en-US" sz="1600" dirty="0" smtClean="0"/>
            </a:lvl2pPr>
            <a:lvl3pPr>
              <a:defRPr lang="en-US" sz="1200" dirty="0" smtClean="0"/>
            </a:lvl3pPr>
            <a:lvl4pPr>
              <a:defRPr lang="en-US" sz="1050" dirty="0" smtClean="0"/>
            </a:lvl4pPr>
            <a:lvl5pPr>
              <a:defRPr lang="en-US" sz="1050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6866" y="1639876"/>
            <a:ext cx="4193519" cy="3015253"/>
          </a:xfrm>
        </p:spPr>
        <p:txBody>
          <a:bodyPr vert="horz" lIns="137160" tIns="45720" rIns="91440" bIns="45720" rtlCol="0">
            <a:normAutofit/>
          </a:bodyPr>
          <a:lstStyle>
            <a:lvl1pPr>
              <a:defRPr lang="en-US" sz="1600" smtClean="0"/>
            </a:lvl1pPr>
            <a:lvl2pPr>
              <a:defRPr lang="en-US" sz="1600" smtClean="0"/>
            </a:lvl2pPr>
            <a:lvl3pPr>
              <a:defRPr lang="en-US" sz="1200" smtClean="0"/>
            </a:lvl3pPr>
            <a:lvl4pPr>
              <a:defRPr lang="en-US" sz="1050" smtClean="0"/>
            </a:lvl4pPr>
            <a:lvl5pPr>
              <a:defRPr lang="en-US"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02282" y="1028299"/>
            <a:ext cx="4193519" cy="51132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l">
              <a:buNone/>
              <a:defRPr sz="1800" b="1">
                <a:solidFill>
                  <a:schemeClr val="accent1"/>
                </a:solidFill>
              </a:defRPr>
            </a:lvl1pPr>
            <a:lvl2pPr marL="259556" indent="0">
              <a:buNone/>
              <a:defRPr/>
            </a:lvl2pPr>
            <a:lvl3pPr marL="602456" indent="0">
              <a:buNone/>
              <a:defRPr/>
            </a:lvl3pPr>
            <a:lvl4pPr marL="898922" indent="0">
              <a:buNone/>
              <a:defRPr/>
            </a:lvl4pPr>
            <a:lvl5pPr marL="120015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636866" y="1028298"/>
            <a:ext cx="4193519" cy="51132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l">
              <a:buNone/>
              <a:defRPr sz="1800" b="1">
                <a:solidFill>
                  <a:schemeClr val="accent1"/>
                </a:solidFill>
              </a:defRPr>
            </a:lvl1pPr>
            <a:lvl2pPr marL="259556" indent="0">
              <a:buNone/>
              <a:defRPr/>
            </a:lvl2pPr>
            <a:lvl3pPr marL="602456" indent="0">
              <a:buNone/>
              <a:defRPr/>
            </a:lvl3pPr>
            <a:lvl4pPr marL="898922" indent="0">
              <a:buNone/>
              <a:defRPr/>
            </a:lvl4pPr>
            <a:lvl5pPr marL="120015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DF26BC0-2590-4360-85CC-665C47B88432}" type="datetime1">
              <a:rPr lang="en-US" smtClean="0"/>
              <a:t>5/12/2021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7E6728B-40FA-4A71-BF29-84BAEA74A3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27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, RED Title B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6059" y="1549400"/>
            <a:ext cx="4038600" cy="2920880"/>
          </a:xfrm>
          <a:ln w="15875">
            <a:noFill/>
          </a:ln>
        </p:spPr>
        <p:txBody>
          <a:bodyPr vert="horz" lIns="137160" tIns="137160" rIns="91440" bIns="45720" rtlCol="0">
            <a:normAutofit/>
          </a:bodyPr>
          <a:lstStyle>
            <a:lvl1pPr>
              <a:defRPr lang="en-US" sz="1600" dirty="0" smtClean="0"/>
            </a:lvl1pPr>
            <a:lvl2pPr>
              <a:defRPr lang="en-US" sz="1600" dirty="0" smtClean="0"/>
            </a:lvl2pPr>
            <a:lvl3pPr>
              <a:defRPr lang="en-US" sz="1200" dirty="0" smtClean="0"/>
            </a:lvl3pPr>
            <a:lvl4pPr>
              <a:defRPr lang="en-US" sz="1050" dirty="0" smtClean="0"/>
            </a:lvl4pPr>
            <a:lvl5pPr>
              <a:defRPr lang="en-US" sz="1050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1556" y="1549400"/>
            <a:ext cx="4038600" cy="2927350"/>
          </a:xfrm>
          <a:ln w="15875">
            <a:noFill/>
          </a:ln>
        </p:spPr>
        <p:txBody>
          <a:bodyPr vert="horz" lIns="137160" tIns="137160" rIns="91440" bIns="45720" rtlCol="0">
            <a:normAutofit/>
          </a:bodyPr>
          <a:lstStyle>
            <a:lvl1pPr>
              <a:defRPr lang="en-US" sz="1600" smtClean="0"/>
            </a:lvl1pPr>
            <a:lvl2pPr>
              <a:defRPr lang="en-US" sz="1600" smtClean="0"/>
            </a:lvl2pPr>
            <a:lvl3pPr>
              <a:defRPr lang="en-US" sz="1200" smtClean="0"/>
            </a:lvl3pPr>
            <a:lvl4pPr>
              <a:defRPr lang="en-US" sz="1050" smtClean="0"/>
            </a:lvl4pPr>
            <a:lvl5pPr>
              <a:defRPr lang="en-US"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Rectangle 10"/>
          <p:cNvSpPr/>
          <p:nvPr userDrawn="1"/>
        </p:nvSpPr>
        <p:spPr bwMode="ltGray">
          <a:xfrm>
            <a:off x="4762513" y="1553765"/>
            <a:ext cx="4045727" cy="2922985"/>
          </a:xfrm>
          <a:prstGeom prst="rect">
            <a:avLst/>
          </a:prstGeom>
          <a:noFill/>
          <a:ln w="15875">
            <a:solidFill>
              <a:schemeClr val="accent3">
                <a:lumMod val="60000"/>
                <a:lumOff val="40000"/>
              </a:schemeClr>
            </a:solidFill>
            <a:headEnd type="none" w="med" len="med"/>
            <a:tailEnd type="none" w="med" len="med"/>
          </a:ln>
          <a:effectLst/>
        </p:spPr>
        <p:txBody>
          <a:bodyPr vert="horz" wrap="square" lIns="54991" tIns="27495" rIns="54991" bIns="27495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4521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1350" b="1" kern="0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5" name="Rectangle 4"/>
          <p:cNvSpPr/>
          <p:nvPr userDrawn="1"/>
        </p:nvSpPr>
        <p:spPr bwMode="ltGray">
          <a:xfrm>
            <a:off x="302609" y="1553766"/>
            <a:ext cx="4045727" cy="2929459"/>
          </a:xfrm>
          <a:prstGeom prst="rect">
            <a:avLst/>
          </a:prstGeom>
          <a:noFill/>
          <a:ln w="15875">
            <a:solidFill>
              <a:schemeClr val="accent3">
                <a:lumMod val="60000"/>
                <a:lumOff val="40000"/>
              </a:schemeClr>
            </a:solidFill>
            <a:headEnd type="none" w="med" len="med"/>
            <a:tailEnd type="none" w="med" len="med"/>
          </a:ln>
          <a:effectLst/>
        </p:spPr>
        <p:txBody>
          <a:bodyPr vert="horz" wrap="square" lIns="54991" tIns="27495" rIns="54991" bIns="27495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4521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1350" b="1" kern="0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06059" y="1050969"/>
            <a:ext cx="4038600" cy="512064"/>
          </a:xfrm>
          <a:prstGeom prst="rect">
            <a:avLst/>
          </a:prstGeom>
          <a:solidFill>
            <a:schemeClr val="accent1"/>
          </a:solidFill>
          <a:ln w="15875">
            <a:solidFill>
              <a:schemeClr val="accent1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259556" indent="0">
              <a:buNone/>
              <a:defRPr/>
            </a:lvl2pPr>
            <a:lvl3pPr marL="602456" indent="0">
              <a:buNone/>
              <a:defRPr/>
            </a:lvl3pPr>
            <a:lvl4pPr marL="898922" indent="0">
              <a:buNone/>
              <a:defRPr/>
            </a:lvl4pPr>
            <a:lvl5pPr marL="120015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761556" y="1050968"/>
            <a:ext cx="4038600" cy="512064"/>
          </a:xfrm>
          <a:prstGeom prst="rect">
            <a:avLst/>
          </a:prstGeom>
          <a:solidFill>
            <a:schemeClr val="accent1"/>
          </a:solidFill>
          <a:ln w="15875">
            <a:solidFill>
              <a:schemeClr val="accent1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259556" indent="0">
              <a:buNone/>
              <a:defRPr/>
            </a:lvl2pPr>
            <a:lvl3pPr marL="602456" indent="0">
              <a:buNone/>
              <a:defRPr/>
            </a:lvl3pPr>
            <a:lvl4pPr marL="898922" indent="0">
              <a:buNone/>
              <a:defRPr/>
            </a:lvl4pPr>
            <a:lvl5pPr marL="120015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DF26BC0-2590-4360-85CC-665C47B88432}" type="datetime1">
              <a:rPr lang="en-US" smtClean="0"/>
              <a:t>5/12/2021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7E6728B-40FA-4A71-BF29-84BAEA74A3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655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8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, GRAY Title B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ltGray">
          <a:xfrm>
            <a:off x="4762513" y="1553766"/>
            <a:ext cx="4045727" cy="2931149"/>
          </a:xfrm>
          <a:prstGeom prst="rect">
            <a:avLst/>
          </a:prstGeom>
          <a:noFill/>
          <a:ln w="15875">
            <a:solidFill>
              <a:schemeClr val="accent3">
                <a:lumMod val="60000"/>
                <a:lumOff val="40000"/>
              </a:schemeClr>
            </a:solidFill>
            <a:headEnd type="none" w="med" len="med"/>
            <a:tailEnd type="none" w="med" len="med"/>
          </a:ln>
          <a:effectLst/>
        </p:spPr>
        <p:txBody>
          <a:bodyPr vert="horz" wrap="square" lIns="54991" tIns="27495" rIns="54991" bIns="27495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4521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1350" b="1" kern="0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14" name="Rectangle 13"/>
          <p:cNvSpPr/>
          <p:nvPr userDrawn="1"/>
        </p:nvSpPr>
        <p:spPr bwMode="ltGray">
          <a:xfrm>
            <a:off x="302609" y="1553765"/>
            <a:ext cx="4045727" cy="2939086"/>
          </a:xfrm>
          <a:prstGeom prst="rect">
            <a:avLst/>
          </a:prstGeom>
          <a:noFill/>
          <a:ln w="15875">
            <a:solidFill>
              <a:schemeClr val="accent3">
                <a:lumMod val="60000"/>
                <a:lumOff val="40000"/>
              </a:schemeClr>
            </a:solidFill>
            <a:headEnd type="none" w="med" len="med"/>
            <a:tailEnd type="none" w="med" len="med"/>
          </a:ln>
          <a:effectLst/>
        </p:spPr>
        <p:txBody>
          <a:bodyPr vert="horz" wrap="square" lIns="54991" tIns="27495" rIns="54991" bIns="27495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4521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1350" b="1" kern="0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6059" y="1549400"/>
            <a:ext cx="4038600" cy="2927586"/>
          </a:xfrm>
          <a:ln w="15875">
            <a:noFill/>
          </a:ln>
        </p:spPr>
        <p:txBody>
          <a:bodyPr vert="horz" lIns="137160" tIns="137160" rIns="91440" bIns="45720" rtlCol="0">
            <a:normAutofit/>
          </a:bodyPr>
          <a:lstStyle>
            <a:lvl1pPr>
              <a:defRPr lang="en-US" sz="1600" dirty="0" smtClean="0"/>
            </a:lvl1pPr>
            <a:lvl2pPr>
              <a:defRPr lang="en-US" sz="1600" dirty="0" smtClean="0"/>
            </a:lvl2pPr>
            <a:lvl3pPr>
              <a:defRPr lang="en-US" sz="1200" dirty="0" smtClean="0"/>
            </a:lvl3pPr>
            <a:lvl4pPr>
              <a:defRPr lang="en-US" sz="1050" dirty="0" smtClean="0"/>
            </a:lvl4pPr>
            <a:lvl5pPr>
              <a:defRPr lang="en-US" sz="1050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1556" y="1549400"/>
            <a:ext cx="4038600" cy="2935514"/>
          </a:xfrm>
          <a:ln w="15875">
            <a:noFill/>
          </a:ln>
        </p:spPr>
        <p:txBody>
          <a:bodyPr vert="horz" lIns="137160" tIns="137160" rIns="91440" bIns="45720" rtlCol="0">
            <a:normAutofit/>
          </a:bodyPr>
          <a:lstStyle>
            <a:lvl1pPr>
              <a:defRPr lang="en-US" sz="1600" smtClean="0"/>
            </a:lvl1pPr>
            <a:lvl2pPr>
              <a:defRPr lang="en-US" sz="1600" smtClean="0"/>
            </a:lvl2pPr>
            <a:lvl3pPr>
              <a:defRPr lang="en-US" sz="1200" smtClean="0"/>
            </a:lvl3pPr>
            <a:lvl4pPr>
              <a:defRPr lang="en-US" sz="1050" smtClean="0"/>
            </a:lvl4pPr>
            <a:lvl5pPr>
              <a:defRPr lang="en-US"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DF26BC0-2590-4360-85CC-665C47B88432}" type="datetime1">
              <a:rPr lang="en-US" smtClean="0"/>
              <a:t>5/12/2021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7E6728B-40FA-4A71-BF29-84BAEA74A3A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06059" y="1050970"/>
            <a:ext cx="4038600" cy="511322"/>
          </a:xfrm>
          <a:prstGeom prst="rect">
            <a:avLst/>
          </a:prstGeom>
          <a:solidFill>
            <a:schemeClr val="accent3"/>
          </a:solidFill>
          <a:ln w="15875">
            <a:solidFill>
              <a:schemeClr val="accent3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259556" indent="0">
              <a:buNone/>
              <a:defRPr/>
            </a:lvl2pPr>
            <a:lvl3pPr marL="602456" indent="0">
              <a:buNone/>
              <a:defRPr/>
            </a:lvl3pPr>
            <a:lvl4pPr marL="898922" indent="0">
              <a:buNone/>
              <a:defRPr/>
            </a:lvl4pPr>
            <a:lvl5pPr marL="120015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761556" y="1050969"/>
            <a:ext cx="4038600" cy="511322"/>
          </a:xfrm>
          <a:prstGeom prst="rect">
            <a:avLst/>
          </a:prstGeom>
          <a:solidFill>
            <a:schemeClr val="accent3"/>
          </a:solidFill>
          <a:ln w="15875">
            <a:solidFill>
              <a:schemeClr val="accent3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259556" indent="0">
              <a:buNone/>
              <a:defRPr/>
            </a:lvl2pPr>
            <a:lvl3pPr marL="602456" indent="0">
              <a:buNone/>
              <a:defRPr/>
            </a:lvl3pPr>
            <a:lvl4pPr marL="898922" indent="0">
              <a:buNone/>
              <a:defRPr/>
            </a:lvl4pPr>
            <a:lvl5pPr marL="120015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0964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8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, Title B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ltGray">
          <a:xfrm>
            <a:off x="302281" y="1506368"/>
            <a:ext cx="2622288" cy="2970382"/>
          </a:xfrm>
          <a:prstGeom prst="rect">
            <a:avLst/>
          </a:prstGeom>
          <a:noFill/>
          <a:ln w="15875">
            <a:solidFill>
              <a:schemeClr val="accent3">
                <a:lumMod val="60000"/>
                <a:lumOff val="40000"/>
              </a:schemeClr>
            </a:solidFill>
            <a:headEnd type="none" w="med" len="med"/>
            <a:tailEnd type="none" w="med" len="med"/>
          </a:ln>
          <a:effectLst/>
        </p:spPr>
        <p:txBody>
          <a:bodyPr vert="horz" wrap="square" lIns="54991" tIns="27495" rIns="54991" bIns="27495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4521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1350" b="1" kern="0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16" name="Rectangle 15"/>
          <p:cNvSpPr/>
          <p:nvPr userDrawn="1"/>
        </p:nvSpPr>
        <p:spPr bwMode="ltGray">
          <a:xfrm>
            <a:off x="3197881" y="1506368"/>
            <a:ext cx="2622288" cy="2970382"/>
          </a:xfrm>
          <a:prstGeom prst="rect">
            <a:avLst/>
          </a:prstGeom>
          <a:noFill/>
          <a:ln w="15875">
            <a:solidFill>
              <a:schemeClr val="accent3">
                <a:lumMod val="60000"/>
                <a:lumOff val="40000"/>
              </a:schemeClr>
            </a:solidFill>
            <a:headEnd type="none" w="med" len="med"/>
            <a:tailEnd type="none" w="med" len="med"/>
          </a:ln>
          <a:effectLst/>
        </p:spPr>
        <p:txBody>
          <a:bodyPr vert="horz" wrap="square" lIns="54991" tIns="27495" rIns="54991" bIns="27495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4521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1350" b="1" kern="0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17" name="Rectangle 16"/>
          <p:cNvSpPr/>
          <p:nvPr userDrawn="1"/>
        </p:nvSpPr>
        <p:spPr bwMode="ltGray">
          <a:xfrm>
            <a:off x="6093481" y="1506368"/>
            <a:ext cx="2622288" cy="2970382"/>
          </a:xfrm>
          <a:prstGeom prst="rect">
            <a:avLst/>
          </a:prstGeom>
          <a:noFill/>
          <a:ln w="15875">
            <a:solidFill>
              <a:schemeClr val="accent3">
                <a:lumMod val="60000"/>
                <a:lumOff val="40000"/>
              </a:schemeClr>
            </a:solidFill>
            <a:headEnd type="none" w="med" len="med"/>
            <a:tailEnd type="none" w="med" len="med"/>
          </a:ln>
          <a:effectLst/>
        </p:spPr>
        <p:txBody>
          <a:bodyPr vert="horz" wrap="square" lIns="54991" tIns="27495" rIns="54991" bIns="27495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4521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1350" b="1" kern="0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171" y="1549400"/>
            <a:ext cx="2615184" cy="2927350"/>
          </a:xfrm>
          <a:ln w="15875">
            <a:noFill/>
          </a:ln>
        </p:spPr>
        <p:txBody>
          <a:bodyPr tIns="91440">
            <a:normAutofit/>
          </a:bodyPr>
          <a:lstStyle>
            <a:lvl1pPr marL="129779" indent="-129779">
              <a:spcBef>
                <a:spcPts val="450"/>
              </a:spcBef>
              <a:defRPr sz="1400"/>
            </a:lvl1pPr>
            <a:lvl2pPr>
              <a:spcBef>
                <a:spcPts val="450"/>
              </a:spcBef>
              <a:defRPr sz="1100"/>
            </a:lvl2pPr>
            <a:lvl3pPr>
              <a:spcBef>
                <a:spcPts val="450"/>
              </a:spcBef>
              <a:defRPr sz="1000"/>
            </a:lvl3pPr>
            <a:lvl4pPr>
              <a:spcBef>
                <a:spcPts val="450"/>
              </a:spcBef>
              <a:defRPr sz="900"/>
            </a:lvl4pPr>
            <a:lvl5pPr>
              <a:spcBef>
                <a:spcPts val="450"/>
              </a:spcBef>
              <a:defRPr sz="9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95515" y="1549400"/>
            <a:ext cx="2615184" cy="2927350"/>
          </a:xfrm>
          <a:ln w="15875">
            <a:noFill/>
          </a:ln>
        </p:spPr>
        <p:txBody>
          <a:bodyPr tIns="91440">
            <a:normAutofit/>
          </a:bodyPr>
          <a:lstStyle>
            <a:lvl1pPr marL="129779" indent="-129779">
              <a:spcBef>
                <a:spcPts val="450"/>
              </a:spcBef>
              <a:defRPr sz="1400"/>
            </a:lvl1pPr>
            <a:lvl2pPr>
              <a:spcBef>
                <a:spcPts val="450"/>
              </a:spcBef>
              <a:defRPr sz="1100"/>
            </a:lvl2pPr>
            <a:lvl3pPr>
              <a:spcBef>
                <a:spcPts val="450"/>
              </a:spcBef>
              <a:defRPr sz="1000"/>
            </a:lvl3pPr>
            <a:lvl4pPr>
              <a:spcBef>
                <a:spcPts val="450"/>
              </a:spcBef>
              <a:defRPr sz="900"/>
            </a:lvl4pPr>
            <a:lvl5pPr>
              <a:spcBef>
                <a:spcPts val="450"/>
              </a:spcBef>
              <a:defRPr sz="9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10896" y="1042416"/>
            <a:ext cx="2615184" cy="511322"/>
          </a:xfrm>
          <a:prstGeom prst="rect">
            <a:avLst/>
          </a:prstGeom>
          <a:solidFill>
            <a:schemeClr val="accent1"/>
          </a:solidFill>
          <a:ln w="15875">
            <a:solidFill>
              <a:schemeClr val="accent1"/>
            </a:solidFill>
          </a:ln>
        </p:spPr>
        <p:txBody>
          <a:bodyPr anchor="ctr">
            <a:no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1350" b="1">
                <a:solidFill>
                  <a:schemeClr val="bg1"/>
                </a:solidFill>
              </a:defRPr>
            </a:lvl1pPr>
            <a:lvl2pPr marL="259556" indent="0">
              <a:buNone/>
              <a:defRPr/>
            </a:lvl2pPr>
            <a:lvl3pPr marL="602456" indent="0">
              <a:buNone/>
              <a:defRPr/>
            </a:lvl3pPr>
            <a:lvl4pPr marL="898922" indent="0">
              <a:buNone/>
              <a:defRPr/>
            </a:lvl4pPr>
            <a:lvl5pPr marL="120015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198877" y="1042416"/>
            <a:ext cx="2615184" cy="511322"/>
          </a:xfrm>
          <a:prstGeom prst="rect">
            <a:avLst/>
          </a:prstGeom>
          <a:solidFill>
            <a:schemeClr val="accent3"/>
          </a:solidFill>
          <a:ln w="15875">
            <a:solidFill>
              <a:schemeClr val="accent3"/>
            </a:solidFill>
          </a:ln>
        </p:spPr>
        <p:txBody>
          <a:bodyPr anchor="ctr">
            <a:no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1350" b="1">
                <a:solidFill>
                  <a:schemeClr val="bg1"/>
                </a:solidFill>
              </a:defRPr>
            </a:lvl1pPr>
            <a:lvl2pPr marL="259556" indent="0">
              <a:buNone/>
              <a:defRPr/>
            </a:lvl2pPr>
            <a:lvl3pPr marL="602456" indent="0">
              <a:buNone/>
              <a:defRPr/>
            </a:lvl3pPr>
            <a:lvl4pPr marL="898922" indent="0">
              <a:buNone/>
              <a:defRPr/>
            </a:lvl4pPr>
            <a:lvl5pPr marL="120015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DF26BC0-2590-4360-85CC-665C47B88432}" type="datetime1">
              <a:rPr lang="en-US" smtClean="0"/>
              <a:t>5/12/2021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7E6728B-40FA-4A71-BF29-84BAEA74A3A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8"/>
          </p:nvPr>
        </p:nvSpPr>
        <p:spPr>
          <a:xfrm>
            <a:off x="6086857" y="1549400"/>
            <a:ext cx="2615184" cy="2927350"/>
          </a:xfrm>
          <a:ln w="15875">
            <a:noFill/>
          </a:ln>
        </p:spPr>
        <p:txBody>
          <a:bodyPr tIns="91440">
            <a:normAutofit/>
          </a:bodyPr>
          <a:lstStyle>
            <a:lvl1pPr marL="129779" indent="-129779">
              <a:spcBef>
                <a:spcPts val="450"/>
              </a:spcBef>
              <a:defRPr sz="1400"/>
            </a:lvl1pPr>
            <a:lvl2pPr>
              <a:spcBef>
                <a:spcPts val="450"/>
              </a:spcBef>
              <a:defRPr sz="1100"/>
            </a:lvl2pPr>
            <a:lvl3pPr>
              <a:spcBef>
                <a:spcPts val="450"/>
              </a:spcBef>
              <a:defRPr sz="1000"/>
            </a:lvl3pPr>
            <a:lvl4pPr>
              <a:spcBef>
                <a:spcPts val="450"/>
              </a:spcBef>
              <a:defRPr sz="900"/>
            </a:lvl4pPr>
            <a:lvl5pPr>
              <a:spcBef>
                <a:spcPts val="450"/>
              </a:spcBef>
              <a:defRPr sz="9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6086857" y="1042416"/>
            <a:ext cx="2615184" cy="511322"/>
          </a:xfrm>
          <a:prstGeom prst="rect">
            <a:avLst/>
          </a:prstGeom>
          <a:solidFill>
            <a:schemeClr val="tx1"/>
          </a:solidFill>
          <a:ln w="15875">
            <a:solidFill>
              <a:schemeClr val="tx1"/>
            </a:solidFill>
          </a:ln>
        </p:spPr>
        <p:txBody>
          <a:bodyPr anchor="ctr">
            <a:no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1350" b="1">
                <a:solidFill>
                  <a:schemeClr val="bg1"/>
                </a:solidFill>
              </a:defRPr>
            </a:lvl1pPr>
            <a:lvl2pPr marL="259556" indent="0">
              <a:buNone/>
              <a:defRPr/>
            </a:lvl2pPr>
            <a:lvl3pPr marL="602456" indent="0">
              <a:buNone/>
              <a:defRPr/>
            </a:lvl3pPr>
            <a:lvl4pPr marL="898922" indent="0">
              <a:buNone/>
              <a:defRPr/>
            </a:lvl4pPr>
            <a:lvl5pPr marL="120015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0512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8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eft -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0" rtlCol="0" anchor="b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31413" y="1256478"/>
            <a:ext cx="4818812" cy="3315522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B6038-32CD-41F3-8454-3F0C7FD6EDF9}" type="datetime1">
              <a:rPr lang="en-US" smtClean="0"/>
              <a:t>5/12/2021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6728B-40FA-4A71-BF29-84BAEA74A3A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633177" y="1263056"/>
            <a:ext cx="3010995" cy="3307548"/>
          </a:xfr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101600" dist="38100" dir="5400000" algn="t" rotWithShape="0">
              <a:prstClr val="black">
                <a:alpha val="25000"/>
              </a:prstClr>
            </a:outerShdw>
          </a:effectLst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add photo</a:t>
            </a:r>
          </a:p>
        </p:txBody>
      </p:sp>
    </p:spTree>
    <p:extLst>
      <p:ext uri="{BB962C8B-B14F-4D97-AF65-F5344CB8AC3E}">
        <p14:creationId xmlns:p14="http://schemas.microsoft.com/office/powerpoint/2010/main" val="926248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5CCE-4F06-493B-9D2C-07391E660159}" type="datetime1">
              <a:rPr lang="en-US" smtClean="0"/>
              <a:t>5/12/2021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6728B-40FA-4A71-BF29-84BAEA74A3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429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ve Watermark_Title &amp;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lennox_badge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970" y="4543148"/>
            <a:ext cx="1415085" cy="3593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8495" y="202976"/>
            <a:ext cx="4597072" cy="619960"/>
          </a:xfrm>
        </p:spPr>
        <p:txBody>
          <a:bodyPr/>
          <a:lstStyle>
            <a:lvl1pPr algn="l"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5CCE-4F06-493B-9D2C-07391E660159}" type="datetime1">
              <a:rPr lang="en-US" smtClean="0"/>
              <a:t>5/12/2021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6728B-40FA-4A71-BF29-84BAEA74A3A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4980711"/>
            <a:ext cx="9144000" cy="1627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676" y="4948757"/>
            <a:ext cx="9144000" cy="3657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9144000" cy="16168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35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228495" y="938894"/>
            <a:ext cx="4597072" cy="36889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-9258" y="4705801"/>
            <a:ext cx="1777963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dirty="0">
                <a:solidFill>
                  <a:srgbClr val="FF0000"/>
                </a:solidFill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1039045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 Blank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4980711"/>
            <a:ext cx="9144000" cy="1627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-676" y="4948757"/>
            <a:ext cx="9144000" cy="3657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16168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35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CDE76-D6D3-4AE4-9C5B-BC8F08C151D9}" type="datetime1">
              <a:rPr lang="en-US" smtClean="0"/>
              <a:t>5/12/2021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6728B-40FA-4A71-BF29-84BAEA74A3A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3" name="Picture 12" descr="lennox_badg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970" y="4543148"/>
            <a:ext cx="1415085" cy="359359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-9258" y="4705801"/>
            <a:ext cx="1777963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dirty="0">
                <a:solidFill>
                  <a:srgbClr val="FF0000"/>
                </a:solidFill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991888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 Title, Ful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lennox_badg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970" y="4543148"/>
            <a:ext cx="1415085" cy="359359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4980711"/>
            <a:ext cx="9144000" cy="1627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-676" y="4948757"/>
            <a:ext cx="9144000" cy="3657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16168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35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CDE76-D6D3-4AE4-9C5B-BC8F08C151D9}" type="datetime1">
              <a:rPr lang="en-US" smtClean="0"/>
              <a:t>5/12/2021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6728B-40FA-4A71-BF29-84BAEA74A3A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227014" y="339725"/>
            <a:ext cx="8675687" cy="42545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Click icons to add table, chart, Smart Art, video clip, image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-9258" y="4705801"/>
            <a:ext cx="1777963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dirty="0">
                <a:solidFill>
                  <a:srgbClr val="FF0000"/>
                </a:solidFill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270732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FDD62-CFD4-4D07-B1D0-EFA9A45F9BF0}" type="datetime1">
              <a:rPr lang="en-US" smtClean="0"/>
              <a:t>5/12/2021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6728B-40FA-4A71-BF29-84BAEA74A3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027406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100" y="214686"/>
            <a:ext cx="8619848" cy="378694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US" sz="2400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100" y="1042417"/>
            <a:ext cx="8603947" cy="3688282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C337FA0-CBD1-4A01-A217-FCD01884A795}" type="datetime1">
              <a:rPr lang="en-US" smtClean="0"/>
              <a:t>5/12/2021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7E6728B-40FA-4A71-BF29-84BAEA74A3A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13934" y="529774"/>
            <a:ext cx="8619615" cy="312057"/>
          </a:xfrm>
        </p:spPr>
        <p:txBody>
          <a:bodyPr anchor="ctr">
            <a:noAutofit/>
          </a:bodyPr>
          <a:lstStyle>
            <a:lvl1pPr marL="0" indent="0">
              <a:buNone/>
              <a:defRPr sz="1600" b="0">
                <a:solidFill>
                  <a:schemeClr val="accent1"/>
                </a:solidFill>
              </a:defRPr>
            </a:lvl1pPr>
            <a:lvl2pPr marL="259556" indent="0">
              <a:buNone/>
              <a:defRPr/>
            </a:lvl2pPr>
            <a:lvl3pPr marL="602456" indent="0">
              <a:buNone/>
              <a:defRPr/>
            </a:lvl3pPr>
            <a:lvl4pPr marL="898922" indent="0">
              <a:buNone/>
              <a:defRPr/>
            </a:lvl4pPr>
            <a:lvl5pPr marL="120015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07903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FDD62-CFD4-4D07-B1D0-EFA9A45F9BF0}" type="datetime1">
              <a:rPr lang="en-US" smtClean="0"/>
              <a:t>5/12/2021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6728B-40FA-4A71-BF29-84BAEA74A3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026168"/>
      </p:ext>
    </p:extLst>
  </p:cSld>
  <p:clrMapOvr>
    <a:masterClrMapping/>
  </p:clrMapOvr>
  <p:hf sldNum="0" hdr="0" ft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C2590-2E16-4CA1-8AD1-A11AF3173F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CEDD0B-9322-4242-BDD0-900A4A6B9A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62AE93-ADC6-4BF6-8A31-0C68B0BAC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5C942-2F6C-4D31-8CA1-74FD241C0903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D67F28-8AFD-415D-A888-E670AD3A8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E39229-AF8F-47CC-B962-810CBA044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CEE19-1D63-42B5-8CE9-8BBBCD7539E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87AF76A-BBC1-4AF5-BCAC-733E33FE8C6E}"/>
              </a:ext>
            </a:extLst>
          </p:cNvPr>
          <p:cNvSpPr/>
          <p:nvPr userDrawn="1"/>
        </p:nvSpPr>
        <p:spPr>
          <a:xfrm>
            <a:off x="0" y="2660694"/>
            <a:ext cx="9144000" cy="1502314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 w="3175">
            <a:noFill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54991" tIns="27495" rIns="54991" bIns="2749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lvl="0" indent="0" algn="ctr" defTabSz="54521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kern="0" cap="none" spc="0" normalizeH="0" baseline="0" dirty="0">
              <a:ln>
                <a:noFill/>
              </a:ln>
              <a:uLnTx/>
              <a:uFillTx/>
              <a:cs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7BB9EB-9E8E-441E-9F7F-CA06D23CAE09}"/>
              </a:ext>
            </a:extLst>
          </p:cNvPr>
          <p:cNvSpPr txBox="1"/>
          <p:nvPr userDrawn="1"/>
        </p:nvSpPr>
        <p:spPr>
          <a:xfrm>
            <a:off x="-9258" y="4705801"/>
            <a:ext cx="1777963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 dirty="0">
                <a:solidFill>
                  <a:srgbClr val="FF0000"/>
                </a:solidFill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2923523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F524C-1F6D-4C28-B116-53DC5F4DE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8FEED2-151C-44C4-842D-C93F16B81F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9FAF07-F41F-43D3-A20D-0B9046588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FDD62-CFD4-4D07-B1D0-EFA9A45F9BF0}" type="datetime1">
              <a:rPr lang="en-US" smtClean="0"/>
              <a:t>5/12/2021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09E089-1543-4654-A222-C70FD8CC9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7734F6-6E66-4DA8-9151-74B2941BC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6728B-40FA-4A71-BF29-84BAEA74A3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581852"/>
      </p:ext>
    </p:extLst>
  </p:cSld>
  <p:clrMapOvr>
    <a:masterClrMapping/>
  </p:clrMapOvr>
  <p:hf sldNum="0" hdr="0" ft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A4801-A516-46C2-99CE-5C4C482A8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9AACD5-A836-41D8-B9EB-411C26630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792551-2FF1-49FD-8BEB-16F512A9B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FDD62-CFD4-4D07-B1D0-EFA9A45F9BF0}" type="datetime1">
              <a:rPr lang="en-US" smtClean="0"/>
              <a:t>5/12/2021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87C907-A16F-4ECB-AF71-CDF69CA8A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E3B875-C6D3-4BD6-A702-3901BCA18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6728B-40FA-4A71-BF29-84BAEA74A3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262513"/>
      </p:ext>
    </p:extLst>
  </p:cSld>
  <p:clrMapOvr>
    <a:masterClrMapping/>
  </p:clrMapOvr>
  <p:hf sldNum="0" hdr="0" ft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69C0D-544A-438C-A00D-41ED75801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C9579A-5740-4881-8DCD-2F900BD468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97832D-159F-4B58-9782-608C1BA01D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2740D2-310C-4DD5-94F5-DC84FA299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26BC0-2590-4360-85CC-665C47B88432}" type="datetime1">
              <a:rPr lang="en-US" smtClean="0"/>
              <a:t>5/12/2021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186DCD-09EC-4367-A9A3-BFA99572C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009A9E-798F-4177-BBD6-5411E050D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6728B-40FA-4A71-BF29-84BAEA74A3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347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44B58-26B8-4CFD-B9A8-67257561D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2AAD79-636D-4B48-8E03-C00D5D3F21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AA98F0-679A-428D-B2F7-906DDF77B9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4FF579-3D2C-4857-BF6A-51B1040D12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35D6CD-10BA-428E-9666-A96BEA4F23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31DD86-378F-474F-B1EF-8782F42F9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FDD62-CFD4-4D07-B1D0-EFA9A45F9BF0}" type="datetime1">
              <a:rPr lang="en-US" smtClean="0"/>
              <a:t>5/12/2021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8CC2BC0-9E13-4C7F-A438-BF07DDFBC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C3539A-56BC-471B-8FDF-806024678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6728B-40FA-4A71-BF29-84BAEA74A3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602869"/>
      </p:ext>
    </p:extLst>
  </p:cSld>
  <p:clrMapOvr>
    <a:masterClrMapping/>
  </p:clrMapOvr>
  <p:hf sldNum="0" hdr="0" ftr="0" dt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470E3-E89C-49EE-974C-8103FDD29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801E9A-A3A4-4E06-85AB-06B080592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5CCE-4F06-493B-9D2C-07391E660159}" type="datetime1">
              <a:rPr lang="en-US" smtClean="0"/>
              <a:t>5/12/2021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2D92B6-4DB2-457F-93B1-10A55A6E0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B25208-B63B-4016-9E77-E8FD75F03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6728B-40FA-4A71-BF29-84BAEA74A3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109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776084-E04A-431F-9CA9-1FAAEF58F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FDD62-CFD4-4D07-B1D0-EFA9A45F9BF0}" type="datetime1">
              <a:rPr lang="en-US" smtClean="0"/>
              <a:t>5/12/2021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813ED1-A849-4C68-A584-8CDC6E6F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8907FC-F2C2-451B-BB51-2CCE6F2C0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6728B-40FA-4A71-BF29-84BAEA74A3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523473"/>
      </p:ext>
    </p:extLst>
  </p:cSld>
  <p:clrMapOvr>
    <a:masterClrMapping/>
  </p:clrMapOvr>
  <p:hf sldNum="0" hdr="0" ftr="0" dt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FC48A-6C7A-4D21-9466-6C66E17A7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E1D7A4-5340-4294-BBD7-D7B6600E26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91D7A5-FA6C-4C38-944C-4645E786EC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94086C-E7A0-4A12-94FD-EFEB24DE6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FDD62-CFD4-4D07-B1D0-EFA9A45F9BF0}" type="datetime1">
              <a:rPr lang="en-US" smtClean="0"/>
              <a:t>5/12/2021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940033-07AE-47E1-938F-046C343F1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F58349-9815-43AF-BF00-85661E7EC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6728B-40FA-4A71-BF29-84BAEA74A3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582734"/>
      </p:ext>
    </p:extLst>
  </p:cSld>
  <p:clrMapOvr>
    <a:masterClrMapping/>
  </p:clrMapOvr>
  <p:hf sldNum="0" hdr="0" ftr="0" dt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10104-E38B-43D8-9A7D-EB559AE68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E29B5B-A529-41F9-B31F-FF6DD3AAAD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AD448D-81AA-4C22-8159-C7DC25A515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0D3368-54A2-433D-BC38-1266F668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FDD62-CFD4-4D07-B1D0-EFA9A45F9BF0}" type="datetime1">
              <a:rPr lang="en-US" smtClean="0"/>
              <a:t>5/12/2021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4121E8-98F5-4E8C-9BEA-7DCC8510E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074069-8DD9-436D-8EFF-73C083A81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6728B-40FA-4A71-BF29-84BAEA74A3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387546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umbere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0" rtlCol="0" anchor="b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362" y="1042418"/>
            <a:ext cx="8606685" cy="3695839"/>
          </a:xfrm>
        </p:spPr>
        <p:txBody>
          <a:bodyPr vert="horz" lIns="91440" tIns="45720" rIns="91440" bIns="45720" rtlCol="0">
            <a:normAutofit/>
          </a:bodyPr>
          <a:lstStyle>
            <a:lvl1pPr marL="255985" indent="-255985">
              <a:buSzPct val="100000"/>
              <a:buFont typeface="+mj-lt"/>
              <a:buAutoNum type="arabicPeriod"/>
              <a:defRPr lang="en-US" dirty="0" smtClean="0"/>
            </a:lvl1pPr>
            <a:lvl2pPr marL="428625" indent="-169069">
              <a:buFont typeface="Arial" panose="020B0604020202020204" pitchFamily="34" charset="0"/>
              <a:buChar char="•"/>
              <a:defRPr lang="en-US" dirty="0" smtClean="0"/>
            </a:lvl2pPr>
            <a:lvl3pPr marL="816769" indent="-214313">
              <a:buFont typeface="Calibri" panose="020F0502020204030204" pitchFamily="34" charset="0"/>
              <a:buChar char="–"/>
              <a:tabLst/>
              <a:defRPr lang="en-US" dirty="0" smtClean="0"/>
            </a:lvl3pPr>
            <a:lvl4pPr marL="1156097" indent="-257175">
              <a:buFont typeface="+mj-lt"/>
              <a:buAutoNum type="arabicPeriod"/>
              <a:defRPr lang="en-US" dirty="0" smtClean="0"/>
            </a:lvl4pPr>
            <a:lvl5pPr marL="1457325" indent="-257175">
              <a:buFont typeface="+mj-lt"/>
              <a:buAutoNum type="arabicPeriod"/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7AF7C-670F-4F6C-B2B7-8D2F654B2971}" type="datetime1">
              <a:rPr lang="en-US" smtClean="0"/>
              <a:t>5/12/2021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6728B-40FA-4A71-BF29-84BAEA74A3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520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5C2A2-A403-4448-A7C6-4217B7745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E7D6D4-21BF-4689-9ED8-636EFBD014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AEC450-88E2-49F9-953D-9996194D1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FDD62-CFD4-4D07-B1D0-EFA9A45F9BF0}" type="datetime1">
              <a:rPr lang="en-US" smtClean="0"/>
              <a:t>5/12/2021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708F29-13EA-4465-B6D3-F82EC45B7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91CC46-CA1F-4868-9B27-7F7060E38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6728B-40FA-4A71-BF29-84BAEA74A3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994527"/>
      </p:ext>
    </p:extLst>
  </p:cSld>
  <p:clrMapOvr>
    <a:masterClrMapping/>
  </p:clrMapOvr>
  <p:hf sldNum="0" hdr="0" ftr="0" dt="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0A8EC68-CC8B-4E28-9FBD-3C6FFFC5F8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DE8063-3088-48F3-BBF7-EBEB8C8FB9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C99C38-77E5-474B-8FAA-E5A4806EC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FDD62-CFD4-4D07-B1D0-EFA9A45F9BF0}" type="datetime1">
              <a:rPr lang="en-US" smtClean="0"/>
              <a:t>5/12/2021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44E2EE-0935-4312-B302-86C5FA4AA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98971D-08A5-4E4C-A768-424CEEB14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6728B-40FA-4A71-BF29-84BAEA74A3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137819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9837" y="1042418"/>
            <a:ext cx="4185963" cy="3695839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9536" y="1042418"/>
            <a:ext cx="4185963" cy="3695839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DF26BC0-2590-4360-85CC-665C47B88432}" type="datetime1">
              <a:rPr lang="en-US" smtClean="0"/>
              <a:t>5/12/2021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7E6728B-40FA-4A71-BF29-84BAEA74A3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906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, Red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2282" y="1639876"/>
            <a:ext cx="4193519" cy="3015253"/>
          </a:xfrm>
        </p:spPr>
        <p:txBody>
          <a:bodyPr vert="horz" lIns="137160" tIns="45720" rIns="91440" bIns="45720" rtlCol="0">
            <a:normAutofit/>
          </a:bodyPr>
          <a:lstStyle>
            <a:lvl1pPr>
              <a:defRPr lang="en-US" sz="1600" dirty="0" smtClean="0"/>
            </a:lvl1pPr>
            <a:lvl2pPr>
              <a:defRPr lang="en-US" sz="1600" dirty="0" smtClean="0"/>
            </a:lvl2pPr>
            <a:lvl3pPr>
              <a:defRPr lang="en-US" sz="1200" dirty="0" smtClean="0"/>
            </a:lvl3pPr>
            <a:lvl4pPr>
              <a:defRPr lang="en-US" sz="1050" dirty="0" smtClean="0"/>
            </a:lvl4pPr>
            <a:lvl5pPr>
              <a:defRPr lang="en-US" sz="105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6866" y="1639876"/>
            <a:ext cx="4193519" cy="3015253"/>
          </a:xfrm>
        </p:spPr>
        <p:txBody>
          <a:bodyPr vert="horz" lIns="137160" tIns="45720" rIns="91440" bIns="45720" rtlCol="0">
            <a:normAutofit/>
          </a:bodyPr>
          <a:lstStyle>
            <a:lvl1pPr>
              <a:defRPr lang="en-US" sz="1600" smtClean="0"/>
            </a:lvl1pPr>
            <a:lvl2pPr>
              <a:defRPr lang="en-US" sz="1600" smtClean="0"/>
            </a:lvl2pPr>
            <a:lvl3pPr>
              <a:defRPr lang="en-US" sz="1200" smtClean="0"/>
            </a:lvl3pPr>
            <a:lvl4pPr>
              <a:defRPr lang="en-US" sz="1050" smtClean="0"/>
            </a:lvl4pPr>
            <a:lvl5pPr>
              <a:defRPr lang="en-US"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02282" y="1028299"/>
            <a:ext cx="4193519" cy="51132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l">
              <a:buNone/>
              <a:defRPr sz="1800" b="1">
                <a:solidFill>
                  <a:schemeClr val="accent1"/>
                </a:solidFill>
              </a:defRPr>
            </a:lvl1pPr>
            <a:lvl2pPr marL="259556" indent="0">
              <a:buNone/>
              <a:defRPr/>
            </a:lvl2pPr>
            <a:lvl3pPr marL="602456" indent="0">
              <a:buNone/>
              <a:defRPr/>
            </a:lvl3pPr>
            <a:lvl4pPr marL="898922" indent="0">
              <a:buNone/>
              <a:defRPr/>
            </a:lvl4pPr>
            <a:lvl5pPr marL="120015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636866" y="1028298"/>
            <a:ext cx="4193519" cy="511322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l">
              <a:buNone/>
              <a:defRPr sz="1800" b="1">
                <a:solidFill>
                  <a:schemeClr val="accent1"/>
                </a:solidFill>
              </a:defRPr>
            </a:lvl1pPr>
            <a:lvl2pPr marL="259556" indent="0">
              <a:buNone/>
              <a:defRPr/>
            </a:lvl2pPr>
            <a:lvl3pPr marL="602456" indent="0">
              <a:buNone/>
              <a:defRPr/>
            </a:lvl3pPr>
            <a:lvl4pPr marL="898922" indent="0">
              <a:buNone/>
              <a:defRPr/>
            </a:lvl4pPr>
            <a:lvl5pPr marL="120015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DF26BC0-2590-4360-85CC-665C47B88432}" type="datetime1">
              <a:rPr lang="en-US" smtClean="0"/>
              <a:t>5/12/2021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7E6728B-40FA-4A71-BF29-84BAEA74A3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61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Relationship Id="rId22" Type="http://schemas.openxmlformats.org/officeDocument/2006/relationships/image" Target="../media/image6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1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3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56.xml"/><Relationship Id="rId20" Type="http://schemas.openxmlformats.org/officeDocument/2006/relationships/slideLayout" Target="../slideLayouts/slideLayout60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0.xml"/><Relationship Id="rId19" Type="http://schemas.openxmlformats.org/officeDocument/2006/relationships/slideLayout" Target="../slideLayouts/slideLayout59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Relationship Id="rId22" Type="http://schemas.openxmlformats.org/officeDocument/2006/relationships/image" Target="../media/image1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lennox_badge.jpg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193" y="4554486"/>
            <a:ext cx="1061314" cy="359359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0" y="4980711"/>
            <a:ext cx="9144000" cy="1627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-678" y="-1"/>
            <a:ext cx="9144679" cy="906257"/>
            <a:chOff x="-678" y="-1"/>
            <a:chExt cx="9144678" cy="906257"/>
          </a:xfrm>
        </p:grpSpPr>
        <p:sp>
          <p:nvSpPr>
            <p:cNvPr id="12" name="Rectangle 11"/>
            <p:cNvSpPr/>
            <p:nvPr userDrawn="1"/>
          </p:nvSpPr>
          <p:spPr>
            <a:xfrm flipH="1" flipV="1">
              <a:off x="-678" y="-1"/>
              <a:ext cx="9144001" cy="90625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4" name="Rectangle 13"/>
            <p:cNvSpPr/>
            <p:nvPr userDrawn="1"/>
          </p:nvSpPr>
          <p:spPr>
            <a:xfrm rot="10800000" flipH="1" flipV="1">
              <a:off x="217714" y="-1"/>
              <a:ext cx="8926286" cy="8626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7362" y="202976"/>
            <a:ext cx="8606687" cy="619960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7360" y="1039884"/>
            <a:ext cx="8606685" cy="36983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980709"/>
            <a:ext cx="2133600" cy="1573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25">
                <a:solidFill>
                  <a:schemeClr val="bg1"/>
                </a:solidFill>
              </a:defRPr>
            </a:lvl1pPr>
          </a:lstStyle>
          <a:p>
            <a:fld id="{4AFFDD62-CFD4-4D07-B1D0-EFA9A45F9BF0}" type="datetime1">
              <a:rPr lang="en-US" smtClean="0"/>
              <a:t>5/12/2021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02828" y="4980709"/>
            <a:ext cx="2133600" cy="1573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5">
                <a:solidFill>
                  <a:schemeClr val="bg1"/>
                </a:solidFill>
              </a:defRPr>
            </a:lvl1pPr>
          </a:lstStyle>
          <a:p>
            <a:fld id="{87E6728B-40FA-4A71-BF29-84BAEA74A3A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-676" y="4950644"/>
            <a:ext cx="9144000" cy="3657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3028274" y="4978077"/>
            <a:ext cx="3086100" cy="1654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046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79" r:id="rId3"/>
    <p:sldLayoutId id="2147483687" r:id="rId4"/>
    <p:sldLayoutId id="2147483650" r:id="rId5"/>
    <p:sldLayoutId id="2147483678" r:id="rId6"/>
    <p:sldLayoutId id="2147483660" r:id="rId7"/>
    <p:sldLayoutId id="2147483681" r:id="rId8"/>
    <p:sldLayoutId id="2147483691" r:id="rId9"/>
    <p:sldLayoutId id="2147483652" r:id="rId10"/>
    <p:sldLayoutId id="2147483779" r:id="rId11"/>
    <p:sldLayoutId id="2147483683" r:id="rId12"/>
    <p:sldLayoutId id="2147483663" r:id="rId13"/>
    <p:sldLayoutId id="2147483654" r:id="rId14"/>
    <p:sldLayoutId id="2147483693" r:id="rId15"/>
    <p:sldLayoutId id="2147483773" r:id="rId16"/>
    <p:sldLayoutId id="2147483655" r:id="rId17"/>
    <p:sldLayoutId id="2147483972" r:id="rId18"/>
    <p:sldLayoutId id="2147483973" r:id="rId19"/>
    <p:sldLayoutId id="2147483932" r:id="rId2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2400" b="0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900"/>
        </a:spcBef>
        <a:buClr>
          <a:schemeClr val="accent1"/>
        </a:buClr>
        <a:buFont typeface="Wingdings" panose="05000000000000000000" pitchFamily="2" charset="2"/>
        <a:buChar char="§"/>
        <a:defRPr sz="200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1pPr>
      <a:lvl2pPr marL="431006" indent="-171450" algn="l" defTabSz="685800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Font typeface="Arial" panose="020B0604020202020204" pitchFamily="34" charset="0"/>
        <a:buChar char="–"/>
        <a:defRPr sz="180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2pPr>
      <a:lvl3pPr marL="727472" indent="-125016" algn="l" defTabSz="685800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3pPr>
      <a:lvl4pPr marL="1028700" indent="-129779" algn="l" defTabSz="685800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Font typeface="Arial" panose="020B0604020202020204" pitchFamily="34" charset="0"/>
        <a:buChar char="–"/>
        <a:defRPr sz="140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4pPr>
      <a:lvl5pPr marL="1329929" indent="-129779" algn="l" defTabSz="685800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Font typeface="Arial" panose="020B0604020202020204" pitchFamily="34" charset="0"/>
        <a:buChar char="»"/>
        <a:defRPr sz="140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683" y="4484329"/>
            <a:ext cx="1010641" cy="449174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0" y="4980711"/>
            <a:ext cx="9144000" cy="1627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-678" y="-1"/>
            <a:ext cx="9144679" cy="906257"/>
            <a:chOff x="-678" y="-1"/>
            <a:chExt cx="9144678" cy="906257"/>
          </a:xfrm>
        </p:grpSpPr>
        <p:sp>
          <p:nvSpPr>
            <p:cNvPr id="12" name="Rectangle 11"/>
            <p:cNvSpPr/>
            <p:nvPr userDrawn="1"/>
          </p:nvSpPr>
          <p:spPr>
            <a:xfrm flipH="1" flipV="1">
              <a:off x="-678" y="-1"/>
              <a:ext cx="9144001" cy="90625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4" name="Rectangle 13"/>
            <p:cNvSpPr/>
            <p:nvPr userDrawn="1"/>
          </p:nvSpPr>
          <p:spPr>
            <a:xfrm rot="10800000" flipH="1" flipV="1">
              <a:off x="217714" y="-1"/>
              <a:ext cx="8926286" cy="8626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7362" y="202976"/>
            <a:ext cx="8606687" cy="619960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7360" y="1039884"/>
            <a:ext cx="8606685" cy="36983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980709"/>
            <a:ext cx="2133600" cy="1573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25">
                <a:solidFill>
                  <a:schemeClr val="bg1"/>
                </a:solidFill>
              </a:defRPr>
            </a:lvl1pPr>
          </a:lstStyle>
          <a:p>
            <a:fld id="{4AFFDD62-CFD4-4D07-B1D0-EFA9A45F9BF0}" type="datetime1">
              <a:rPr lang="en-US" smtClean="0"/>
              <a:t>5/12/2021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02828" y="4980709"/>
            <a:ext cx="2133600" cy="1573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5">
                <a:solidFill>
                  <a:schemeClr val="bg1"/>
                </a:solidFill>
              </a:defRPr>
            </a:lvl1pPr>
          </a:lstStyle>
          <a:p>
            <a:fld id="{87E6728B-40FA-4A71-BF29-84BAEA74A3A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-676" y="4950644"/>
            <a:ext cx="9144000" cy="3657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3028274" y="4978077"/>
            <a:ext cx="3086100" cy="1654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244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  <p:sldLayoutId id="2147483868" r:id="rId12"/>
    <p:sldLayoutId id="2147483869" r:id="rId13"/>
    <p:sldLayoutId id="2147483870" r:id="rId14"/>
    <p:sldLayoutId id="2147483871" r:id="rId15"/>
    <p:sldLayoutId id="2147483872" r:id="rId16"/>
    <p:sldLayoutId id="2147483873" r:id="rId17"/>
    <p:sldLayoutId id="2147483874" r:id="rId18"/>
    <p:sldLayoutId id="2147483974" r:id="rId19"/>
    <p:sldLayoutId id="2147483975" r:id="rId2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2400" b="0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900"/>
        </a:spcBef>
        <a:buClr>
          <a:schemeClr val="accent1"/>
        </a:buClr>
        <a:buFont typeface="Wingdings" panose="05000000000000000000" pitchFamily="2" charset="2"/>
        <a:buChar char="§"/>
        <a:defRPr sz="200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1pPr>
      <a:lvl2pPr marL="431006" indent="-171450" algn="l" defTabSz="685800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Font typeface="Arial" panose="020B0604020202020204" pitchFamily="34" charset="0"/>
        <a:buChar char="–"/>
        <a:defRPr sz="180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2pPr>
      <a:lvl3pPr marL="727472" indent="-125016" algn="l" defTabSz="685800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3pPr>
      <a:lvl4pPr marL="1028700" indent="-129779" algn="l" defTabSz="685800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Font typeface="Arial" panose="020B0604020202020204" pitchFamily="34" charset="0"/>
        <a:buChar char="–"/>
        <a:defRPr sz="140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4pPr>
      <a:lvl5pPr marL="1329929" indent="-129779" algn="l" defTabSz="685800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Font typeface="Arial" panose="020B0604020202020204" pitchFamily="34" charset="0"/>
        <a:buChar char="»"/>
        <a:defRPr sz="140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lennox_badge.jpg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014" y="4541896"/>
            <a:ext cx="1061314" cy="359359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0" y="4980711"/>
            <a:ext cx="9144000" cy="1627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-678" y="-1"/>
            <a:ext cx="9144679" cy="906257"/>
            <a:chOff x="-678" y="-1"/>
            <a:chExt cx="9144678" cy="906257"/>
          </a:xfrm>
        </p:grpSpPr>
        <p:sp>
          <p:nvSpPr>
            <p:cNvPr id="12" name="Rectangle 11"/>
            <p:cNvSpPr/>
            <p:nvPr userDrawn="1"/>
          </p:nvSpPr>
          <p:spPr>
            <a:xfrm flipH="1" flipV="1">
              <a:off x="-678" y="-1"/>
              <a:ext cx="9144001" cy="90625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4" name="Rectangle 13"/>
            <p:cNvSpPr/>
            <p:nvPr userDrawn="1"/>
          </p:nvSpPr>
          <p:spPr>
            <a:xfrm rot="10800000" flipH="1" flipV="1">
              <a:off x="217714" y="-1"/>
              <a:ext cx="8926286" cy="8626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7362" y="202976"/>
            <a:ext cx="8606687" cy="619960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7360" y="1039884"/>
            <a:ext cx="8606685" cy="36983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980709"/>
            <a:ext cx="2133600" cy="1573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25">
                <a:solidFill>
                  <a:schemeClr val="bg1"/>
                </a:solidFill>
              </a:defRPr>
            </a:lvl1pPr>
          </a:lstStyle>
          <a:p>
            <a:fld id="{4AFFDD62-CFD4-4D07-B1D0-EFA9A45F9BF0}" type="datetime1">
              <a:rPr lang="en-US" smtClean="0"/>
              <a:t>5/12/2021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02828" y="4980709"/>
            <a:ext cx="2133600" cy="1573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5">
                <a:solidFill>
                  <a:schemeClr val="bg1"/>
                </a:solidFill>
              </a:defRPr>
            </a:lvl1pPr>
          </a:lstStyle>
          <a:p>
            <a:fld id="{87E6728B-40FA-4A71-BF29-84BAEA74A3A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-676" y="4950644"/>
            <a:ext cx="9144000" cy="3657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3028274" y="4978077"/>
            <a:ext cx="3086100" cy="1654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-9258" y="4705801"/>
            <a:ext cx="1777963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dirty="0">
                <a:solidFill>
                  <a:srgbClr val="FF0000"/>
                </a:solidFill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1025987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  <p:sldLayoutId id="2147483886" r:id="rId11"/>
    <p:sldLayoutId id="2147483887" r:id="rId12"/>
    <p:sldLayoutId id="2147483888" r:id="rId13"/>
    <p:sldLayoutId id="2147483889" r:id="rId14"/>
    <p:sldLayoutId id="2147483890" r:id="rId15"/>
    <p:sldLayoutId id="2147483891" r:id="rId16"/>
    <p:sldLayoutId id="2147483892" r:id="rId17"/>
    <p:sldLayoutId id="2147483893" r:id="rId18"/>
    <p:sldLayoutId id="2147483976" r:id="rId19"/>
    <p:sldLayoutId id="2147483977" r:id="rId2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2400" b="0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900"/>
        </a:spcBef>
        <a:buClr>
          <a:schemeClr val="accent1"/>
        </a:buClr>
        <a:buFont typeface="Wingdings" panose="05000000000000000000" pitchFamily="2" charset="2"/>
        <a:buChar char="§"/>
        <a:defRPr sz="200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1pPr>
      <a:lvl2pPr marL="431006" indent="-171450" algn="l" defTabSz="685800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Font typeface="Arial" panose="020B0604020202020204" pitchFamily="34" charset="0"/>
        <a:buChar char="–"/>
        <a:defRPr sz="180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2pPr>
      <a:lvl3pPr marL="727472" indent="-125016" algn="l" defTabSz="685800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3pPr>
      <a:lvl4pPr marL="1028700" indent="-129779" algn="l" defTabSz="685800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Font typeface="Arial" panose="020B0604020202020204" pitchFamily="34" charset="0"/>
        <a:buChar char="–"/>
        <a:defRPr sz="140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4pPr>
      <a:lvl5pPr marL="1329929" indent="-129779" algn="l" defTabSz="685800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Font typeface="Arial" panose="020B0604020202020204" pitchFamily="34" charset="0"/>
        <a:buChar char="»"/>
        <a:defRPr sz="140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75D6D2-D435-4EA4-9DFB-D65389DC4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4EDCD1-7775-478F-A25E-4C6C58FCC5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22B295-951C-4289-B49C-59E73726B3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FDD62-CFD4-4D07-B1D0-EFA9A45F9BF0}" type="datetime1">
              <a:rPr lang="en-US" smtClean="0"/>
              <a:t>5/12/2021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0BC0EA-5530-43D9-8435-36CE3F8992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0876E0-D1E4-4138-8CB1-E26A09DF81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E6728B-40FA-4A71-BF29-84BAEA74A3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197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9" r:id="rId1"/>
    <p:sldLayoutId id="2147484140" r:id="rId2"/>
    <p:sldLayoutId id="2147484141" r:id="rId3"/>
    <p:sldLayoutId id="2147484142" r:id="rId4"/>
    <p:sldLayoutId id="2147484143" r:id="rId5"/>
    <p:sldLayoutId id="2147484144" r:id="rId6"/>
    <p:sldLayoutId id="2147484145" r:id="rId7"/>
    <p:sldLayoutId id="2147484146" r:id="rId8"/>
    <p:sldLayoutId id="2147484147" r:id="rId9"/>
    <p:sldLayoutId id="2147484148" r:id="rId10"/>
    <p:sldLayoutId id="214748414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shrae.org/distinguishedlecturer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2367" y="1634757"/>
            <a:ext cx="5083210" cy="3263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Please!</a:t>
            </a:r>
          </a:p>
          <a:p>
            <a:r>
              <a:rPr lang="en-US" sz="1800" dirty="0"/>
              <a:t>Silence Phones</a:t>
            </a:r>
          </a:p>
          <a:p>
            <a:r>
              <a:rPr lang="en-US" sz="1800" dirty="0"/>
              <a:t>Distinguished Lecturer Evaluation Forms are very important. Please complete at the end of the presentation and return to the CTTC or Program Chair.</a:t>
            </a:r>
          </a:p>
          <a:p>
            <a:endParaRPr lang="en-US" sz="1800" dirty="0"/>
          </a:p>
          <a:p>
            <a:pPr marL="0" indent="0">
              <a:buNone/>
            </a:pPr>
            <a:r>
              <a:rPr lang="en-US" sz="1800" dirty="0"/>
              <a:t>More information on the DL program available at:</a:t>
            </a:r>
          </a:p>
          <a:p>
            <a:pPr marL="0" indent="0">
              <a:buNone/>
            </a:pPr>
            <a:r>
              <a:rPr lang="en-US" sz="1800" dirty="0">
                <a:hlinkClick r:id="rId3"/>
              </a:rPr>
              <a:t>www.ashrae.org/distinguishedlecturers</a:t>
            </a:r>
            <a:endParaRPr lang="en-US" sz="1800" dirty="0"/>
          </a:p>
          <a:p>
            <a:pPr marL="0" indent="0">
              <a:buNone/>
            </a:pPr>
            <a:r>
              <a:rPr lang="en-US" sz="1800" dirty="0"/>
              <a:t> </a:t>
            </a:r>
          </a:p>
          <a:p>
            <a:endParaRPr lang="en-US" sz="1800" dirty="0"/>
          </a:p>
        </p:txBody>
      </p:sp>
      <p:sp>
        <p:nvSpPr>
          <p:cNvPr id="4" name="Rectangle 3"/>
          <p:cNvSpPr/>
          <p:nvPr/>
        </p:nvSpPr>
        <p:spPr>
          <a:xfrm>
            <a:off x="268516" y="1757482"/>
            <a:ext cx="353636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This ASHRAE Distinguished Lecturer is brought to you by the ASHRAE Society Chapter Technology Transfer Committee</a:t>
            </a:r>
          </a:p>
          <a:p>
            <a:endParaRPr lang="en-US" dirty="0"/>
          </a:p>
          <a:p>
            <a:r>
              <a:rPr lang="en-US" b="1" i="1" dirty="0"/>
              <a:t>Lecturer presentations and/or opinions do not necessarily reflect the policies or position of ASHRAE or the chapter.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BD4C326-912F-44B4-B877-B72B558638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946" y="48793"/>
            <a:ext cx="8980449" cy="1346611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7009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2796859" y="1304256"/>
            <a:ext cx="3608624" cy="479822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 typeface="Arial" charset="0"/>
              <a:buNone/>
              <a:defRPr/>
            </a:pPr>
            <a:r>
              <a:rPr lang="en-US" cap="sm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Become A Future Leader in ASHRAE – Write the Next Chapter In Your Career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614487" y="2457451"/>
            <a:ext cx="3230615" cy="2126456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buFont typeface="Arial" charset="0"/>
              <a:buNone/>
              <a:defRPr/>
            </a:pPr>
            <a:r>
              <a:rPr lang="en-US" b="1" cap="small" dirty="0"/>
              <a:t>You are needed for:</a:t>
            </a: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en-US" dirty="0"/>
              <a:t>Society Technical Committees</a:t>
            </a: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en-US" dirty="0"/>
              <a:t>Society Standard Committees</a:t>
            </a: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en-US" dirty="0"/>
              <a:t>Young Engineers in ASHRAE</a:t>
            </a: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en-US" dirty="0"/>
              <a:t>Chapter Membership Promotion</a:t>
            </a: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en-US" dirty="0"/>
              <a:t>Chapter Research Promotion</a:t>
            </a: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en-US" dirty="0"/>
              <a:t>Chapter Student Activities</a:t>
            </a: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en-US" dirty="0"/>
              <a:t>Chapter Technology Transfer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1487091" y="4549378"/>
            <a:ext cx="6228159" cy="422672"/>
          </a:xfrm>
        </p:spPr>
        <p:txBody>
          <a:bodyPr>
            <a:normAutofit fontScale="92500" lnSpcReduction="20000"/>
          </a:bodyPr>
          <a:lstStyle/>
          <a:p>
            <a:pPr algn="ctr" eaLnBrk="1" hangingPunct="1">
              <a:buFont typeface="Arial" charset="0"/>
              <a:buNone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Find your Place in ASHRAE and volunteer</a:t>
            </a:r>
            <a:endParaRPr lang="en-US" dirty="0"/>
          </a:p>
        </p:txBody>
      </p:sp>
      <p:pic>
        <p:nvPicPr>
          <p:cNvPr id="12" name="Content Placeholder 11" descr="photo for meeting slide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740662" y="2352909"/>
            <a:ext cx="2474119" cy="1808326"/>
          </a:xfrm>
          <a:ln w="38100" cap="sq">
            <a:solidFill>
              <a:schemeClr val="tx2">
                <a:lumMod val="75000"/>
              </a:schemeClr>
            </a:solidFill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758283" y="171450"/>
            <a:ext cx="7872761" cy="71558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50" b="1" dirty="0">
                <a:ln/>
                <a:solidFill>
                  <a:schemeClr val="accent1"/>
                </a:solidFill>
                <a:latin typeface="Helvetica" pitchFamily="34" charset="0"/>
                <a:cs typeface="Helvetica" pitchFamily="34" charset="0"/>
              </a:rPr>
              <a:t>LEADERSHIP WANTED!</a:t>
            </a:r>
            <a:endParaRPr lang="en-US" sz="4050" b="1" dirty="0">
              <a:ln/>
              <a:solidFill>
                <a:schemeClr val="accent1"/>
              </a:solidFill>
              <a:latin typeface="Arial" charset="0"/>
              <a:cs typeface="Arial" charset="0"/>
            </a:endParaRPr>
          </a:p>
        </p:txBody>
      </p:sp>
      <p:sp>
        <p:nvSpPr>
          <p:cNvPr id="5126" name="TextBox 10"/>
          <p:cNvSpPr txBox="1">
            <a:spLocks noChangeArrowheads="1"/>
          </p:cNvSpPr>
          <p:nvPr/>
        </p:nvSpPr>
        <p:spPr bwMode="auto">
          <a:xfrm>
            <a:off x="1785938" y="1807369"/>
            <a:ext cx="6117431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350" b="1" dirty="0"/>
              <a:t>ASHRAE Members who are active at their chapter and society become leaders and bring information and technology back to their job.</a:t>
            </a:r>
          </a:p>
        </p:txBody>
      </p:sp>
      <p:sp>
        <p:nvSpPr>
          <p:cNvPr id="8" name="Rectangle 7"/>
          <p:cNvSpPr/>
          <p:nvPr/>
        </p:nvSpPr>
        <p:spPr>
          <a:xfrm>
            <a:off x="1784455" y="754904"/>
            <a:ext cx="5600700" cy="60016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300" b="1" dirty="0">
                <a:ln/>
                <a:solidFill>
                  <a:schemeClr val="accent1"/>
                </a:solidFill>
                <a:latin typeface="Helvetica" pitchFamily="34" charset="0"/>
                <a:cs typeface="Helvetica" pitchFamily="34" charset="0"/>
              </a:rPr>
              <a:t>www.ashrae.org/volunteer</a:t>
            </a:r>
            <a:endParaRPr lang="en-US" sz="3300" b="1" dirty="0">
              <a:ln/>
              <a:solidFill>
                <a:schemeClr val="accent1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Lennox Standard">
      <a:dk1>
        <a:srgbClr val="000000"/>
      </a:dk1>
      <a:lt1>
        <a:srgbClr val="FFFFFF"/>
      </a:lt1>
      <a:dk2>
        <a:srgbClr val="55514E"/>
      </a:dk2>
      <a:lt2>
        <a:srgbClr val="E5E5E5"/>
      </a:lt2>
      <a:accent1>
        <a:srgbClr val="B31539"/>
      </a:accent1>
      <a:accent2>
        <a:srgbClr val="FDB813"/>
      </a:accent2>
      <a:accent3>
        <a:srgbClr val="AAA396"/>
      </a:accent3>
      <a:accent4>
        <a:srgbClr val="235BA8"/>
      </a:accent4>
      <a:accent5>
        <a:srgbClr val="50942F"/>
      </a:accent5>
      <a:accent6>
        <a:srgbClr val="682666"/>
      </a:accent6>
      <a:hlink>
        <a:srgbClr val="B31539"/>
      </a:hlink>
      <a:folHlink>
        <a:srgbClr val="682666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ltGray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vert="horz" wrap="square" lIns="73321" tIns="36660" rIns="73321" bIns="36660" numCol="1" rtlCol="0" anchor="ctr" anchorCtr="0" compatLnSpc="1">
        <a:prstTxWarp prst="textNoShape">
          <a:avLst/>
        </a:prstTxWarp>
        <a:noAutofit/>
      </a:bodyPr>
      <a:lstStyle>
        <a:defPPr marL="0" marR="0" indent="0" algn="ctr" defTabSz="726951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kern="0" dirty="0" smtClean="0">
            <a:solidFill>
              <a:schemeClr val="bg1"/>
            </a:solidFill>
            <a:cs typeface="Arial"/>
          </a:defRPr>
        </a:defPPr>
      </a:lstStyle>
    </a:spDef>
    <a:txDef>
      <a:spPr>
        <a:noFill/>
      </a:spPr>
      <a:bodyPr wrap="square" rtlCol="0">
        <a:spAutoFit/>
      </a:bodyPr>
      <a:lstStyle>
        <a:defPPr algn="ctr">
          <a:lnSpc>
            <a:spcPct val="90000"/>
          </a:lnSpc>
          <a:defRPr sz="2800" dirty="0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Lennox VRF">
  <a:themeElements>
    <a:clrScheme name="Lennox Standard">
      <a:dk1>
        <a:srgbClr val="000000"/>
      </a:dk1>
      <a:lt1>
        <a:srgbClr val="FFFFFF"/>
      </a:lt1>
      <a:dk2>
        <a:srgbClr val="55514E"/>
      </a:dk2>
      <a:lt2>
        <a:srgbClr val="E5E5E5"/>
      </a:lt2>
      <a:accent1>
        <a:srgbClr val="B31539"/>
      </a:accent1>
      <a:accent2>
        <a:srgbClr val="FDB813"/>
      </a:accent2>
      <a:accent3>
        <a:srgbClr val="AAA396"/>
      </a:accent3>
      <a:accent4>
        <a:srgbClr val="235BA8"/>
      </a:accent4>
      <a:accent5>
        <a:srgbClr val="50942F"/>
      </a:accent5>
      <a:accent6>
        <a:srgbClr val="682666"/>
      </a:accent6>
      <a:hlink>
        <a:srgbClr val="B31539"/>
      </a:hlink>
      <a:folHlink>
        <a:srgbClr val="682666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ltGray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vert="horz" wrap="square" lIns="73321" tIns="36660" rIns="73321" bIns="36660" numCol="1" rtlCol="0" anchor="ctr" anchorCtr="0" compatLnSpc="1">
        <a:prstTxWarp prst="textNoShape">
          <a:avLst/>
        </a:prstTxWarp>
        <a:noAutofit/>
      </a:bodyPr>
      <a:lstStyle>
        <a:defPPr marL="0" marR="0" indent="0" algn="ctr" defTabSz="726951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kern="0" dirty="0" smtClean="0">
            <a:solidFill>
              <a:schemeClr val="bg1"/>
            </a:solidFill>
            <a:cs typeface="Arial"/>
          </a:defRPr>
        </a:defPPr>
      </a:lstStyle>
    </a:spDef>
    <a:txDef>
      <a:spPr>
        <a:noFill/>
      </a:spPr>
      <a:bodyPr wrap="square" rtlCol="0">
        <a:spAutoFit/>
      </a:bodyPr>
      <a:lstStyle>
        <a:defPPr algn="ctr">
          <a:lnSpc>
            <a:spcPct val="90000"/>
          </a:lnSpc>
          <a:defRPr sz="2800" dirty="0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Lennox Template - Confidential">
  <a:themeElements>
    <a:clrScheme name="Lennox Standard">
      <a:dk1>
        <a:srgbClr val="000000"/>
      </a:dk1>
      <a:lt1>
        <a:srgbClr val="FFFFFF"/>
      </a:lt1>
      <a:dk2>
        <a:srgbClr val="55514E"/>
      </a:dk2>
      <a:lt2>
        <a:srgbClr val="E5E5E5"/>
      </a:lt2>
      <a:accent1>
        <a:srgbClr val="B31539"/>
      </a:accent1>
      <a:accent2>
        <a:srgbClr val="FDB813"/>
      </a:accent2>
      <a:accent3>
        <a:srgbClr val="AAA396"/>
      </a:accent3>
      <a:accent4>
        <a:srgbClr val="235BA8"/>
      </a:accent4>
      <a:accent5>
        <a:srgbClr val="50942F"/>
      </a:accent5>
      <a:accent6>
        <a:srgbClr val="682666"/>
      </a:accent6>
      <a:hlink>
        <a:srgbClr val="B31539"/>
      </a:hlink>
      <a:folHlink>
        <a:srgbClr val="682666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ltGray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vert="horz" wrap="square" lIns="73321" tIns="36660" rIns="73321" bIns="36660" numCol="1" rtlCol="0" anchor="ctr" anchorCtr="0" compatLnSpc="1">
        <a:prstTxWarp prst="textNoShape">
          <a:avLst/>
        </a:prstTxWarp>
        <a:noAutofit/>
      </a:bodyPr>
      <a:lstStyle>
        <a:defPPr marL="0" marR="0" indent="0" algn="ctr" defTabSz="726951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kern="0" dirty="0" smtClean="0">
            <a:solidFill>
              <a:schemeClr val="bg1"/>
            </a:solidFill>
            <a:cs typeface="Arial"/>
          </a:defRPr>
        </a:defPPr>
      </a:lstStyle>
    </a:spDef>
    <a:txDef>
      <a:spPr>
        <a:noFill/>
      </a:spPr>
      <a:bodyPr wrap="square" rtlCol="0">
        <a:spAutoFit/>
      </a:bodyPr>
      <a:lstStyle>
        <a:defPPr algn="ctr">
          <a:lnSpc>
            <a:spcPct val="90000"/>
          </a:lnSpc>
          <a:defRPr sz="2800" dirty="0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324</TotalTime>
  <Words>164</Words>
  <Application>Microsoft Office PowerPoint</Application>
  <PresentationFormat>On-screen Show (16:9)</PresentationFormat>
  <Paragraphs>25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</vt:i4>
      </vt:variant>
    </vt:vector>
  </HeadingPairs>
  <TitlesOfParts>
    <vt:vector size="11" baseType="lpstr">
      <vt:lpstr>Arial</vt:lpstr>
      <vt:lpstr>Calibri</vt:lpstr>
      <vt:lpstr>Calibri Light</vt:lpstr>
      <vt:lpstr>Helvetica</vt:lpstr>
      <vt:lpstr>Wingdings</vt:lpstr>
      <vt:lpstr>blank</vt:lpstr>
      <vt:lpstr>Lennox VRF</vt:lpstr>
      <vt:lpstr>Lennox Template - Confidential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Electronic Communications</dc:title>
  <dc:creator>Duffy, Pamela</dc:creator>
  <cp:lastModifiedBy>Masterson, Rhiannon</cp:lastModifiedBy>
  <cp:revision>36</cp:revision>
  <dcterms:created xsi:type="dcterms:W3CDTF">2017-09-15T17:14:44Z</dcterms:created>
  <dcterms:modified xsi:type="dcterms:W3CDTF">2021-05-12T14:47:29Z</dcterms:modified>
</cp:coreProperties>
</file>