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8D356C-951C-F420-5D1B-0BADB10B8E91}" name="Daniel Redmond" initials="DR" userId="S::DanielRedmond@cunet.carleton.ca::55f8f662-915a-43bc-bec6-2161945e3e5f" providerId="AD"/>
  <p188:author id="{C2B9916D-6061-EFA1-BB9A-84659FB25690}" name="Daniel Redmond" initials="DR" userId="a8fcf7e50ac5094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2774F-728E-4413-BA6F-FE13F053FC7B}" v="3" dt="2023-06-24T11:53:32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733" autoAdjust="0"/>
  </p:normalViewPr>
  <p:slideViewPr>
    <p:cSldViewPr snapToGrid="0">
      <p:cViewPr varScale="1">
        <p:scale>
          <a:sx n="60" d="100"/>
          <a:sy n="60" d="100"/>
        </p:scale>
        <p:origin x="96" y="77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B08C0-4F64-454B-A5B3-6427CD1924F1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9E36F-70AF-4D26-A902-3D31186D8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7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9E36F-70AF-4D26-A902-3D31186D8A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9E36F-70AF-4D26-A902-3D31186D8A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9E36F-70AF-4D26-A902-3D31186D8A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2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9E36F-70AF-4D26-A902-3D31186D8A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9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0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8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033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5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763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0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87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9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9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9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8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7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0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3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4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4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D4FE-3016-4630-ADAA-43F897DAC40F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FF9B61-0B6F-4958-A3C5-82D6C9F4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9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A0100-A949-48C7-BC49-291F32247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165434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800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8CAC7-9267-40E1-BD16-BEF625DD3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7" y="3067296"/>
            <a:ext cx="4299666" cy="252539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000" dirty="0"/>
              <a:t>Presenter Name</a:t>
            </a:r>
          </a:p>
          <a:p>
            <a:pPr algn="l">
              <a:lnSpc>
                <a:spcPct val="90000"/>
              </a:lnSpc>
            </a:pPr>
            <a:r>
              <a:rPr lang="en-US" sz="2000" dirty="0"/>
              <a:t>Presenter’s Company, address, phone number, email, website</a:t>
            </a:r>
          </a:p>
          <a:p>
            <a:pPr algn="l">
              <a:lnSpc>
                <a:spcPct val="90000"/>
              </a:lnSpc>
            </a:pPr>
            <a:r>
              <a:rPr lang="en-US" sz="2000" dirty="0"/>
              <a:t>Sponsor’s name</a:t>
            </a:r>
          </a:p>
          <a:p>
            <a:pPr algn="l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Picture 3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5FF14C1B-F5DC-4F7E-9711-CF94C930E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4" y="2123488"/>
            <a:ext cx="3765692" cy="26189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01F50D-0C7B-40BB-20B9-11539DE0EAE5}"/>
              </a:ext>
            </a:extLst>
          </p:cNvPr>
          <p:cNvSpPr txBox="1"/>
          <p:nvPr/>
        </p:nvSpPr>
        <p:spPr>
          <a:xfrm>
            <a:off x="1002565" y="742094"/>
            <a:ext cx="827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Only the first slide may contain a company logo. </a:t>
            </a:r>
          </a:p>
        </p:txBody>
      </p:sp>
    </p:spTree>
    <p:extLst>
      <p:ext uri="{BB962C8B-B14F-4D97-AF65-F5344CB8AC3E}">
        <p14:creationId xmlns:p14="http://schemas.microsoft.com/office/powerpoint/2010/main" val="10727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3710F-4BDE-47E9-9B42-1F06F25D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91209" cy="1320800"/>
          </a:xfrm>
        </p:spPr>
        <p:txBody>
          <a:bodyPr/>
          <a:lstStyle/>
          <a:p>
            <a:r>
              <a:rPr lang="en-US" dirty="0"/>
              <a:t>After the first slide, you are not permitted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6FB56-4C29-4388-BA85-1937D0DCC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Reference or display trade names, logos or products of HVAC&amp;R-related organizations.</a:t>
            </a:r>
          </a:p>
          <a:p>
            <a:r>
              <a:rPr lang="en-US" sz="2400" dirty="0"/>
              <a:t>Infer that ASHRAE approves or endorses any product, software or system for any reason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See ASHRAE’s Commercialism Policy for full presentation guidance.</a:t>
            </a:r>
          </a:p>
          <a:p>
            <a:pPr lvl="1"/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91097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3710F-4BDE-47E9-9B42-1F06F25D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91209" cy="1320800"/>
          </a:xfrm>
        </p:spPr>
        <p:txBody>
          <a:bodyPr/>
          <a:lstStyle/>
          <a:p>
            <a:r>
              <a:rPr lang="en-US" dirty="0"/>
              <a:t>Bibliography: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6FB56-4C29-4388-BA85-1937D0DCC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should be the next to last slide</a:t>
            </a:r>
          </a:p>
          <a:p>
            <a:r>
              <a:rPr lang="en-US" sz="2400" dirty="0"/>
              <a:t>Company with the ASHRAE-approved style:</a:t>
            </a:r>
          </a:p>
          <a:p>
            <a:pPr lvl="1"/>
            <a:r>
              <a:rPr lang="en-US" sz="2200" dirty="0"/>
              <a:t>Royal, J. Augmentation of in-tube condensation of R-113. Ph.D. dissertation, Department of Mechanical Engineering, Iowa State University, Ames, 2024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No personal information, such as email or phone number, are permitted on this slide</a:t>
            </a:r>
          </a:p>
          <a:p>
            <a:pPr lvl="1"/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3805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3710F-4BDE-47E9-9B42-1F06F25D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91209" cy="13208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6FB56-4C29-4388-BA85-1937D0DCC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should always be the last slide</a:t>
            </a:r>
          </a:p>
          <a:p>
            <a:r>
              <a:rPr lang="en-US" sz="2400" dirty="0"/>
              <a:t>This slide may only show your name and email. Phone numbers or any other personal info is not permitted.</a:t>
            </a:r>
          </a:p>
          <a:p>
            <a:r>
              <a:rPr lang="en-US" sz="2400" dirty="0"/>
              <a:t>This slide should remain on the screen until your presentation is complete and all questions have been answered.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73123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15197</TotalTime>
  <Words>191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Presentation Title</vt:lpstr>
      <vt:lpstr>After the first slide, you are not permitted to:</vt:lpstr>
      <vt:lpstr>Bibliography: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Technology Transfer Committee (CTTC) Workshop 2021</dc:title>
  <dc:creator>Masterson, Rhiannon</dc:creator>
  <cp:lastModifiedBy>Masterson, Rhiannon</cp:lastModifiedBy>
  <cp:revision>25</cp:revision>
  <dcterms:created xsi:type="dcterms:W3CDTF">2021-09-13T20:25:06Z</dcterms:created>
  <dcterms:modified xsi:type="dcterms:W3CDTF">2024-08-13T13:04:09Z</dcterms:modified>
</cp:coreProperties>
</file>