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56" r:id="rId2"/>
    <p:sldMasterId id="2147483875" r:id="rId3"/>
    <p:sldMasterId id="2147483945" r:id="rId4"/>
  </p:sldMasterIdLst>
  <p:notesMasterIdLst>
    <p:notesMasterId r:id="rId40"/>
  </p:notesMasterIdLst>
  <p:handoutMasterIdLst>
    <p:handoutMasterId r:id="rId41"/>
  </p:handoutMasterIdLst>
  <p:sldIdLst>
    <p:sldId id="256" r:id="rId5"/>
    <p:sldId id="283" r:id="rId6"/>
    <p:sldId id="286" r:id="rId7"/>
    <p:sldId id="287" r:id="rId8"/>
    <p:sldId id="284" r:id="rId9"/>
    <p:sldId id="258" r:id="rId10"/>
    <p:sldId id="295" r:id="rId11"/>
    <p:sldId id="257" r:id="rId12"/>
    <p:sldId id="259" r:id="rId13"/>
    <p:sldId id="261" r:id="rId14"/>
    <p:sldId id="263" r:id="rId15"/>
    <p:sldId id="296" r:id="rId16"/>
    <p:sldId id="297" r:id="rId17"/>
    <p:sldId id="291" r:id="rId18"/>
    <p:sldId id="292" r:id="rId19"/>
    <p:sldId id="293" r:id="rId20"/>
    <p:sldId id="294" r:id="rId21"/>
    <p:sldId id="278" r:id="rId22"/>
    <p:sldId id="280" r:id="rId23"/>
    <p:sldId id="281" r:id="rId24"/>
    <p:sldId id="282" r:id="rId25"/>
    <p:sldId id="298" r:id="rId26"/>
    <p:sldId id="299" r:id="rId27"/>
    <p:sldId id="304" r:id="rId28"/>
    <p:sldId id="305" r:id="rId29"/>
    <p:sldId id="268" r:id="rId30"/>
    <p:sldId id="260" r:id="rId31"/>
    <p:sldId id="290" r:id="rId32"/>
    <p:sldId id="308" r:id="rId33"/>
    <p:sldId id="307" r:id="rId34"/>
    <p:sldId id="262" r:id="rId35"/>
    <p:sldId id="301" r:id="rId36"/>
    <p:sldId id="300" r:id="rId37"/>
    <p:sldId id="302" r:id="rId38"/>
    <p:sldId id="303"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D82AB4-01B0-496C-8B05-04E035592B97}">
          <p14:sldIdLst>
            <p14:sldId id="256"/>
            <p14:sldId id="283"/>
            <p14:sldId id="286"/>
            <p14:sldId id="287"/>
            <p14:sldId id="284"/>
            <p14:sldId id="258"/>
          </p14:sldIdLst>
        </p14:section>
        <p14:section name="Chapter ECC Responsibilities" id="{0CE0109D-2CBB-4D5B-A9B2-52A1E00AB2F5}">
          <p14:sldIdLst>
            <p14:sldId id="295"/>
            <p14:sldId id="257"/>
            <p14:sldId id="259"/>
            <p14:sldId id="261"/>
            <p14:sldId id="263"/>
            <p14:sldId id="296"/>
          </p14:sldIdLst>
        </p14:section>
        <p14:section name="Region and Society" id="{557F12CA-0AB2-4879-B8BE-232F94E86498}">
          <p14:sldIdLst>
            <p14:sldId id="297"/>
            <p14:sldId id="291"/>
            <p14:sldId id="292"/>
            <p14:sldId id="293"/>
            <p14:sldId id="294"/>
          </p14:sldIdLst>
        </p14:section>
        <p14:section name="Chapter Awards" id="{9D07186F-53F8-47AF-90C0-87A8BE59802C}">
          <p14:sldIdLst>
            <p14:sldId id="278"/>
            <p14:sldId id="280"/>
            <p14:sldId id="281"/>
            <p14:sldId id="282"/>
            <p14:sldId id="298"/>
          </p14:sldIdLst>
        </p14:section>
        <p14:section name="Goal Setting" id="{8E2C8579-974C-4D76-8848-18CE754945C3}">
          <p14:sldIdLst>
            <p14:sldId id="299"/>
            <p14:sldId id="304"/>
            <p14:sldId id="305"/>
          </p14:sldIdLst>
        </p14:section>
        <p14:section name="Resources" id="{0B3DFDB8-D13A-45DB-AC9A-A2A2C4E2D0AA}">
          <p14:sldIdLst>
            <p14:sldId id="268"/>
            <p14:sldId id="260"/>
            <p14:sldId id="290"/>
            <p14:sldId id="308"/>
            <p14:sldId id="307"/>
            <p14:sldId id="262"/>
          </p14:sldIdLst>
        </p14:section>
        <p14:section name="Conclusion" id="{906D95D1-213E-41F0-BC15-B1AF3ECBCBC6}">
          <p14:sldIdLst>
            <p14:sldId id="301"/>
            <p14:sldId id="300"/>
            <p14:sldId id="302"/>
            <p14:sldId id="303"/>
          </p14:sldIdLst>
        </p14:section>
      </p14:sectionLst>
    </p:ext>
    <p:ext uri="{EFAFB233-063F-42B5-8137-9DF3F51BA10A}">
      <p15:sldGuideLst xmlns:p15="http://schemas.microsoft.com/office/powerpoint/2012/main">
        <p15:guide id="1" orient="horz" pos="1620" userDrawn="1">
          <p15:clr>
            <a:srgbClr val="A4A3A4"/>
          </p15:clr>
        </p15:guide>
        <p15:guide id="3" pos="2160" userDrawn="1">
          <p15:clr>
            <a:srgbClr val="A4A3A4"/>
          </p15:clr>
        </p15:guide>
        <p15:guide id="4" pos="198" userDrawn="1">
          <p15:clr>
            <a:srgbClr val="A4A3A4"/>
          </p15:clr>
        </p15:guide>
        <p15:guide id="5" orient="horz" pos="348" userDrawn="1">
          <p15:clr>
            <a:srgbClr val="A4A3A4"/>
          </p15:clr>
        </p15:guide>
        <p15:guide id="6" pos="3864" userDrawn="1">
          <p15:clr>
            <a:srgbClr val="A4A3A4"/>
          </p15:clr>
        </p15:guide>
        <p15:guide id="7" pos="2880">
          <p15:clr>
            <a:srgbClr val="A4A3A4"/>
          </p15:clr>
        </p15:guide>
        <p15:guide id="8" pos="264">
          <p15:clr>
            <a:srgbClr val="A4A3A4"/>
          </p15:clr>
        </p15:guide>
        <p15:guide id="9" pos="515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000"/>
    <a:srgbClr val="94242E"/>
    <a:srgbClr val="000000"/>
    <a:srgbClr val="50942F"/>
    <a:srgbClr val="FAFAFA"/>
    <a:srgbClr val="235BA8"/>
    <a:srgbClr val="AAA396"/>
    <a:srgbClr val="BABABA"/>
    <a:srgbClr val="FBFBFB"/>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76710" autoAdjust="0"/>
  </p:normalViewPr>
  <p:slideViewPr>
    <p:cSldViewPr snapToGrid="0">
      <p:cViewPr varScale="1">
        <p:scale>
          <a:sx n="69" d="100"/>
          <a:sy n="69" d="100"/>
        </p:scale>
        <p:origin x="1072" y="44"/>
      </p:cViewPr>
      <p:guideLst>
        <p:guide orient="horz" pos="1620"/>
        <p:guide pos="2160"/>
        <p:guide pos="198"/>
        <p:guide orient="horz" pos="348"/>
        <p:guide pos="3864"/>
        <p:guide pos="2880"/>
        <p:guide pos="264"/>
        <p:guide pos="5152"/>
      </p:guideLst>
    </p:cSldViewPr>
  </p:slideViewPr>
  <p:outlineViewPr>
    <p:cViewPr>
      <p:scale>
        <a:sx n="33" d="100"/>
        <a:sy n="33" d="100"/>
      </p:scale>
      <p:origin x="0" y="-978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0" d="100"/>
          <a:sy n="50" d="100"/>
        </p:scale>
        <p:origin x="1680"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FBD56-A191-45AE-8282-F665B1654939}"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46588F31-0FB0-47C6-977B-2B526BA1F639}">
      <dgm:prSet phldrT="[Text]"/>
      <dgm:spPr/>
      <dgm:t>
        <a:bodyPr/>
        <a:lstStyle/>
        <a:p>
          <a:r>
            <a:rPr lang="en-US" dirty="0"/>
            <a:t>Website</a:t>
          </a:r>
        </a:p>
      </dgm:t>
    </dgm:pt>
    <dgm:pt modelId="{25F8AE82-9D8D-4273-8288-CF6C84850AB5}" type="parTrans" cxnId="{CA4BCAC1-4E2D-4200-8AE3-9C73A10D929F}">
      <dgm:prSet/>
      <dgm:spPr/>
      <dgm:t>
        <a:bodyPr/>
        <a:lstStyle/>
        <a:p>
          <a:endParaRPr lang="en-US"/>
        </a:p>
      </dgm:t>
    </dgm:pt>
    <dgm:pt modelId="{CF34D71C-0F85-402E-9F74-0A7A6E46504E}" type="sibTrans" cxnId="{CA4BCAC1-4E2D-4200-8AE3-9C73A10D929F}">
      <dgm:prSet/>
      <dgm:spPr/>
      <dgm:t>
        <a:bodyPr/>
        <a:lstStyle/>
        <a:p>
          <a:endParaRPr lang="en-US"/>
        </a:p>
      </dgm:t>
    </dgm:pt>
    <dgm:pt modelId="{008A7A0C-163E-4ACE-80A4-EB93839C2732}">
      <dgm:prSet phldrT="[Text]"/>
      <dgm:spPr/>
      <dgm:t>
        <a:bodyPr/>
        <a:lstStyle/>
        <a:p>
          <a:r>
            <a:rPr lang="en-US" dirty="0"/>
            <a:t>Social Media</a:t>
          </a:r>
        </a:p>
      </dgm:t>
    </dgm:pt>
    <dgm:pt modelId="{22188ED3-444E-4DA1-960B-AD7106EC7DA4}" type="parTrans" cxnId="{A308C52C-7897-42F7-A013-B767F8725416}">
      <dgm:prSet/>
      <dgm:spPr/>
      <dgm:t>
        <a:bodyPr/>
        <a:lstStyle/>
        <a:p>
          <a:endParaRPr lang="en-US"/>
        </a:p>
      </dgm:t>
    </dgm:pt>
    <dgm:pt modelId="{9B34FB95-2283-4CD4-9337-EE1BCF78E58A}" type="sibTrans" cxnId="{A308C52C-7897-42F7-A013-B767F8725416}">
      <dgm:prSet/>
      <dgm:spPr/>
      <dgm:t>
        <a:bodyPr/>
        <a:lstStyle/>
        <a:p>
          <a:endParaRPr lang="en-US"/>
        </a:p>
      </dgm:t>
    </dgm:pt>
    <dgm:pt modelId="{B2138E54-1E86-4AD1-9D13-DE203123A4E3}">
      <dgm:prSet phldrT="[Text]"/>
      <dgm:spPr/>
      <dgm:t>
        <a:bodyPr/>
        <a:lstStyle/>
        <a:p>
          <a:r>
            <a:rPr lang="en-US" dirty="0"/>
            <a:t>Newsletter</a:t>
          </a:r>
        </a:p>
      </dgm:t>
    </dgm:pt>
    <dgm:pt modelId="{77FEF697-F4B9-4F1B-8473-07AFAFF3791F}" type="parTrans" cxnId="{A2F8FFF5-5D6A-4264-941E-8DCF96086359}">
      <dgm:prSet/>
      <dgm:spPr/>
      <dgm:t>
        <a:bodyPr/>
        <a:lstStyle/>
        <a:p>
          <a:endParaRPr lang="en-US"/>
        </a:p>
      </dgm:t>
    </dgm:pt>
    <dgm:pt modelId="{505C8B4D-4DD5-461A-96DF-E3C9ABB1A7F3}" type="sibTrans" cxnId="{A2F8FFF5-5D6A-4264-941E-8DCF96086359}">
      <dgm:prSet/>
      <dgm:spPr/>
      <dgm:t>
        <a:bodyPr/>
        <a:lstStyle/>
        <a:p>
          <a:endParaRPr lang="en-US"/>
        </a:p>
      </dgm:t>
    </dgm:pt>
    <dgm:pt modelId="{E095170E-F2AC-4436-87C3-6CFC32DF95F7}">
      <dgm:prSet phldrT="[Text]"/>
      <dgm:spPr/>
      <dgm:t>
        <a:bodyPr/>
        <a:lstStyle/>
        <a:p>
          <a:r>
            <a:rPr lang="en-US" dirty="0"/>
            <a:t>Digital Tools</a:t>
          </a:r>
        </a:p>
      </dgm:t>
    </dgm:pt>
    <dgm:pt modelId="{8F4DD52A-D929-4BD6-8B97-29A6B01CF52D}" type="parTrans" cxnId="{41EAA360-7C9F-48C1-8456-2A31F34474F2}">
      <dgm:prSet/>
      <dgm:spPr/>
      <dgm:t>
        <a:bodyPr/>
        <a:lstStyle/>
        <a:p>
          <a:endParaRPr lang="en-US"/>
        </a:p>
      </dgm:t>
    </dgm:pt>
    <dgm:pt modelId="{0466DFAE-37D9-4BC8-9884-C80550307032}" type="sibTrans" cxnId="{41EAA360-7C9F-48C1-8456-2A31F34474F2}">
      <dgm:prSet/>
      <dgm:spPr/>
      <dgm:t>
        <a:bodyPr/>
        <a:lstStyle/>
        <a:p>
          <a:endParaRPr lang="en-US"/>
        </a:p>
      </dgm:t>
    </dgm:pt>
    <dgm:pt modelId="{3E838DA3-47D1-4FCA-BD91-2A034FC71FF6}">
      <dgm:prSet phldrT="[Text]"/>
      <dgm:spPr/>
      <dgm:t>
        <a:bodyPr/>
        <a:lstStyle/>
        <a:p>
          <a:r>
            <a:rPr lang="en-US" dirty="0"/>
            <a:t>E-mail</a:t>
          </a:r>
        </a:p>
      </dgm:t>
    </dgm:pt>
    <dgm:pt modelId="{3A5FB883-19CA-42EC-8EB3-366E64A7CB9C}" type="parTrans" cxnId="{38963B2A-AACB-4970-9631-03B7F403BAD1}">
      <dgm:prSet/>
      <dgm:spPr/>
      <dgm:t>
        <a:bodyPr/>
        <a:lstStyle/>
        <a:p>
          <a:endParaRPr lang="en-US"/>
        </a:p>
      </dgm:t>
    </dgm:pt>
    <dgm:pt modelId="{451308E4-B636-4C49-AC5D-38A30481910F}" type="sibTrans" cxnId="{38963B2A-AACB-4970-9631-03B7F403BAD1}">
      <dgm:prSet/>
      <dgm:spPr/>
      <dgm:t>
        <a:bodyPr/>
        <a:lstStyle/>
        <a:p>
          <a:endParaRPr lang="en-US"/>
        </a:p>
      </dgm:t>
    </dgm:pt>
    <dgm:pt modelId="{675E0102-77A9-41F5-BE97-36016BF28B60}" type="pres">
      <dgm:prSet presAssocID="{6A6FBD56-A191-45AE-8282-F665B1654939}" presName="cycle" presStyleCnt="0">
        <dgm:presLayoutVars>
          <dgm:dir/>
          <dgm:resizeHandles val="exact"/>
        </dgm:presLayoutVars>
      </dgm:prSet>
      <dgm:spPr/>
    </dgm:pt>
    <dgm:pt modelId="{3B461386-EA1A-4AE5-AE23-2DCB77EF7CE0}" type="pres">
      <dgm:prSet presAssocID="{46588F31-0FB0-47C6-977B-2B526BA1F639}" presName="node" presStyleLbl="node1" presStyleIdx="0" presStyleCnt="5">
        <dgm:presLayoutVars>
          <dgm:bulletEnabled val="1"/>
        </dgm:presLayoutVars>
      </dgm:prSet>
      <dgm:spPr/>
    </dgm:pt>
    <dgm:pt modelId="{3980595E-EF39-47BD-83E9-D6E4D107867F}" type="pres">
      <dgm:prSet presAssocID="{46588F31-0FB0-47C6-977B-2B526BA1F639}" presName="spNode" presStyleCnt="0"/>
      <dgm:spPr/>
    </dgm:pt>
    <dgm:pt modelId="{5DC033BD-873C-425D-82E3-A7E16193BBE1}" type="pres">
      <dgm:prSet presAssocID="{CF34D71C-0F85-402E-9F74-0A7A6E46504E}" presName="sibTrans" presStyleLbl="sibTrans1D1" presStyleIdx="0" presStyleCnt="5"/>
      <dgm:spPr/>
    </dgm:pt>
    <dgm:pt modelId="{BDF7C456-7E40-49D3-8738-4B166AB8FE34}" type="pres">
      <dgm:prSet presAssocID="{008A7A0C-163E-4ACE-80A4-EB93839C2732}" presName="node" presStyleLbl="node1" presStyleIdx="1" presStyleCnt="5">
        <dgm:presLayoutVars>
          <dgm:bulletEnabled val="1"/>
        </dgm:presLayoutVars>
      </dgm:prSet>
      <dgm:spPr/>
    </dgm:pt>
    <dgm:pt modelId="{4034F022-8CFA-4AFB-90A9-702B00F2DA81}" type="pres">
      <dgm:prSet presAssocID="{008A7A0C-163E-4ACE-80A4-EB93839C2732}" presName="spNode" presStyleCnt="0"/>
      <dgm:spPr/>
    </dgm:pt>
    <dgm:pt modelId="{00B1CB6D-0343-4ECF-BB6B-62E4759D53B5}" type="pres">
      <dgm:prSet presAssocID="{9B34FB95-2283-4CD4-9337-EE1BCF78E58A}" presName="sibTrans" presStyleLbl="sibTrans1D1" presStyleIdx="1" presStyleCnt="5"/>
      <dgm:spPr/>
    </dgm:pt>
    <dgm:pt modelId="{6AB7C3B3-B1F1-4DCF-9BFE-1182B261A43E}" type="pres">
      <dgm:prSet presAssocID="{B2138E54-1E86-4AD1-9D13-DE203123A4E3}" presName="node" presStyleLbl="node1" presStyleIdx="2" presStyleCnt="5">
        <dgm:presLayoutVars>
          <dgm:bulletEnabled val="1"/>
        </dgm:presLayoutVars>
      </dgm:prSet>
      <dgm:spPr/>
    </dgm:pt>
    <dgm:pt modelId="{51E9AB7E-44C6-4D14-990F-A0917F39A1DD}" type="pres">
      <dgm:prSet presAssocID="{B2138E54-1E86-4AD1-9D13-DE203123A4E3}" presName="spNode" presStyleCnt="0"/>
      <dgm:spPr/>
    </dgm:pt>
    <dgm:pt modelId="{7D7BB3C1-0C8B-4015-9C5B-38405064C3EC}" type="pres">
      <dgm:prSet presAssocID="{505C8B4D-4DD5-461A-96DF-E3C9ABB1A7F3}" presName="sibTrans" presStyleLbl="sibTrans1D1" presStyleIdx="2" presStyleCnt="5"/>
      <dgm:spPr/>
    </dgm:pt>
    <dgm:pt modelId="{28E7CAF4-6E76-46A4-ADB6-75C70088B26F}" type="pres">
      <dgm:prSet presAssocID="{E095170E-F2AC-4436-87C3-6CFC32DF95F7}" presName="node" presStyleLbl="node1" presStyleIdx="3" presStyleCnt="5">
        <dgm:presLayoutVars>
          <dgm:bulletEnabled val="1"/>
        </dgm:presLayoutVars>
      </dgm:prSet>
      <dgm:spPr/>
    </dgm:pt>
    <dgm:pt modelId="{1BA4F4D6-5D67-4825-9E67-FDA9B74141CD}" type="pres">
      <dgm:prSet presAssocID="{E095170E-F2AC-4436-87C3-6CFC32DF95F7}" presName="spNode" presStyleCnt="0"/>
      <dgm:spPr/>
    </dgm:pt>
    <dgm:pt modelId="{D1083AB6-212D-4E63-95FF-EBD37B253AED}" type="pres">
      <dgm:prSet presAssocID="{0466DFAE-37D9-4BC8-9884-C80550307032}" presName="sibTrans" presStyleLbl="sibTrans1D1" presStyleIdx="3" presStyleCnt="5"/>
      <dgm:spPr/>
    </dgm:pt>
    <dgm:pt modelId="{4790D221-DA12-48E2-9F6C-E4E4CB05292F}" type="pres">
      <dgm:prSet presAssocID="{3E838DA3-47D1-4FCA-BD91-2A034FC71FF6}" presName="node" presStyleLbl="node1" presStyleIdx="4" presStyleCnt="5">
        <dgm:presLayoutVars>
          <dgm:bulletEnabled val="1"/>
        </dgm:presLayoutVars>
      </dgm:prSet>
      <dgm:spPr/>
    </dgm:pt>
    <dgm:pt modelId="{23B65EA9-BEF3-44D6-9190-EC2EE01BA4F6}" type="pres">
      <dgm:prSet presAssocID="{3E838DA3-47D1-4FCA-BD91-2A034FC71FF6}" presName="spNode" presStyleCnt="0"/>
      <dgm:spPr/>
    </dgm:pt>
    <dgm:pt modelId="{E089125B-636F-44E8-B56C-C41DE34539EA}" type="pres">
      <dgm:prSet presAssocID="{451308E4-B636-4C49-AC5D-38A30481910F}" presName="sibTrans" presStyleLbl="sibTrans1D1" presStyleIdx="4" presStyleCnt="5"/>
      <dgm:spPr/>
    </dgm:pt>
  </dgm:ptLst>
  <dgm:cxnLst>
    <dgm:cxn modelId="{970ADF0B-6D04-47BB-9633-679C26F647E4}" type="presOf" srcId="{6A6FBD56-A191-45AE-8282-F665B1654939}" destId="{675E0102-77A9-41F5-BE97-36016BF28B60}" srcOrd="0" destOrd="0" presId="urn:microsoft.com/office/officeart/2005/8/layout/cycle6"/>
    <dgm:cxn modelId="{38963B2A-AACB-4970-9631-03B7F403BAD1}" srcId="{6A6FBD56-A191-45AE-8282-F665B1654939}" destId="{3E838DA3-47D1-4FCA-BD91-2A034FC71FF6}" srcOrd="4" destOrd="0" parTransId="{3A5FB883-19CA-42EC-8EB3-366E64A7CB9C}" sibTransId="{451308E4-B636-4C49-AC5D-38A30481910F}"/>
    <dgm:cxn modelId="{A308C52C-7897-42F7-A013-B767F8725416}" srcId="{6A6FBD56-A191-45AE-8282-F665B1654939}" destId="{008A7A0C-163E-4ACE-80A4-EB93839C2732}" srcOrd="1" destOrd="0" parTransId="{22188ED3-444E-4DA1-960B-AD7106EC7DA4}" sibTransId="{9B34FB95-2283-4CD4-9337-EE1BCF78E58A}"/>
    <dgm:cxn modelId="{1ACA3635-AAE2-4DD4-A15D-6D1316042DD2}" type="presOf" srcId="{B2138E54-1E86-4AD1-9D13-DE203123A4E3}" destId="{6AB7C3B3-B1F1-4DCF-9BFE-1182B261A43E}" srcOrd="0" destOrd="0" presId="urn:microsoft.com/office/officeart/2005/8/layout/cycle6"/>
    <dgm:cxn modelId="{F1A33F40-E058-434F-A4C7-759CB0AC76AA}" type="presOf" srcId="{3E838DA3-47D1-4FCA-BD91-2A034FC71FF6}" destId="{4790D221-DA12-48E2-9F6C-E4E4CB05292F}" srcOrd="0" destOrd="0" presId="urn:microsoft.com/office/officeart/2005/8/layout/cycle6"/>
    <dgm:cxn modelId="{65209C40-AA31-42FB-BEA8-4B3F90EBDCBA}" type="presOf" srcId="{451308E4-B636-4C49-AC5D-38A30481910F}" destId="{E089125B-636F-44E8-B56C-C41DE34539EA}" srcOrd="0" destOrd="0" presId="urn:microsoft.com/office/officeart/2005/8/layout/cycle6"/>
    <dgm:cxn modelId="{41EAA360-7C9F-48C1-8456-2A31F34474F2}" srcId="{6A6FBD56-A191-45AE-8282-F665B1654939}" destId="{E095170E-F2AC-4436-87C3-6CFC32DF95F7}" srcOrd="3" destOrd="0" parTransId="{8F4DD52A-D929-4BD6-8B97-29A6B01CF52D}" sibTransId="{0466DFAE-37D9-4BC8-9884-C80550307032}"/>
    <dgm:cxn modelId="{781BFD41-A6C2-43B5-944B-75ABF182A47F}" type="presOf" srcId="{0466DFAE-37D9-4BC8-9884-C80550307032}" destId="{D1083AB6-212D-4E63-95FF-EBD37B253AED}" srcOrd="0" destOrd="0" presId="urn:microsoft.com/office/officeart/2005/8/layout/cycle6"/>
    <dgm:cxn modelId="{7AC6DD56-8DC1-48F7-B02C-0E1CFABAD808}" type="presOf" srcId="{E095170E-F2AC-4436-87C3-6CFC32DF95F7}" destId="{28E7CAF4-6E76-46A4-ADB6-75C70088B26F}" srcOrd="0" destOrd="0" presId="urn:microsoft.com/office/officeart/2005/8/layout/cycle6"/>
    <dgm:cxn modelId="{836989AE-6360-432B-9C25-5DB07A2EF6E8}" type="presOf" srcId="{008A7A0C-163E-4ACE-80A4-EB93839C2732}" destId="{BDF7C456-7E40-49D3-8738-4B166AB8FE34}" srcOrd="0" destOrd="0" presId="urn:microsoft.com/office/officeart/2005/8/layout/cycle6"/>
    <dgm:cxn modelId="{CA4BCAC1-4E2D-4200-8AE3-9C73A10D929F}" srcId="{6A6FBD56-A191-45AE-8282-F665B1654939}" destId="{46588F31-0FB0-47C6-977B-2B526BA1F639}" srcOrd="0" destOrd="0" parTransId="{25F8AE82-9D8D-4273-8288-CF6C84850AB5}" sibTransId="{CF34D71C-0F85-402E-9F74-0A7A6E46504E}"/>
    <dgm:cxn modelId="{8C38C5C7-5553-4B0B-A217-0AF02B9618DF}" type="presOf" srcId="{46588F31-0FB0-47C6-977B-2B526BA1F639}" destId="{3B461386-EA1A-4AE5-AE23-2DCB77EF7CE0}" srcOrd="0" destOrd="0" presId="urn:microsoft.com/office/officeart/2005/8/layout/cycle6"/>
    <dgm:cxn modelId="{3CA8DAD7-3411-4680-B312-B5DC395BBC2E}" type="presOf" srcId="{9B34FB95-2283-4CD4-9337-EE1BCF78E58A}" destId="{00B1CB6D-0343-4ECF-BB6B-62E4759D53B5}" srcOrd="0" destOrd="0" presId="urn:microsoft.com/office/officeart/2005/8/layout/cycle6"/>
    <dgm:cxn modelId="{A2F8FFF5-5D6A-4264-941E-8DCF96086359}" srcId="{6A6FBD56-A191-45AE-8282-F665B1654939}" destId="{B2138E54-1E86-4AD1-9D13-DE203123A4E3}" srcOrd="2" destOrd="0" parTransId="{77FEF697-F4B9-4F1B-8473-07AFAFF3791F}" sibTransId="{505C8B4D-4DD5-461A-96DF-E3C9ABB1A7F3}"/>
    <dgm:cxn modelId="{FE1A0AF6-C87E-4566-B473-3191B0E5EEA8}" type="presOf" srcId="{CF34D71C-0F85-402E-9F74-0A7A6E46504E}" destId="{5DC033BD-873C-425D-82E3-A7E16193BBE1}" srcOrd="0" destOrd="0" presId="urn:microsoft.com/office/officeart/2005/8/layout/cycle6"/>
    <dgm:cxn modelId="{78551CF8-3739-47F0-9E23-0715CEE1609C}" type="presOf" srcId="{505C8B4D-4DD5-461A-96DF-E3C9ABB1A7F3}" destId="{7D7BB3C1-0C8B-4015-9C5B-38405064C3EC}" srcOrd="0" destOrd="0" presId="urn:microsoft.com/office/officeart/2005/8/layout/cycle6"/>
    <dgm:cxn modelId="{8EC332E8-D593-467B-A09A-E93D11E8FE8A}" type="presParOf" srcId="{675E0102-77A9-41F5-BE97-36016BF28B60}" destId="{3B461386-EA1A-4AE5-AE23-2DCB77EF7CE0}" srcOrd="0" destOrd="0" presId="urn:microsoft.com/office/officeart/2005/8/layout/cycle6"/>
    <dgm:cxn modelId="{3716120C-A4DA-4CDF-9A90-27643141DFE0}" type="presParOf" srcId="{675E0102-77A9-41F5-BE97-36016BF28B60}" destId="{3980595E-EF39-47BD-83E9-D6E4D107867F}" srcOrd="1" destOrd="0" presId="urn:microsoft.com/office/officeart/2005/8/layout/cycle6"/>
    <dgm:cxn modelId="{B191A751-40DA-4B9B-AB86-DA5F92F19221}" type="presParOf" srcId="{675E0102-77A9-41F5-BE97-36016BF28B60}" destId="{5DC033BD-873C-425D-82E3-A7E16193BBE1}" srcOrd="2" destOrd="0" presId="urn:microsoft.com/office/officeart/2005/8/layout/cycle6"/>
    <dgm:cxn modelId="{23CB15D6-1370-481F-80B0-F7F6735CA3FD}" type="presParOf" srcId="{675E0102-77A9-41F5-BE97-36016BF28B60}" destId="{BDF7C456-7E40-49D3-8738-4B166AB8FE34}" srcOrd="3" destOrd="0" presId="urn:microsoft.com/office/officeart/2005/8/layout/cycle6"/>
    <dgm:cxn modelId="{AA781E11-4AFC-4D5E-A58D-3F007E8B951C}" type="presParOf" srcId="{675E0102-77A9-41F5-BE97-36016BF28B60}" destId="{4034F022-8CFA-4AFB-90A9-702B00F2DA81}" srcOrd="4" destOrd="0" presId="urn:microsoft.com/office/officeart/2005/8/layout/cycle6"/>
    <dgm:cxn modelId="{C5DB7602-B527-4244-8260-A448F3B823F3}" type="presParOf" srcId="{675E0102-77A9-41F5-BE97-36016BF28B60}" destId="{00B1CB6D-0343-4ECF-BB6B-62E4759D53B5}" srcOrd="5" destOrd="0" presId="urn:microsoft.com/office/officeart/2005/8/layout/cycle6"/>
    <dgm:cxn modelId="{C8085A8E-4736-4304-B14D-8AC87DA90C32}" type="presParOf" srcId="{675E0102-77A9-41F5-BE97-36016BF28B60}" destId="{6AB7C3B3-B1F1-4DCF-9BFE-1182B261A43E}" srcOrd="6" destOrd="0" presId="urn:microsoft.com/office/officeart/2005/8/layout/cycle6"/>
    <dgm:cxn modelId="{53473586-07C7-4EA5-ADD3-86454CDA65DE}" type="presParOf" srcId="{675E0102-77A9-41F5-BE97-36016BF28B60}" destId="{51E9AB7E-44C6-4D14-990F-A0917F39A1DD}" srcOrd="7" destOrd="0" presId="urn:microsoft.com/office/officeart/2005/8/layout/cycle6"/>
    <dgm:cxn modelId="{4D64C539-2319-4C1B-A835-78A5F1BF292E}" type="presParOf" srcId="{675E0102-77A9-41F5-BE97-36016BF28B60}" destId="{7D7BB3C1-0C8B-4015-9C5B-38405064C3EC}" srcOrd="8" destOrd="0" presId="urn:microsoft.com/office/officeart/2005/8/layout/cycle6"/>
    <dgm:cxn modelId="{B79FF546-36F2-4CD5-8810-FEB940BADBF1}" type="presParOf" srcId="{675E0102-77A9-41F5-BE97-36016BF28B60}" destId="{28E7CAF4-6E76-46A4-ADB6-75C70088B26F}" srcOrd="9" destOrd="0" presId="urn:microsoft.com/office/officeart/2005/8/layout/cycle6"/>
    <dgm:cxn modelId="{45938892-1BD3-454A-819A-FA869F07B031}" type="presParOf" srcId="{675E0102-77A9-41F5-BE97-36016BF28B60}" destId="{1BA4F4D6-5D67-4825-9E67-FDA9B74141CD}" srcOrd="10" destOrd="0" presId="urn:microsoft.com/office/officeart/2005/8/layout/cycle6"/>
    <dgm:cxn modelId="{2EF6BFD5-04ED-4437-9409-931B75A73566}" type="presParOf" srcId="{675E0102-77A9-41F5-BE97-36016BF28B60}" destId="{D1083AB6-212D-4E63-95FF-EBD37B253AED}" srcOrd="11" destOrd="0" presId="urn:microsoft.com/office/officeart/2005/8/layout/cycle6"/>
    <dgm:cxn modelId="{8CD01BED-1050-459C-B8AE-84B70D9EF26A}" type="presParOf" srcId="{675E0102-77A9-41F5-BE97-36016BF28B60}" destId="{4790D221-DA12-48E2-9F6C-E4E4CB05292F}" srcOrd="12" destOrd="0" presId="urn:microsoft.com/office/officeart/2005/8/layout/cycle6"/>
    <dgm:cxn modelId="{582E8138-E5B1-4FC4-962B-52D38FE4D851}" type="presParOf" srcId="{675E0102-77A9-41F5-BE97-36016BF28B60}" destId="{23B65EA9-BEF3-44D6-9190-EC2EE01BA4F6}" srcOrd="13" destOrd="0" presId="urn:microsoft.com/office/officeart/2005/8/layout/cycle6"/>
    <dgm:cxn modelId="{7AD36913-7200-4D62-BCF2-E269A347C9AB}" type="presParOf" srcId="{675E0102-77A9-41F5-BE97-36016BF28B60}" destId="{E089125B-636F-44E8-B56C-C41DE34539E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F9AC39-2BE1-4CF9-A3AB-01991279126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96AAA7B8-B1C2-4FC4-8AB1-6A0F6FF3E04B}">
      <dgm:prSet phldrT="[Text]"/>
      <dgm:spPr/>
      <dgm:t>
        <a:bodyPr/>
        <a:lstStyle/>
        <a:p>
          <a:r>
            <a:rPr lang="en-US" dirty="0"/>
            <a:t>Example ECC Expenses</a:t>
          </a:r>
        </a:p>
      </dgm:t>
    </dgm:pt>
    <dgm:pt modelId="{BF48AC56-3340-4A4F-AFFA-3B20EA835565}" type="parTrans" cxnId="{2D74A03B-425F-4DE3-954C-2B1E1346B137}">
      <dgm:prSet/>
      <dgm:spPr/>
      <dgm:t>
        <a:bodyPr/>
        <a:lstStyle/>
        <a:p>
          <a:endParaRPr lang="en-US"/>
        </a:p>
      </dgm:t>
    </dgm:pt>
    <dgm:pt modelId="{8047F212-FC24-453A-885F-497B31EE6AE4}" type="sibTrans" cxnId="{2D74A03B-425F-4DE3-954C-2B1E1346B137}">
      <dgm:prSet/>
      <dgm:spPr/>
      <dgm:t>
        <a:bodyPr/>
        <a:lstStyle/>
        <a:p>
          <a:endParaRPr lang="en-US"/>
        </a:p>
      </dgm:t>
    </dgm:pt>
    <dgm:pt modelId="{5F6571AE-15DC-4804-972E-0429D1A97E35}">
      <dgm:prSet/>
      <dgm:spPr/>
      <dgm:t>
        <a:bodyPr/>
        <a:lstStyle/>
        <a:p>
          <a:r>
            <a:rPr lang="en-US"/>
            <a:t>Website domain</a:t>
          </a:r>
          <a:endParaRPr lang="en-US" dirty="0"/>
        </a:p>
      </dgm:t>
    </dgm:pt>
    <dgm:pt modelId="{F6FF3A30-D8A8-4CCE-9C14-81B663A7FCB7}" type="parTrans" cxnId="{1AAD1B3F-EF2B-485E-872F-1E4F30F1DF99}">
      <dgm:prSet/>
      <dgm:spPr/>
      <dgm:t>
        <a:bodyPr/>
        <a:lstStyle/>
        <a:p>
          <a:endParaRPr lang="en-US"/>
        </a:p>
      </dgm:t>
    </dgm:pt>
    <dgm:pt modelId="{AC4E095A-C5A5-48A0-95A7-78679D6FA0A1}" type="sibTrans" cxnId="{1AAD1B3F-EF2B-485E-872F-1E4F30F1DF99}">
      <dgm:prSet/>
      <dgm:spPr/>
      <dgm:t>
        <a:bodyPr/>
        <a:lstStyle/>
        <a:p>
          <a:endParaRPr lang="en-US"/>
        </a:p>
      </dgm:t>
    </dgm:pt>
    <dgm:pt modelId="{9175D938-5329-4B9A-9825-A76A827E5E51}">
      <dgm:prSet/>
      <dgm:spPr/>
      <dgm:t>
        <a:bodyPr/>
        <a:lstStyle/>
        <a:p>
          <a:r>
            <a:rPr lang="en-US"/>
            <a:t>Website hosting services</a:t>
          </a:r>
          <a:endParaRPr lang="en-US" dirty="0"/>
        </a:p>
      </dgm:t>
    </dgm:pt>
    <dgm:pt modelId="{1F24FBBC-BA91-45A4-8480-AEFE738C82D8}" type="parTrans" cxnId="{CD070F63-9769-45FF-AC74-B9A22EB92085}">
      <dgm:prSet/>
      <dgm:spPr/>
      <dgm:t>
        <a:bodyPr/>
        <a:lstStyle/>
        <a:p>
          <a:endParaRPr lang="en-US"/>
        </a:p>
      </dgm:t>
    </dgm:pt>
    <dgm:pt modelId="{B196D642-0687-4ABB-B9FF-FF3372C14F45}" type="sibTrans" cxnId="{CD070F63-9769-45FF-AC74-B9A22EB92085}">
      <dgm:prSet/>
      <dgm:spPr/>
      <dgm:t>
        <a:bodyPr/>
        <a:lstStyle/>
        <a:p>
          <a:endParaRPr lang="en-US"/>
        </a:p>
      </dgm:t>
    </dgm:pt>
    <dgm:pt modelId="{AA53C1D4-9939-4584-A2A3-DD686307084A}">
      <dgm:prSet/>
      <dgm:spPr/>
      <dgm:t>
        <a:bodyPr/>
        <a:lstStyle/>
        <a:p>
          <a:r>
            <a:rPr lang="en-US"/>
            <a:t>Website editing tool</a:t>
          </a:r>
          <a:endParaRPr lang="en-US" dirty="0"/>
        </a:p>
      </dgm:t>
    </dgm:pt>
    <dgm:pt modelId="{1D75B248-1292-4966-AF7C-1D89BDCEB178}" type="parTrans" cxnId="{70BEDF94-612D-4B43-BE43-7CC0F525D49F}">
      <dgm:prSet/>
      <dgm:spPr/>
      <dgm:t>
        <a:bodyPr/>
        <a:lstStyle/>
        <a:p>
          <a:endParaRPr lang="en-US"/>
        </a:p>
      </dgm:t>
    </dgm:pt>
    <dgm:pt modelId="{10623B85-C2B2-412E-A6A5-7B7C0F72E5A3}" type="sibTrans" cxnId="{70BEDF94-612D-4B43-BE43-7CC0F525D49F}">
      <dgm:prSet/>
      <dgm:spPr/>
      <dgm:t>
        <a:bodyPr/>
        <a:lstStyle/>
        <a:p>
          <a:endParaRPr lang="en-US"/>
        </a:p>
      </dgm:t>
    </dgm:pt>
    <dgm:pt modelId="{F307DACC-A9FA-4218-A686-3B57C0027FD1}">
      <dgm:prSet/>
      <dgm:spPr/>
      <dgm:t>
        <a:bodyPr/>
        <a:lstStyle/>
        <a:p>
          <a:r>
            <a:rPr lang="en-US"/>
            <a:t>E-mail management tool</a:t>
          </a:r>
          <a:endParaRPr lang="en-US" dirty="0"/>
        </a:p>
      </dgm:t>
    </dgm:pt>
    <dgm:pt modelId="{658FAE41-4107-47A3-A8C5-2063E4A1B089}" type="parTrans" cxnId="{500FAE94-454B-467C-8C11-E0209EEB1880}">
      <dgm:prSet/>
      <dgm:spPr/>
      <dgm:t>
        <a:bodyPr/>
        <a:lstStyle/>
        <a:p>
          <a:endParaRPr lang="en-US"/>
        </a:p>
      </dgm:t>
    </dgm:pt>
    <dgm:pt modelId="{3A6D43FB-CA20-468F-8D06-11EE84DADB99}" type="sibTrans" cxnId="{500FAE94-454B-467C-8C11-E0209EEB1880}">
      <dgm:prSet/>
      <dgm:spPr/>
      <dgm:t>
        <a:bodyPr/>
        <a:lstStyle/>
        <a:p>
          <a:endParaRPr lang="en-US"/>
        </a:p>
      </dgm:t>
    </dgm:pt>
    <dgm:pt modelId="{28DA42F8-1836-494B-AD56-1DBB78774D58}">
      <dgm:prSet/>
      <dgm:spPr/>
      <dgm:t>
        <a:bodyPr/>
        <a:lstStyle/>
        <a:p>
          <a:r>
            <a:rPr lang="en-US"/>
            <a:t>Sponsored posts on social media</a:t>
          </a:r>
          <a:endParaRPr lang="en-US" dirty="0"/>
        </a:p>
      </dgm:t>
    </dgm:pt>
    <dgm:pt modelId="{ED40BDF0-2E0D-4E7D-AB01-0B53B2BBB77B}" type="parTrans" cxnId="{16D1F2AF-DA1A-48B9-94E1-9C4411A7645B}">
      <dgm:prSet/>
      <dgm:spPr/>
      <dgm:t>
        <a:bodyPr/>
        <a:lstStyle/>
        <a:p>
          <a:endParaRPr lang="en-US"/>
        </a:p>
      </dgm:t>
    </dgm:pt>
    <dgm:pt modelId="{1484F587-CE02-4FE6-B759-842EC9B361A8}" type="sibTrans" cxnId="{16D1F2AF-DA1A-48B9-94E1-9C4411A7645B}">
      <dgm:prSet/>
      <dgm:spPr/>
      <dgm:t>
        <a:bodyPr/>
        <a:lstStyle/>
        <a:p>
          <a:endParaRPr lang="en-US"/>
        </a:p>
      </dgm:t>
    </dgm:pt>
    <dgm:pt modelId="{33288706-2A6B-4FDB-8191-FBF2D6CE07B8}">
      <dgm:prSet/>
      <dgm:spPr/>
      <dgm:t>
        <a:bodyPr/>
        <a:lstStyle/>
        <a:p>
          <a:r>
            <a:rPr lang="en-US"/>
            <a:t>Payment processing expenses</a:t>
          </a:r>
          <a:endParaRPr lang="en-US" dirty="0"/>
        </a:p>
      </dgm:t>
    </dgm:pt>
    <dgm:pt modelId="{6F47D858-4490-4D2F-9E75-BE6117B4C57C}" type="parTrans" cxnId="{39EF1DE9-CD37-4ED3-BCEB-5D755F8AF306}">
      <dgm:prSet/>
      <dgm:spPr/>
      <dgm:t>
        <a:bodyPr/>
        <a:lstStyle/>
        <a:p>
          <a:endParaRPr lang="en-US"/>
        </a:p>
      </dgm:t>
    </dgm:pt>
    <dgm:pt modelId="{04BEB706-B06B-412A-92CA-4BD179595DEC}" type="sibTrans" cxnId="{39EF1DE9-CD37-4ED3-BCEB-5D755F8AF306}">
      <dgm:prSet/>
      <dgm:spPr/>
      <dgm:t>
        <a:bodyPr/>
        <a:lstStyle/>
        <a:p>
          <a:endParaRPr lang="en-US"/>
        </a:p>
      </dgm:t>
    </dgm:pt>
    <dgm:pt modelId="{A664CA41-C1D1-4BF5-9E8B-9598E26C8801}">
      <dgm:prSet/>
      <dgm:spPr/>
      <dgm:t>
        <a:bodyPr/>
        <a:lstStyle/>
        <a:p>
          <a:r>
            <a:rPr lang="en-US"/>
            <a:t>Example ECC Income</a:t>
          </a:r>
          <a:endParaRPr lang="en-US" dirty="0"/>
        </a:p>
      </dgm:t>
    </dgm:pt>
    <dgm:pt modelId="{F7FA54BD-05DC-43AA-BD85-8B43F935B697}" type="parTrans" cxnId="{8DC4E317-C9F1-4BB1-B40F-6C8A49940B29}">
      <dgm:prSet/>
      <dgm:spPr/>
      <dgm:t>
        <a:bodyPr/>
        <a:lstStyle/>
        <a:p>
          <a:endParaRPr lang="en-US"/>
        </a:p>
      </dgm:t>
    </dgm:pt>
    <dgm:pt modelId="{EED94609-5760-4C6D-B749-64BC3624B9CB}" type="sibTrans" cxnId="{8DC4E317-C9F1-4BB1-B40F-6C8A49940B29}">
      <dgm:prSet/>
      <dgm:spPr/>
      <dgm:t>
        <a:bodyPr/>
        <a:lstStyle/>
        <a:p>
          <a:endParaRPr lang="en-US"/>
        </a:p>
      </dgm:t>
    </dgm:pt>
    <dgm:pt modelId="{CFB71B1B-6ED5-4B38-B6F7-17B60AFA0B6D}">
      <dgm:prSet/>
      <dgm:spPr/>
      <dgm:t>
        <a:bodyPr/>
        <a:lstStyle/>
        <a:p>
          <a:r>
            <a:rPr lang="en-US"/>
            <a:t>Job board postings on website</a:t>
          </a:r>
          <a:endParaRPr lang="en-US" dirty="0"/>
        </a:p>
      </dgm:t>
    </dgm:pt>
    <dgm:pt modelId="{9AC20B2B-02C6-499E-B4C2-20D44EDDF4D0}" type="parTrans" cxnId="{8B358718-5E14-4EED-955C-B1BF8231DDBF}">
      <dgm:prSet/>
      <dgm:spPr/>
      <dgm:t>
        <a:bodyPr/>
        <a:lstStyle/>
        <a:p>
          <a:endParaRPr lang="en-US"/>
        </a:p>
      </dgm:t>
    </dgm:pt>
    <dgm:pt modelId="{DA40BE51-7C27-45FC-82E6-ED39DF841444}" type="sibTrans" cxnId="{8B358718-5E14-4EED-955C-B1BF8231DDBF}">
      <dgm:prSet/>
      <dgm:spPr/>
      <dgm:t>
        <a:bodyPr/>
        <a:lstStyle/>
        <a:p>
          <a:endParaRPr lang="en-US"/>
        </a:p>
      </dgm:t>
    </dgm:pt>
    <dgm:pt modelId="{67459EDE-B050-4CC4-9A09-A7634296D996}">
      <dgm:prSet/>
      <dgm:spPr/>
      <dgm:t>
        <a:bodyPr/>
        <a:lstStyle/>
        <a:p>
          <a:r>
            <a:rPr lang="en-US"/>
            <a:t>Advertisement banners on website</a:t>
          </a:r>
          <a:endParaRPr lang="en-US" dirty="0"/>
        </a:p>
      </dgm:t>
    </dgm:pt>
    <dgm:pt modelId="{78DE3A58-FD5E-4DD3-9075-0B2CED6E5C5E}" type="parTrans" cxnId="{06AEBC4C-800E-439D-9CEB-84E4537E05F7}">
      <dgm:prSet/>
      <dgm:spPr/>
      <dgm:t>
        <a:bodyPr/>
        <a:lstStyle/>
        <a:p>
          <a:endParaRPr lang="en-US"/>
        </a:p>
      </dgm:t>
    </dgm:pt>
    <dgm:pt modelId="{857E85E2-9491-4F5A-8EC4-B50D847855D8}" type="sibTrans" cxnId="{06AEBC4C-800E-439D-9CEB-84E4537E05F7}">
      <dgm:prSet/>
      <dgm:spPr/>
      <dgm:t>
        <a:bodyPr/>
        <a:lstStyle/>
        <a:p>
          <a:endParaRPr lang="en-US"/>
        </a:p>
      </dgm:t>
    </dgm:pt>
    <dgm:pt modelId="{4085D0CC-CBD7-42B1-AB8F-6F630291BDCA}">
      <dgm:prSet/>
      <dgm:spPr/>
      <dgm:t>
        <a:bodyPr/>
        <a:lstStyle/>
        <a:p>
          <a:r>
            <a:rPr lang="en-US"/>
            <a:t>Online store sales</a:t>
          </a:r>
          <a:endParaRPr lang="en-US" dirty="0"/>
        </a:p>
      </dgm:t>
    </dgm:pt>
    <dgm:pt modelId="{529B5714-53AD-43C5-889A-A11A0F741065}" type="parTrans" cxnId="{7ED691BF-74DC-4162-97E5-2B62C6794D09}">
      <dgm:prSet/>
      <dgm:spPr/>
      <dgm:t>
        <a:bodyPr/>
        <a:lstStyle/>
        <a:p>
          <a:endParaRPr lang="en-US"/>
        </a:p>
      </dgm:t>
    </dgm:pt>
    <dgm:pt modelId="{E724B9C5-D1E7-49C3-8AA5-F48F40A91247}" type="sibTrans" cxnId="{7ED691BF-74DC-4162-97E5-2B62C6794D09}">
      <dgm:prSet/>
      <dgm:spPr/>
      <dgm:t>
        <a:bodyPr/>
        <a:lstStyle/>
        <a:p>
          <a:endParaRPr lang="en-US"/>
        </a:p>
      </dgm:t>
    </dgm:pt>
    <dgm:pt modelId="{180B748D-AD41-45F3-AA6F-9FB083B081E5}">
      <dgm:prSet/>
      <dgm:spPr/>
      <dgm:t>
        <a:bodyPr/>
        <a:lstStyle/>
        <a:p>
          <a:r>
            <a:rPr lang="en-US"/>
            <a:t>Amazon Smile</a:t>
          </a:r>
          <a:endParaRPr lang="en-US" dirty="0"/>
        </a:p>
      </dgm:t>
    </dgm:pt>
    <dgm:pt modelId="{0A814629-E46E-496E-82F1-5FBE36E827E8}" type="parTrans" cxnId="{5F1B97F5-DB1A-4490-B2AC-2228152FD9D1}">
      <dgm:prSet/>
      <dgm:spPr/>
      <dgm:t>
        <a:bodyPr/>
        <a:lstStyle/>
        <a:p>
          <a:endParaRPr lang="en-US"/>
        </a:p>
      </dgm:t>
    </dgm:pt>
    <dgm:pt modelId="{10310ECF-E30C-4E00-9AD3-6C3DAC5EEE8F}" type="sibTrans" cxnId="{5F1B97F5-DB1A-4490-B2AC-2228152FD9D1}">
      <dgm:prSet/>
      <dgm:spPr/>
      <dgm:t>
        <a:bodyPr/>
        <a:lstStyle/>
        <a:p>
          <a:endParaRPr lang="en-US"/>
        </a:p>
      </dgm:t>
    </dgm:pt>
    <dgm:pt modelId="{A75769D7-5F30-4F46-B772-486C3D9106FA}" type="pres">
      <dgm:prSet presAssocID="{49F9AC39-2BE1-4CF9-A3AB-01991279126E}" presName="Name0" presStyleCnt="0">
        <dgm:presLayoutVars>
          <dgm:dir/>
          <dgm:animLvl val="lvl"/>
          <dgm:resizeHandles val="exact"/>
        </dgm:presLayoutVars>
      </dgm:prSet>
      <dgm:spPr/>
    </dgm:pt>
    <dgm:pt modelId="{136CFA87-F73B-425D-A3DB-C37422B3613B}" type="pres">
      <dgm:prSet presAssocID="{96AAA7B8-B1C2-4FC4-8AB1-6A0F6FF3E04B}" presName="composite" presStyleCnt="0"/>
      <dgm:spPr/>
    </dgm:pt>
    <dgm:pt modelId="{AA44C31F-EDDE-4C9B-AACE-B05B1B13E174}" type="pres">
      <dgm:prSet presAssocID="{96AAA7B8-B1C2-4FC4-8AB1-6A0F6FF3E04B}" presName="parTx" presStyleLbl="alignNode1" presStyleIdx="0" presStyleCnt="2">
        <dgm:presLayoutVars>
          <dgm:chMax val="0"/>
          <dgm:chPref val="0"/>
          <dgm:bulletEnabled val="1"/>
        </dgm:presLayoutVars>
      </dgm:prSet>
      <dgm:spPr/>
    </dgm:pt>
    <dgm:pt modelId="{494C3398-ED4C-4F9E-98F7-D2CED6BF0B66}" type="pres">
      <dgm:prSet presAssocID="{96AAA7B8-B1C2-4FC4-8AB1-6A0F6FF3E04B}" presName="desTx" presStyleLbl="alignAccFollowNode1" presStyleIdx="0" presStyleCnt="2">
        <dgm:presLayoutVars>
          <dgm:bulletEnabled val="1"/>
        </dgm:presLayoutVars>
      </dgm:prSet>
      <dgm:spPr/>
    </dgm:pt>
    <dgm:pt modelId="{6F21402A-E9FE-4732-B037-A3CCDED38FBB}" type="pres">
      <dgm:prSet presAssocID="{8047F212-FC24-453A-885F-497B31EE6AE4}" presName="space" presStyleCnt="0"/>
      <dgm:spPr/>
    </dgm:pt>
    <dgm:pt modelId="{0EA8A2D4-9426-48A2-A26D-25AF65772569}" type="pres">
      <dgm:prSet presAssocID="{A664CA41-C1D1-4BF5-9E8B-9598E26C8801}" presName="composite" presStyleCnt="0"/>
      <dgm:spPr/>
    </dgm:pt>
    <dgm:pt modelId="{EA019415-578E-42B8-8864-CD5E7B72948E}" type="pres">
      <dgm:prSet presAssocID="{A664CA41-C1D1-4BF5-9E8B-9598E26C8801}" presName="parTx" presStyleLbl="alignNode1" presStyleIdx="1" presStyleCnt="2">
        <dgm:presLayoutVars>
          <dgm:chMax val="0"/>
          <dgm:chPref val="0"/>
          <dgm:bulletEnabled val="1"/>
        </dgm:presLayoutVars>
      </dgm:prSet>
      <dgm:spPr/>
    </dgm:pt>
    <dgm:pt modelId="{B2CEA9DD-80E3-4FC5-A80C-4334B3FA1FE9}" type="pres">
      <dgm:prSet presAssocID="{A664CA41-C1D1-4BF5-9E8B-9598E26C8801}" presName="desTx" presStyleLbl="alignAccFollowNode1" presStyleIdx="1" presStyleCnt="2">
        <dgm:presLayoutVars>
          <dgm:bulletEnabled val="1"/>
        </dgm:presLayoutVars>
      </dgm:prSet>
      <dgm:spPr/>
    </dgm:pt>
  </dgm:ptLst>
  <dgm:cxnLst>
    <dgm:cxn modelId="{285A3605-6BEE-47EB-855E-C23BC245739C}" type="presOf" srcId="{CFB71B1B-6ED5-4B38-B6F7-17B60AFA0B6D}" destId="{B2CEA9DD-80E3-4FC5-A80C-4334B3FA1FE9}" srcOrd="0" destOrd="0" presId="urn:microsoft.com/office/officeart/2005/8/layout/hList1"/>
    <dgm:cxn modelId="{794B7D0B-5D46-4FAD-B474-C15131BD3EB7}" type="presOf" srcId="{A664CA41-C1D1-4BF5-9E8B-9598E26C8801}" destId="{EA019415-578E-42B8-8864-CD5E7B72948E}" srcOrd="0" destOrd="0" presId="urn:microsoft.com/office/officeart/2005/8/layout/hList1"/>
    <dgm:cxn modelId="{D4973312-B403-4E44-96CC-B25158A6FB83}" type="presOf" srcId="{4085D0CC-CBD7-42B1-AB8F-6F630291BDCA}" destId="{B2CEA9DD-80E3-4FC5-A80C-4334B3FA1FE9}" srcOrd="0" destOrd="2" presId="urn:microsoft.com/office/officeart/2005/8/layout/hList1"/>
    <dgm:cxn modelId="{8DC4E317-C9F1-4BB1-B40F-6C8A49940B29}" srcId="{49F9AC39-2BE1-4CF9-A3AB-01991279126E}" destId="{A664CA41-C1D1-4BF5-9E8B-9598E26C8801}" srcOrd="1" destOrd="0" parTransId="{F7FA54BD-05DC-43AA-BD85-8B43F935B697}" sibTransId="{EED94609-5760-4C6D-B749-64BC3624B9CB}"/>
    <dgm:cxn modelId="{8B358718-5E14-4EED-955C-B1BF8231DDBF}" srcId="{A664CA41-C1D1-4BF5-9E8B-9598E26C8801}" destId="{CFB71B1B-6ED5-4B38-B6F7-17B60AFA0B6D}" srcOrd="0" destOrd="0" parTransId="{9AC20B2B-02C6-499E-B4C2-20D44EDDF4D0}" sibTransId="{DA40BE51-7C27-45FC-82E6-ED39DF841444}"/>
    <dgm:cxn modelId="{921C2F25-7280-46C6-8537-6739F82F8F72}" type="presOf" srcId="{9175D938-5329-4B9A-9825-A76A827E5E51}" destId="{494C3398-ED4C-4F9E-98F7-D2CED6BF0B66}" srcOrd="0" destOrd="1" presId="urn:microsoft.com/office/officeart/2005/8/layout/hList1"/>
    <dgm:cxn modelId="{4A528336-49D7-4DAF-8878-AA549F9E2AAD}" type="presOf" srcId="{5F6571AE-15DC-4804-972E-0429D1A97E35}" destId="{494C3398-ED4C-4F9E-98F7-D2CED6BF0B66}" srcOrd="0" destOrd="0" presId="urn:microsoft.com/office/officeart/2005/8/layout/hList1"/>
    <dgm:cxn modelId="{2D74A03B-425F-4DE3-954C-2B1E1346B137}" srcId="{49F9AC39-2BE1-4CF9-A3AB-01991279126E}" destId="{96AAA7B8-B1C2-4FC4-8AB1-6A0F6FF3E04B}" srcOrd="0" destOrd="0" parTransId="{BF48AC56-3340-4A4F-AFFA-3B20EA835565}" sibTransId="{8047F212-FC24-453A-885F-497B31EE6AE4}"/>
    <dgm:cxn modelId="{1AAD1B3F-EF2B-485E-872F-1E4F30F1DF99}" srcId="{96AAA7B8-B1C2-4FC4-8AB1-6A0F6FF3E04B}" destId="{5F6571AE-15DC-4804-972E-0429D1A97E35}" srcOrd="0" destOrd="0" parTransId="{F6FF3A30-D8A8-4CCE-9C14-81B663A7FCB7}" sibTransId="{AC4E095A-C5A5-48A0-95A7-78679D6FA0A1}"/>
    <dgm:cxn modelId="{CD070F63-9769-45FF-AC74-B9A22EB92085}" srcId="{96AAA7B8-B1C2-4FC4-8AB1-6A0F6FF3E04B}" destId="{9175D938-5329-4B9A-9825-A76A827E5E51}" srcOrd="1" destOrd="0" parTransId="{1F24FBBC-BA91-45A4-8480-AEFE738C82D8}" sibTransId="{B196D642-0687-4ABB-B9FF-FF3372C14F45}"/>
    <dgm:cxn modelId="{06AEBC4C-800E-439D-9CEB-84E4537E05F7}" srcId="{A664CA41-C1D1-4BF5-9E8B-9598E26C8801}" destId="{67459EDE-B050-4CC4-9A09-A7634296D996}" srcOrd="1" destOrd="0" parTransId="{78DE3A58-FD5E-4DD3-9075-0B2CED6E5C5E}" sibTransId="{857E85E2-9491-4F5A-8EC4-B50D847855D8}"/>
    <dgm:cxn modelId="{D1F72650-3A9E-4CB1-BE84-1FEEB9F880DF}" type="presOf" srcId="{96AAA7B8-B1C2-4FC4-8AB1-6A0F6FF3E04B}" destId="{AA44C31F-EDDE-4C9B-AACE-B05B1B13E174}" srcOrd="0" destOrd="0" presId="urn:microsoft.com/office/officeart/2005/8/layout/hList1"/>
    <dgm:cxn modelId="{D4293082-8FF3-4475-93A1-F77CCD16411B}" type="presOf" srcId="{28DA42F8-1836-494B-AD56-1DBB78774D58}" destId="{494C3398-ED4C-4F9E-98F7-D2CED6BF0B66}" srcOrd="0" destOrd="4" presId="urn:microsoft.com/office/officeart/2005/8/layout/hList1"/>
    <dgm:cxn modelId="{500FAE94-454B-467C-8C11-E0209EEB1880}" srcId="{96AAA7B8-B1C2-4FC4-8AB1-6A0F6FF3E04B}" destId="{F307DACC-A9FA-4218-A686-3B57C0027FD1}" srcOrd="3" destOrd="0" parTransId="{658FAE41-4107-47A3-A8C5-2063E4A1B089}" sibTransId="{3A6D43FB-CA20-468F-8D06-11EE84DADB99}"/>
    <dgm:cxn modelId="{70BEDF94-612D-4B43-BE43-7CC0F525D49F}" srcId="{96AAA7B8-B1C2-4FC4-8AB1-6A0F6FF3E04B}" destId="{AA53C1D4-9939-4584-A2A3-DD686307084A}" srcOrd="2" destOrd="0" parTransId="{1D75B248-1292-4966-AF7C-1D89BDCEB178}" sibTransId="{10623B85-C2B2-412E-A6A5-7B7C0F72E5A3}"/>
    <dgm:cxn modelId="{62388C9B-F890-41F7-8D34-3C6B58AC6C05}" type="presOf" srcId="{F307DACC-A9FA-4218-A686-3B57C0027FD1}" destId="{494C3398-ED4C-4F9E-98F7-D2CED6BF0B66}" srcOrd="0" destOrd="3" presId="urn:microsoft.com/office/officeart/2005/8/layout/hList1"/>
    <dgm:cxn modelId="{70CD1A9E-48B9-498A-872B-519B1ED52418}" type="presOf" srcId="{49F9AC39-2BE1-4CF9-A3AB-01991279126E}" destId="{A75769D7-5F30-4F46-B772-486C3D9106FA}" srcOrd="0" destOrd="0" presId="urn:microsoft.com/office/officeart/2005/8/layout/hList1"/>
    <dgm:cxn modelId="{16D1F2AF-DA1A-48B9-94E1-9C4411A7645B}" srcId="{96AAA7B8-B1C2-4FC4-8AB1-6A0F6FF3E04B}" destId="{28DA42F8-1836-494B-AD56-1DBB78774D58}" srcOrd="4" destOrd="0" parTransId="{ED40BDF0-2E0D-4E7D-AB01-0B53B2BBB77B}" sibTransId="{1484F587-CE02-4FE6-B759-842EC9B361A8}"/>
    <dgm:cxn modelId="{7ED691BF-74DC-4162-97E5-2B62C6794D09}" srcId="{A664CA41-C1D1-4BF5-9E8B-9598E26C8801}" destId="{4085D0CC-CBD7-42B1-AB8F-6F630291BDCA}" srcOrd="2" destOrd="0" parTransId="{529B5714-53AD-43C5-889A-A11A0F741065}" sibTransId="{E724B9C5-D1E7-49C3-8AA5-F48F40A91247}"/>
    <dgm:cxn modelId="{D6B8C7C0-49CF-496C-BB42-19A104678849}" type="presOf" srcId="{33288706-2A6B-4FDB-8191-FBF2D6CE07B8}" destId="{494C3398-ED4C-4F9E-98F7-D2CED6BF0B66}" srcOrd="0" destOrd="5" presId="urn:microsoft.com/office/officeart/2005/8/layout/hList1"/>
    <dgm:cxn modelId="{FA51EBC4-2380-47A6-9C1F-30EA158C228D}" type="presOf" srcId="{180B748D-AD41-45F3-AA6F-9FB083B081E5}" destId="{B2CEA9DD-80E3-4FC5-A80C-4334B3FA1FE9}" srcOrd="0" destOrd="3" presId="urn:microsoft.com/office/officeart/2005/8/layout/hList1"/>
    <dgm:cxn modelId="{70ACD6CA-C7CC-482D-BF46-02484F79C2F4}" type="presOf" srcId="{AA53C1D4-9939-4584-A2A3-DD686307084A}" destId="{494C3398-ED4C-4F9E-98F7-D2CED6BF0B66}" srcOrd="0" destOrd="2" presId="urn:microsoft.com/office/officeart/2005/8/layout/hList1"/>
    <dgm:cxn modelId="{408F2DDC-66D7-47F7-8006-D2E0C38783FC}" type="presOf" srcId="{67459EDE-B050-4CC4-9A09-A7634296D996}" destId="{B2CEA9DD-80E3-4FC5-A80C-4334B3FA1FE9}" srcOrd="0" destOrd="1" presId="urn:microsoft.com/office/officeart/2005/8/layout/hList1"/>
    <dgm:cxn modelId="{39EF1DE9-CD37-4ED3-BCEB-5D755F8AF306}" srcId="{96AAA7B8-B1C2-4FC4-8AB1-6A0F6FF3E04B}" destId="{33288706-2A6B-4FDB-8191-FBF2D6CE07B8}" srcOrd="5" destOrd="0" parTransId="{6F47D858-4490-4D2F-9E75-BE6117B4C57C}" sibTransId="{04BEB706-B06B-412A-92CA-4BD179595DEC}"/>
    <dgm:cxn modelId="{5F1B97F5-DB1A-4490-B2AC-2228152FD9D1}" srcId="{A664CA41-C1D1-4BF5-9E8B-9598E26C8801}" destId="{180B748D-AD41-45F3-AA6F-9FB083B081E5}" srcOrd="3" destOrd="0" parTransId="{0A814629-E46E-496E-82F1-5FBE36E827E8}" sibTransId="{10310ECF-E30C-4E00-9AD3-6C3DAC5EEE8F}"/>
    <dgm:cxn modelId="{95C30EEC-DDC1-48AC-87CA-2A6DE8ADF633}" type="presParOf" srcId="{A75769D7-5F30-4F46-B772-486C3D9106FA}" destId="{136CFA87-F73B-425D-A3DB-C37422B3613B}" srcOrd="0" destOrd="0" presId="urn:microsoft.com/office/officeart/2005/8/layout/hList1"/>
    <dgm:cxn modelId="{3CD49955-9A6A-4C41-A736-D8F62483E663}" type="presParOf" srcId="{136CFA87-F73B-425D-A3DB-C37422B3613B}" destId="{AA44C31F-EDDE-4C9B-AACE-B05B1B13E174}" srcOrd="0" destOrd="0" presId="urn:microsoft.com/office/officeart/2005/8/layout/hList1"/>
    <dgm:cxn modelId="{4795318B-8252-4DAC-B203-3B9474380870}" type="presParOf" srcId="{136CFA87-F73B-425D-A3DB-C37422B3613B}" destId="{494C3398-ED4C-4F9E-98F7-D2CED6BF0B66}" srcOrd="1" destOrd="0" presId="urn:microsoft.com/office/officeart/2005/8/layout/hList1"/>
    <dgm:cxn modelId="{71F2C23C-13E0-4AE7-90CD-9436BE470742}" type="presParOf" srcId="{A75769D7-5F30-4F46-B772-486C3D9106FA}" destId="{6F21402A-E9FE-4732-B037-A3CCDED38FBB}" srcOrd="1" destOrd="0" presId="urn:microsoft.com/office/officeart/2005/8/layout/hList1"/>
    <dgm:cxn modelId="{13B9DBFA-02F5-4A87-A2BD-C92D0DD98DFD}" type="presParOf" srcId="{A75769D7-5F30-4F46-B772-486C3D9106FA}" destId="{0EA8A2D4-9426-48A2-A26D-25AF65772569}" srcOrd="2" destOrd="0" presId="urn:microsoft.com/office/officeart/2005/8/layout/hList1"/>
    <dgm:cxn modelId="{0E3F83A7-5F16-46BF-B91B-54D71D8914A8}" type="presParOf" srcId="{0EA8A2D4-9426-48A2-A26D-25AF65772569}" destId="{EA019415-578E-42B8-8864-CD5E7B72948E}" srcOrd="0" destOrd="0" presId="urn:microsoft.com/office/officeart/2005/8/layout/hList1"/>
    <dgm:cxn modelId="{A50E48A2-42FD-4391-BB6C-D67BC79461DE}" type="presParOf" srcId="{0EA8A2D4-9426-48A2-A26D-25AF65772569}" destId="{B2CEA9DD-80E3-4FC5-A80C-4334B3FA1FE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F96997-9A47-4985-843B-2BF222A679B6}" type="doc">
      <dgm:prSet loTypeId="urn:microsoft.com/office/officeart/2005/8/layout/gear1" loCatId="relationship" qsTypeId="urn:microsoft.com/office/officeart/2005/8/quickstyle/simple1" qsCatId="simple" csTypeId="urn:microsoft.com/office/officeart/2005/8/colors/colorful5" csCatId="colorful" phldr="1"/>
      <dgm:spPr/>
    </dgm:pt>
    <dgm:pt modelId="{2309CB79-2CE5-4C62-BAD8-31233D0A5823}">
      <dgm:prSet phldrT="[Text]"/>
      <dgm:spPr/>
      <dgm:t>
        <a:bodyPr/>
        <a:lstStyle/>
        <a:p>
          <a:r>
            <a:rPr lang="en-US" dirty="0"/>
            <a:t>Society</a:t>
          </a:r>
        </a:p>
      </dgm:t>
    </dgm:pt>
    <dgm:pt modelId="{1E8D9451-BCB3-4990-9CE0-4EF349ED72CD}" type="parTrans" cxnId="{9C06B99A-0B64-42D4-AD4E-F82BB99006B6}">
      <dgm:prSet/>
      <dgm:spPr/>
      <dgm:t>
        <a:bodyPr/>
        <a:lstStyle/>
        <a:p>
          <a:endParaRPr lang="en-US"/>
        </a:p>
      </dgm:t>
    </dgm:pt>
    <dgm:pt modelId="{A534043F-5A6C-476C-82A9-06779FB7EC18}" type="sibTrans" cxnId="{9C06B99A-0B64-42D4-AD4E-F82BB99006B6}">
      <dgm:prSet/>
      <dgm:spPr/>
      <dgm:t>
        <a:bodyPr/>
        <a:lstStyle/>
        <a:p>
          <a:endParaRPr lang="en-US"/>
        </a:p>
      </dgm:t>
    </dgm:pt>
    <dgm:pt modelId="{1AA4C367-07AA-4820-8006-F369CD2A43AE}">
      <dgm:prSet phldrT="[Text]"/>
      <dgm:spPr/>
      <dgm:t>
        <a:bodyPr/>
        <a:lstStyle/>
        <a:p>
          <a:r>
            <a:rPr lang="en-US" dirty="0"/>
            <a:t>Region</a:t>
          </a:r>
        </a:p>
      </dgm:t>
    </dgm:pt>
    <dgm:pt modelId="{EAAEE51D-1C48-4125-873E-62806394DADD}" type="parTrans" cxnId="{4EE475C8-DF97-4774-8A3B-70E916ED5D9C}">
      <dgm:prSet/>
      <dgm:spPr/>
      <dgm:t>
        <a:bodyPr/>
        <a:lstStyle/>
        <a:p>
          <a:endParaRPr lang="en-US"/>
        </a:p>
      </dgm:t>
    </dgm:pt>
    <dgm:pt modelId="{D8683003-EE9D-43F1-8862-FF9D26527F2E}" type="sibTrans" cxnId="{4EE475C8-DF97-4774-8A3B-70E916ED5D9C}">
      <dgm:prSet/>
      <dgm:spPr/>
      <dgm:t>
        <a:bodyPr/>
        <a:lstStyle/>
        <a:p>
          <a:endParaRPr lang="en-US"/>
        </a:p>
      </dgm:t>
    </dgm:pt>
    <dgm:pt modelId="{C383D6AA-D7BD-4DB1-83DC-2C14B1318598}">
      <dgm:prSet phldrT="[Text]"/>
      <dgm:spPr/>
      <dgm:t>
        <a:bodyPr/>
        <a:lstStyle/>
        <a:p>
          <a:r>
            <a:rPr lang="en-US" dirty="0"/>
            <a:t>Chapter</a:t>
          </a:r>
        </a:p>
      </dgm:t>
    </dgm:pt>
    <dgm:pt modelId="{C492D9C0-79ED-49C1-A2FC-9759A771ED99}" type="parTrans" cxnId="{BBDDD85F-CBF4-4768-9F6B-32174C7E4ED8}">
      <dgm:prSet/>
      <dgm:spPr/>
      <dgm:t>
        <a:bodyPr/>
        <a:lstStyle/>
        <a:p>
          <a:endParaRPr lang="en-US"/>
        </a:p>
      </dgm:t>
    </dgm:pt>
    <dgm:pt modelId="{5E637E27-CF8A-4E5F-ADD9-2C8C2F2FF8B8}" type="sibTrans" cxnId="{BBDDD85F-CBF4-4768-9F6B-32174C7E4ED8}">
      <dgm:prSet/>
      <dgm:spPr/>
      <dgm:t>
        <a:bodyPr/>
        <a:lstStyle/>
        <a:p>
          <a:endParaRPr lang="en-US"/>
        </a:p>
      </dgm:t>
    </dgm:pt>
    <dgm:pt modelId="{C7A3F03D-F84D-432F-BDEF-0587A308F964}" type="pres">
      <dgm:prSet presAssocID="{9CF96997-9A47-4985-843B-2BF222A679B6}" presName="composite" presStyleCnt="0">
        <dgm:presLayoutVars>
          <dgm:chMax val="3"/>
          <dgm:animLvl val="lvl"/>
          <dgm:resizeHandles val="exact"/>
        </dgm:presLayoutVars>
      </dgm:prSet>
      <dgm:spPr/>
    </dgm:pt>
    <dgm:pt modelId="{D2082A77-8888-42C9-97F4-0EAA35298071}" type="pres">
      <dgm:prSet presAssocID="{2309CB79-2CE5-4C62-BAD8-31233D0A5823}" presName="gear1" presStyleLbl="node1" presStyleIdx="0" presStyleCnt="3">
        <dgm:presLayoutVars>
          <dgm:chMax val="1"/>
          <dgm:bulletEnabled val="1"/>
        </dgm:presLayoutVars>
      </dgm:prSet>
      <dgm:spPr/>
    </dgm:pt>
    <dgm:pt modelId="{6E946C27-E953-4411-8F50-104579B97DD4}" type="pres">
      <dgm:prSet presAssocID="{2309CB79-2CE5-4C62-BAD8-31233D0A5823}" presName="gear1srcNode" presStyleLbl="node1" presStyleIdx="0" presStyleCnt="3"/>
      <dgm:spPr/>
    </dgm:pt>
    <dgm:pt modelId="{4682BCE3-7FAA-4889-BF96-A16859336148}" type="pres">
      <dgm:prSet presAssocID="{2309CB79-2CE5-4C62-BAD8-31233D0A5823}" presName="gear1dstNode" presStyleLbl="node1" presStyleIdx="0" presStyleCnt="3"/>
      <dgm:spPr/>
    </dgm:pt>
    <dgm:pt modelId="{74313373-2020-4678-983A-AB9F9C79E94E}" type="pres">
      <dgm:prSet presAssocID="{1AA4C367-07AA-4820-8006-F369CD2A43AE}" presName="gear2" presStyleLbl="node1" presStyleIdx="1" presStyleCnt="3">
        <dgm:presLayoutVars>
          <dgm:chMax val="1"/>
          <dgm:bulletEnabled val="1"/>
        </dgm:presLayoutVars>
      </dgm:prSet>
      <dgm:spPr/>
    </dgm:pt>
    <dgm:pt modelId="{AA482834-7B69-4D59-96D2-ABA45B86641B}" type="pres">
      <dgm:prSet presAssocID="{1AA4C367-07AA-4820-8006-F369CD2A43AE}" presName="gear2srcNode" presStyleLbl="node1" presStyleIdx="1" presStyleCnt="3"/>
      <dgm:spPr/>
    </dgm:pt>
    <dgm:pt modelId="{7AB00550-7A41-4EC3-B533-5734B4929DD6}" type="pres">
      <dgm:prSet presAssocID="{1AA4C367-07AA-4820-8006-F369CD2A43AE}" presName="gear2dstNode" presStyleLbl="node1" presStyleIdx="1" presStyleCnt="3"/>
      <dgm:spPr/>
    </dgm:pt>
    <dgm:pt modelId="{789555E7-C200-4D5B-A130-805CA510A7BC}" type="pres">
      <dgm:prSet presAssocID="{C383D6AA-D7BD-4DB1-83DC-2C14B1318598}" presName="gear3" presStyleLbl="node1" presStyleIdx="2" presStyleCnt="3"/>
      <dgm:spPr/>
    </dgm:pt>
    <dgm:pt modelId="{34F0A232-6ADA-4254-BC56-05225563DA3C}" type="pres">
      <dgm:prSet presAssocID="{C383D6AA-D7BD-4DB1-83DC-2C14B1318598}" presName="gear3tx" presStyleLbl="node1" presStyleIdx="2" presStyleCnt="3">
        <dgm:presLayoutVars>
          <dgm:chMax val="1"/>
          <dgm:bulletEnabled val="1"/>
        </dgm:presLayoutVars>
      </dgm:prSet>
      <dgm:spPr/>
    </dgm:pt>
    <dgm:pt modelId="{120B5A68-EBB6-4FA8-9026-90093A1DDCA2}" type="pres">
      <dgm:prSet presAssocID="{C383D6AA-D7BD-4DB1-83DC-2C14B1318598}" presName="gear3srcNode" presStyleLbl="node1" presStyleIdx="2" presStyleCnt="3"/>
      <dgm:spPr/>
    </dgm:pt>
    <dgm:pt modelId="{98AC3955-2A68-47E1-929E-C89C46AA21CB}" type="pres">
      <dgm:prSet presAssocID="{C383D6AA-D7BD-4DB1-83DC-2C14B1318598}" presName="gear3dstNode" presStyleLbl="node1" presStyleIdx="2" presStyleCnt="3"/>
      <dgm:spPr/>
    </dgm:pt>
    <dgm:pt modelId="{CC29AEF9-5771-4F70-9586-4E77CB9937D1}" type="pres">
      <dgm:prSet presAssocID="{A534043F-5A6C-476C-82A9-06779FB7EC18}" presName="connector1" presStyleLbl="sibTrans2D1" presStyleIdx="0" presStyleCnt="3"/>
      <dgm:spPr/>
    </dgm:pt>
    <dgm:pt modelId="{88068989-10E2-419D-A8E0-3EC1146DE147}" type="pres">
      <dgm:prSet presAssocID="{D8683003-EE9D-43F1-8862-FF9D26527F2E}" presName="connector2" presStyleLbl="sibTrans2D1" presStyleIdx="1" presStyleCnt="3"/>
      <dgm:spPr/>
    </dgm:pt>
    <dgm:pt modelId="{97B5DA50-484D-43B5-8DB4-2F6B48E87705}" type="pres">
      <dgm:prSet presAssocID="{5E637E27-CF8A-4E5F-ADD9-2C8C2F2FF8B8}" presName="connector3" presStyleLbl="sibTrans2D1" presStyleIdx="2" presStyleCnt="3"/>
      <dgm:spPr/>
    </dgm:pt>
  </dgm:ptLst>
  <dgm:cxnLst>
    <dgm:cxn modelId="{57CE3F20-572B-4FD8-AB95-64966AD40D32}" type="presOf" srcId="{9CF96997-9A47-4985-843B-2BF222A679B6}" destId="{C7A3F03D-F84D-432F-BDEF-0587A308F964}" srcOrd="0" destOrd="0" presId="urn:microsoft.com/office/officeart/2005/8/layout/gear1"/>
    <dgm:cxn modelId="{61101229-5F99-4D37-B6D2-384AB7207224}" type="presOf" srcId="{5E637E27-CF8A-4E5F-ADD9-2C8C2F2FF8B8}" destId="{97B5DA50-484D-43B5-8DB4-2F6B48E87705}" srcOrd="0" destOrd="0" presId="urn:microsoft.com/office/officeart/2005/8/layout/gear1"/>
    <dgm:cxn modelId="{499B132A-A3A0-405F-9DDD-FBD14B7350B2}" type="presOf" srcId="{2309CB79-2CE5-4C62-BAD8-31233D0A5823}" destId="{D2082A77-8888-42C9-97F4-0EAA35298071}" srcOrd="0" destOrd="0" presId="urn:microsoft.com/office/officeart/2005/8/layout/gear1"/>
    <dgm:cxn modelId="{BBDDD85F-CBF4-4768-9F6B-32174C7E4ED8}" srcId="{9CF96997-9A47-4985-843B-2BF222A679B6}" destId="{C383D6AA-D7BD-4DB1-83DC-2C14B1318598}" srcOrd="2" destOrd="0" parTransId="{C492D9C0-79ED-49C1-A2FC-9759A771ED99}" sibTransId="{5E637E27-CF8A-4E5F-ADD9-2C8C2F2FF8B8}"/>
    <dgm:cxn modelId="{841BC342-6873-4B4F-98D1-A788AB2F84EE}" type="presOf" srcId="{A534043F-5A6C-476C-82A9-06779FB7EC18}" destId="{CC29AEF9-5771-4F70-9586-4E77CB9937D1}" srcOrd="0" destOrd="0" presId="urn:microsoft.com/office/officeart/2005/8/layout/gear1"/>
    <dgm:cxn modelId="{42FC3B6E-E9D1-473F-86E2-2DDE16974BB0}" type="presOf" srcId="{2309CB79-2CE5-4C62-BAD8-31233D0A5823}" destId="{6E946C27-E953-4411-8F50-104579B97DD4}" srcOrd="1" destOrd="0" presId="urn:microsoft.com/office/officeart/2005/8/layout/gear1"/>
    <dgm:cxn modelId="{00E35155-19AD-473F-81FD-DDFC9EEE8B42}" type="presOf" srcId="{D8683003-EE9D-43F1-8862-FF9D26527F2E}" destId="{88068989-10E2-419D-A8E0-3EC1146DE147}" srcOrd="0" destOrd="0" presId="urn:microsoft.com/office/officeart/2005/8/layout/gear1"/>
    <dgm:cxn modelId="{FA599E55-A8D6-4ADC-8531-8275B67DA17B}" type="presOf" srcId="{C383D6AA-D7BD-4DB1-83DC-2C14B1318598}" destId="{789555E7-C200-4D5B-A130-805CA510A7BC}" srcOrd="0" destOrd="0" presId="urn:microsoft.com/office/officeart/2005/8/layout/gear1"/>
    <dgm:cxn modelId="{5A18467E-9F2C-4115-9A29-B38CEA3BEE57}" type="presOf" srcId="{1AA4C367-07AA-4820-8006-F369CD2A43AE}" destId="{74313373-2020-4678-983A-AB9F9C79E94E}" srcOrd="0" destOrd="0" presId="urn:microsoft.com/office/officeart/2005/8/layout/gear1"/>
    <dgm:cxn modelId="{90D0E47F-857D-4EF0-99CF-CB2122DB0707}" type="presOf" srcId="{C383D6AA-D7BD-4DB1-83DC-2C14B1318598}" destId="{120B5A68-EBB6-4FA8-9026-90093A1DDCA2}" srcOrd="2" destOrd="0" presId="urn:microsoft.com/office/officeart/2005/8/layout/gear1"/>
    <dgm:cxn modelId="{D6EFE28F-2511-4211-8CB8-09BDE39BEC1B}" type="presOf" srcId="{C383D6AA-D7BD-4DB1-83DC-2C14B1318598}" destId="{34F0A232-6ADA-4254-BC56-05225563DA3C}" srcOrd="1" destOrd="0" presId="urn:microsoft.com/office/officeart/2005/8/layout/gear1"/>
    <dgm:cxn modelId="{9C06B99A-0B64-42D4-AD4E-F82BB99006B6}" srcId="{9CF96997-9A47-4985-843B-2BF222A679B6}" destId="{2309CB79-2CE5-4C62-BAD8-31233D0A5823}" srcOrd="0" destOrd="0" parTransId="{1E8D9451-BCB3-4990-9CE0-4EF349ED72CD}" sibTransId="{A534043F-5A6C-476C-82A9-06779FB7EC18}"/>
    <dgm:cxn modelId="{B5238F9E-6538-4631-9EF8-40B7F582411A}" type="presOf" srcId="{1AA4C367-07AA-4820-8006-F369CD2A43AE}" destId="{7AB00550-7A41-4EC3-B533-5734B4929DD6}" srcOrd="2" destOrd="0" presId="urn:microsoft.com/office/officeart/2005/8/layout/gear1"/>
    <dgm:cxn modelId="{2A7C3BBF-3F5C-4A95-8B40-0245CE746CC5}" type="presOf" srcId="{1AA4C367-07AA-4820-8006-F369CD2A43AE}" destId="{AA482834-7B69-4D59-96D2-ABA45B86641B}" srcOrd="1" destOrd="0" presId="urn:microsoft.com/office/officeart/2005/8/layout/gear1"/>
    <dgm:cxn modelId="{55373CC6-7390-46DA-AC98-87F2E1D66EA4}" type="presOf" srcId="{C383D6AA-D7BD-4DB1-83DC-2C14B1318598}" destId="{98AC3955-2A68-47E1-929E-C89C46AA21CB}" srcOrd="3" destOrd="0" presId="urn:microsoft.com/office/officeart/2005/8/layout/gear1"/>
    <dgm:cxn modelId="{4EE475C8-DF97-4774-8A3B-70E916ED5D9C}" srcId="{9CF96997-9A47-4985-843B-2BF222A679B6}" destId="{1AA4C367-07AA-4820-8006-F369CD2A43AE}" srcOrd="1" destOrd="0" parTransId="{EAAEE51D-1C48-4125-873E-62806394DADD}" sibTransId="{D8683003-EE9D-43F1-8862-FF9D26527F2E}"/>
    <dgm:cxn modelId="{25B6B3E7-78A7-4D49-A576-64EBE73B1417}" type="presOf" srcId="{2309CB79-2CE5-4C62-BAD8-31233D0A5823}" destId="{4682BCE3-7FAA-4889-BF96-A16859336148}" srcOrd="2" destOrd="0" presId="urn:microsoft.com/office/officeart/2005/8/layout/gear1"/>
    <dgm:cxn modelId="{244F1A7B-7DA3-47DB-942F-F57FBE6B2B82}" type="presParOf" srcId="{C7A3F03D-F84D-432F-BDEF-0587A308F964}" destId="{D2082A77-8888-42C9-97F4-0EAA35298071}" srcOrd="0" destOrd="0" presId="urn:microsoft.com/office/officeart/2005/8/layout/gear1"/>
    <dgm:cxn modelId="{08CFCEF6-38DB-4A69-98DC-0C1A6ABAF80E}" type="presParOf" srcId="{C7A3F03D-F84D-432F-BDEF-0587A308F964}" destId="{6E946C27-E953-4411-8F50-104579B97DD4}" srcOrd="1" destOrd="0" presId="urn:microsoft.com/office/officeart/2005/8/layout/gear1"/>
    <dgm:cxn modelId="{A8B043AB-9A0F-4C76-915D-9373E1935EDF}" type="presParOf" srcId="{C7A3F03D-F84D-432F-BDEF-0587A308F964}" destId="{4682BCE3-7FAA-4889-BF96-A16859336148}" srcOrd="2" destOrd="0" presId="urn:microsoft.com/office/officeart/2005/8/layout/gear1"/>
    <dgm:cxn modelId="{3D80FABC-F1D4-4E57-A9F4-5E8CA412CAA9}" type="presParOf" srcId="{C7A3F03D-F84D-432F-BDEF-0587A308F964}" destId="{74313373-2020-4678-983A-AB9F9C79E94E}" srcOrd="3" destOrd="0" presId="urn:microsoft.com/office/officeart/2005/8/layout/gear1"/>
    <dgm:cxn modelId="{41DB5E69-1F71-4194-A15E-0A3D74AD58C5}" type="presParOf" srcId="{C7A3F03D-F84D-432F-BDEF-0587A308F964}" destId="{AA482834-7B69-4D59-96D2-ABA45B86641B}" srcOrd="4" destOrd="0" presId="urn:microsoft.com/office/officeart/2005/8/layout/gear1"/>
    <dgm:cxn modelId="{1DA74180-43E2-4452-AD2F-366EF610BBDD}" type="presParOf" srcId="{C7A3F03D-F84D-432F-BDEF-0587A308F964}" destId="{7AB00550-7A41-4EC3-B533-5734B4929DD6}" srcOrd="5" destOrd="0" presId="urn:microsoft.com/office/officeart/2005/8/layout/gear1"/>
    <dgm:cxn modelId="{8D68C4F5-8627-4BD3-9EDC-3166E02DBAB7}" type="presParOf" srcId="{C7A3F03D-F84D-432F-BDEF-0587A308F964}" destId="{789555E7-C200-4D5B-A130-805CA510A7BC}" srcOrd="6" destOrd="0" presId="urn:microsoft.com/office/officeart/2005/8/layout/gear1"/>
    <dgm:cxn modelId="{02E0B516-2634-4A7A-800F-22862B52FFC4}" type="presParOf" srcId="{C7A3F03D-F84D-432F-BDEF-0587A308F964}" destId="{34F0A232-6ADA-4254-BC56-05225563DA3C}" srcOrd="7" destOrd="0" presId="urn:microsoft.com/office/officeart/2005/8/layout/gear1"/>
    <dgm:cxn modelId="{C761FBD4-1820-467B-B3DC-41A837B78543}" type="presParOf" srcId="{C7A3F03D-F84D-432F-BDEF-0587A308F964}" destId="{120B5A68-EBB6-4FA8-9026-90093A1DDCA2}" srcOrd="8" destOrd="0" presId="urn:microsoft.com/office/officeart/2005/8/layout/gear1"/>
    <dgm:cxn modelId="{F702EB06-658B-455C-9738-F59FAC28F084}" type="presParOf" srcId="{C7A3F03D-F84D-432F-BDEF-0587A308F964}" destId="{98AC3955-2A68-47E1-929E-C89C46AA21CB}" srcOrd="9" destOrd="0" presId="urn:microsoft.com/office/officeart/2005/8/layout/gear1"/>
    <dgm:cxn modelId="{327C9694-EF10-4762-A613-919507B90A35}" type="presParOf" srcId="{C7A3F03D-F84D-432F-BDEF-0587A308F964}" destId="{CC29AEF9-5771-4F70-9586-4E77CB9937D1}" srcOrd="10" destOrd="0" presId="urn:microsoft.com/office/officeart/2005/8/layout/gear1"/>
    <dgm:cxn modelId="{DAA70B3A-B648-4467-8372-E0F652D866BD}" type="presParOf" srcId="{C7A3F03D-F84D-432F-BDEF-0587A308F964}" destId="{88068989-10E2-419D-A8E0-3EC1146DE147}" srcOrd="11" destOrd="0" presId="urn:microsoft.com/office/officeart/2005/8/layout/gear1"/>
    <dgm:cxn modelId="{C0B1C782-4776-4E8C-80D6-E238101300AC}" type="presParOf" srcId="{C7A3F03D-F84D-432F-BDEF-0587A308F964}" destId="{97B5DA50-484D-43B5-8DB4-2F6B48E8770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F96997-9A47-4985-843B-2BF222A679B6}" type="doc">
      <dgm:prSet loTypeId="urn:microsoft.com/office/officeart/2005/8/layout/gear1" loCatId="relationship" qsTypeId="urn:microsoft.com/office/officeart/2005/8/quickstyle/simple1" qsCatId="simple" csTypeId="urn:microsoft.com/office/officeart/2005/8/colors/colorful5" csCatId="colorful" phldr="1"/>
      <dgm:spPr/>
    </dgm:pt>
    <dgm:pt modelId="{2309CB79-2CE5-4C62-BAD8-31233D0A5823}">
      <dgm:prSet phldrT="[Text]"/>
      <dgm:spPr>
        <a:solidFill>
          <a:schemeClr val="accent5">
            <a:hueOff val="0"/>
            <a:satOff val="0"/>
            <a:lumOff val="0"/>
            <a:alpha val="30000"/>
          </a:schemeClr>
        </a:solidFill>
      </dgm:spPr>
      <dgm:t>
        <a:bodyPr/>
        <a:lstStyle/>
        <a:p>
          <a:r>
            <a:rPr lang="en-US" dirty="0"/>
            <a:t>Society</a:t>
          </a:r>
        </a:p>
      </dgm:t>
    </dgm:pt>
    <dgm:pt modelId="{1E8D9451-BCB3-4990-9CE0-4EF349ED72CD}" type="parTrans" cxnId="{9C06B99A-0B64-42D4-AD4E-F82BB99006B6}">
      <dgm:prSet/>
      <dgm:spPr/>
      <dgm:t>
        <a:bodyPr/>
        <a:lstStyle/>
        <a:p>
          <a:endParaRPr lang="en-US"/>
        </a:p>
      </dgm:t>
    </dgm:pt>
    <dgm:pt modelId="{A534043F-5A6C-476C-82A9-06779FB7EC18}" type="sibTrans" cxnId="{9C06B99A-0B64-42D4-AD4E-F82BB99006B6}">
      <dgm:prSet/>
      <dgm:spPr>
        <a:solidFill>
          <a:schemeClr val="accent5">
            <a:hueOff val="0"/>
            <a:satOff val="0"/>
            <a:lumOff val="0"/>
            <a:alpha val="30000"/>
          </a:schemeClr>
        </a:solidFill>
      </dgm:spPr>
      <dgm:t>
        <a:bodyPr/>
        <a:lstStyle/>
        <a:p>
          <a:endParaRPr lang="en-US"/>
        </a:p>
      </dgm:t>
    </dgm:pt>
    <dgm:pt modelId="{1AA4C367-07AA-4820-8006-F369CD2A43AE}">
      <dgm:prSet phldrT="[Text]"/>
      <dgm:spPr>
        <a:solidFill>
          <a:schemeClr val="accent5">
            <a:hueOff val="-3676673"/>
            <a:satOff val="-5114"/>
            <a:lumOff val="-1961"/>
            <a:alpha val="30000"/>
          </a:schemeClr>
        </a:solidFill>
      </dgm:spPr>
      <dgm:t>
        <a:bodyPr/>
        <a:lstStyle/>
        <a:p>
          <a:r>
            <a:rPr lang="en-US" dirty="0"/>
            <a:t>Region</a:t>
          </a:r>
        </a:p>
      </dgm:t>
    </dgm:pt>
    <dgm:pt modelId="{EAAEE51D-1C48-4125-873E-62806394DADD}" type="parTrans" cxnId="{4EE475C8-DF97-4774-8A3B-70E916ED5D9C}">
      <dgm:prSet/>
      <dgm:spPr/>
      <dgm:t>
        <a:bodyPr/>
        <a:lstStyle/>
        <a:p>
          <a:endParaRPr lang="en-US"/>
        </a:p>
      </dgm:t>
    </dgm:pt>
    <dgm:pt modelId="{D8683003-EE9D-43F1-8862-FF9D26527F2E}" type="sibTrans" cxnId="{4EE475C8-DF97-4774-8A3B-70E916ED5D9C}">
      <dgm:prSet/>
      <dgm:spPr>
        <a:solidFill>
          <a:schemeClr val="accent5">
            <a:hueOff val="-3676673"/>
            <a:satOff val="-5114"/>
            <a:lumOff val="-1961"/>
            <a:alpha val="30000"/>
          </a:schemeClr>
        </a:solidFill>
      </dgm:spPr>
      <dgm:t>
        <a:bodyPr/>
        <a:lstStyle/>
        <a:p>
          <a:endParaRPr lang="en-US"/>
        </a:p>
      </dgm:t>
    </dgm:pt>
    <dgm:pt modelId="{C383D6AA-D7BD-4DB1-83DC-2C14B1318598}">
      <dgm:prSet phldrT="[Text]"/>
      <dgm:spPr/>
      <dgm:t>
        <a:bodyPr/>
        <a:lstStyle/>
        <a:p>
          <a:r>
            <a:rPr lang="en-US" dirty="0"/>
            <a:t>Chapter</a:t>
          </a:r>
        </a:p>
      </dgm:t>
    </dgm:pt>
    <dgm:pt modelId="{C492D9C0-79ED-49C1-A2FC-9759A771ED99}" type="parTrans" cxnId="{BBDDD85F-CBF4-4768-9F6B-32174C7E4ED8}">
      <dgm:prSet/>
      <dgm:spPr/>
      <dgm:t>
        <a:bodyPr/>
        <a:lstStyle/>
        <a:p>
          <a:endParaRPr lang="en-US"/>
        </a:p>
      </dgm:t>
    </dgm:pt>
    <dgm:pt modelId="{5E637E27-CF8A-4E5F-ADD9-2C8C2F2FF8B8}" type="sibTrans" cxnId="{BBDDD85F-CBF4-4768-9F6B-32174C7E4ED8}">
      <dgm:prSet/>
      <dgm:spPr/>
      <dgm:t>
        <a:bodyPr/>
        <a:lstStyle/>
        <a:p>
          <a:endParaRPr lang="en-US"/>
        </a:p>
      </dgm:t>
    </dgm:pt>
    <dgm:pt modelId="{C7A3F03D-F84D-432F-BDEF-0587A308F964}" type="pres">
      <dgm:prSet presAssocID="{9CF96997-9A47-4985-843B-2BF222A679B6}" presName="composite" presStyleCnt="0">
        <dgm:presLayoutVars>
          <dgm:chMax val="3"/>
          <dgm:animLvl val="lvl"/>
          <dgm:resizeHandles val="exact"/>
        </dgm:presLayoutVars>
      </dgm:prSet>
      <dgm:spPr/>
    </dgm:pt>
    <dgm:pt modelId="{D2082A77-8888-42C9-97F4-0EAA35298071}" type="pres">
      <dgm:prSet presAssocID="{2309CB79-2CE5-4C62-BAD8-31233D0A5823}" presName="gear1" presStyleLbl="node1" presStyleIdx="0" presStyleCnt="3">
        <dgm:presLayoutVars>
          <dgm:chMax val="1"/>
          <dgm:bulletEnabled val="1"/>
        </dgm:presLayoutVars>
      </dgm:prSet>
      <dgm:spPr/>
    </dgm:pt>
    <dgm:pt modelId="{6E946C27-E953-4411-8F50-104579B97DD4}" type="pres">
      <dgm:prSet presAssocID="{2309CB79-2CE5-4C62-BAD8-31233D0A5823}" presName="gear1srcNode" presStyleLbl="node1" presStyleIdx="0" presStyleCnt="3"/>
      <dgm:spPr/>
    </dgm:pt>
    <dgm:pt modelId="{4682BCE3-7FAA-4889-BF96-A16859336148}" type="pres">
      <dgm:prSet presAssocID="{2309CB79-2CE5-4C62-BAD8-31233D0A5823}" presName="gear1dstNode" presStyleLbl="node1" presStyleIdx="0" presStyleCnt="3"/>
      <dgm:spPr/>
    </dgm:pt>
    <dgm:pt modelId="{74313373-2020-4678-983A-AB9F9C79E94E}" type="pres">
      <dgm:prSet presAssocID="{1AA4C367-07AA-4820-8006-F369CD2A43AE}" presName="gear2" presStyleLbl="node1" presStyleIdx="1" presStyleCnt="3">
        <dgm:presLayoutVars>
          <dgm:chMax val="1"/>
          <dgm:bulletEnabled val="1"/>
        </dgm:presLayoutVars>
      </dgm:prSet>
      <dgm:spPr/>
    </dgm:pt>
    <dgm:pt modelId="{AA482834-7B69-4D59-96D2-ABA45B86641B}" type="pres">
      <dgm:prSet presAssocID="{1AA4C367-07AA-4820-8006-F369CD2A43AE}" presName="gear2srcNode" presStyleLbl="node1" presStyleIdx="1" presStyleCnt="3"/>
      <dgm:spPr/>
    </dgm:pt>
    <dgm:pt modelId="{7AB00550-7A41-4EC3-B533-5734B4929DD6}" type="pres">
      <dgm:prSet presAssocID="{1AA4C367-07AA-4820-8006-F369CD2A43AE}" presName="gear2dstNode" presStyleLbl="node1" presStyleIdx="1" presStyleCnt="3"/>
      <dgm:spPr/>
    </dgm:pt>
    <dgm:pt modelId="{789555E7-C200-4D5B-A130-805CA510A7BC}" type="pres">
      <dgm:prSet presAssocID="{C383D6AA-D7BD-4DB1-83DC-2C14B1318598}" presName="gear3" presStyleLbl="node1" presStyleIdx="2" presStyleCnt="3"/>
      <dgm:spPr/>
    </dgm:pt>
    <dgm:pt modelId="{34F0A232-6ADA-4254-BC56-05225563DA3C}" type="pres">
      <dgm:prSet presAssocID="{C383D6AA-D7BD-4DB1-83DC-2C14B1318598}" presName="gear3tx" presStyleLbl="node1" presStyleIdx="2" presStyleCnt="3">
        <dgm:presLayoutVars>
          <dgm:chMax val="1"/>
          <dgm:bulletEnabled val="1"/>
        </dgm:presLayoutVars>
      </dgm:prSet>
      <dgm:spPr/>
    </dgm:pt>
    <dgm:pt modelId="{120B5A68-EBB6-4FA8-9026-90093A1DDCA2}" type="pres">
      <dgm:prSet presAssocID="{C383D6AA-D7BD-4DB1-83DC-2C14B1318598}" presName="gear3srcNode" presStyleLbl="node1" presStyleIdx="2" presStyleCnt="3"/>
      <dgm:spPr/>
    </dgm:pt>
    <dgm:pt modelId="{98AC3955-2A68-47E1-929E-C89C46AA21CB}" type="pres">
      <dgm:prSet presAssocID="{C383D6AA-D7BD-4DB1-83DC-2C14B1318598}" presName="gear3dstNode" presStyleLbl="node1" presStyleIdx="2" presStyleCnt="3"/>
      <dgm:spPr/>
    </dgm:pt>
    <dgm:pt modelId="{CC29AEF9-5771-4F70-9586-4E77CB9937D1}" type="pres">
      <dgm:prSet presAssocID="{A534043F-5A6C-476C-82A9-06779FB7EC18}" presName="connector1" presStyleLbl="sibTrans2D1" presStyleIdx="0" presStyleCnt="3"/>
      <dgm:spPr/>
    </dgm:pt>
    <dgm:pt modelId="{88068989-10E2-419D-A8E0-3EC1146DE147}" type="pres">
      <dgm:prSet presAssocID="{D8683003-EE9D-43F1-8862-FF9D26527F2E}" presName="connector2" presStyleLbl="sibTrans2D1" presStyleIdx="1" presStyleCnt="3"/>
      <dgm:spPr/>
    </dgm:pt>
    <dgm:pt modelId="{97B5DA50-484D-43B5-8DB4-2F6B48E87705}" type="pres">
      <dgm:prSet presAssocID="{5E637E27-CF8A-4E5F-ADD9-2C8C2F2FF8B8}" presName="connector3" presStyleLbl="sibTrans2D1" presStyleIdx="2" presStyleCnt="3"/>
      <dgm:spPr/>
    </dgm:pt>
  </dgm:ptLst>
  <dgm:cxnLst>
    <dgm:cxn modelId="{61884406-190B-47E9-883A-F68A244A73F7}" type="presOf" srcId="{1AA4C367-07AA-4820-8006-F369CD2A43AE}" destId="{AA482834-7B69-4D59-96D2-ABA45B86641B}" srcOrd="1" destOrd="0" presId="urn:microsoft.com/office/officeart/2005/8/layout/gear1"/>
    <dgm:cxn modelId="{BBDDD85F-CBF4-4768-9F6B-32174C7E4ED8}" srcId="{9CF96997-9A47-4985-843B-2BF222A679B6}" destId="{C383D6AA-D7BD-4DB1-83DC-2C14B1318598}" srcOrd="2" destOrd="0" parTransId="{C492D9C0-79ED-49C1-A2FC-9759A771ED99}" sibTransId="{5E637E27-CF8A-4E5F-ADD9-2C8C2F2FF8B8}"/>
    <dgm:cxn modelId="{CD687B61-7C18-4704-A7C9-15C367B01DA2}" type="presOf" srcId="{2309CB79-2CE5-4C62-BAD8-31233D0A5823}" destId="{6E946C27-E953-4411-8F50-104579B97DD4}" srcOrd="1" destOrd="0" presId="urn:microsoft.com/office/officeart/2005/8/layout/gear1"/>
    <dgm:cxn modelId="{1DF29F4D-6C56-49F2-8F1E-5B1F9F730427}" type="presOf" srcId="{C383D6AA-D7BD-4DB1-83DC-2C14B1318598}" destId="{98AC3955-2A68-47E1-929E-C89C46AA21CB}" srcOrd="3" destOrd="0" presId="urn:microsoft.com/office/officeart/2005/8/layout/gear1"/>
    <dgm:cxn modelId="{DEC6C16E-25F6-44B7-AB30-8A808FB46C3E}" type="presOf" srcId="{C383D6AA-D7BD-4DB1-83DC-2C14B1318598}" destId="{120B5A68-EBB6-4FA8-9026-90093A1DDCA2}" srcOrd="2" destOrd="0" presId="urn:microsoft.com/office/officeart/2005/8/layout/gear1"/>
    <dgm:cxn modelId="{4F1F4279-4362-44C7-B1D9-8A2D50DB5CC2}" type="presOf" srcId="{C383D6AA-D7BD-4DB1-83DC-2C14B1318598}" destId="{34F0A232-6ADA-4254-BC56-05225563DA3C}" srcOrd="1" destOrd="0" presId="urn:microsoft.com/office/officeart/2005/8/layout/gear1"/>
    <dgm:cxn modelId="{D6A9B790-C1FF-4590-BE3A-4764D8006A63}" type="presOf" srcId="{5E637E27-CF8A-4E5F-ADD9-2C8C2F2FF8B8}" destId="{97B5DA50-484D-43B5-8DB4-2F6B48E87705}" srcOrd="0" destOrd="0" presId="urn:microsoft.com/office/officeart/2005/8/layout/gear1"/>
    <dgm:cxn modelId="{9C06B99A-0B64-42D4-AD4E-F82BB99006B6}" srcId="{9CF96997-9A47-4985-843B-2BF222A679B6}" destId="{2309CB79-2CE5-4C62-BAD8-31233D0A5823}" srcOrd="0" destOrd="0" parTransId="{1E8D9451-BCB3-4990-9CE0-4EF349ED72CD}" sibTransId="{A534043F-5A6C-476C-82A9-06779FB7EC18}"/>
    <dgm:cxn modelId="{6795E09E-1977-4BAA-84A9-5EC1E589D715}" type="presOf" srcId="{2309CB79-2CE5-4C62-BAD8-31233D0A5823}" destId="{D2082A77-8888-42C9-97F4-0EAA35298071}" srcOrd="0" destOrd="0" presId="urn:microsoft.com/office/officeart/2005/8/layout/gear1"/>
    <dgm:cxn modelId="{A81D1AA2-0F58-4263-BC76-0344AC7060FD}" type="presOf" srcId="{2309CB79-2CE5-4C62-BAD8-31233D0A5823}" destId="{4682BCE3-7FAA-4889-BF96-A16859336148}" srcOrd="2" destOrd="0" presId="urn:microsoft.com/office/officeart/2005/8/layout/gear1"/>
    <dgm:cxn modelId="{E5A221B7-4EE9-4E02-A2B9-E8E7F050D4E3}" type="presOf" srcId="{1AA4C367-07AA-4820-8006-F369CD2A43AE}" destId="{74313373-2020-4678-983A-AB9F9C79E94E}" srcOrd="0" destOrd="0" presId="urn:microsoft.com/office/officeart/2005/8/layout/gear1"/>
    <dgm:cxn modelId="{13299ABA-52A1-4725-97CB-B7F2F8B1B6C2}" type="presOf" srcId="{9CF96997-9A47-4985-843B-2BF222A679B6}" destId="{C7A3F03D-F84D-432F-BDEF-0587A308F964}" srcOrd="0" destOrd="0" presId="urn:microsoft.com/office/officeart/2005/8/layout/gear1"/>
    <dgm:cxn modelId="{4EE475C8-DF97-4774-8A3B-70E916ED5D9C}" srcId="{9CF96997-9A47-4985-843B-2BF222A679B6}" destId="{1AA4C367-07AA-4820-8006-F369CD2A43AE}" srcOrd="1" destOrd="0" parTransId="{EAAEE51D-1C48-4125-873E-62806394DADD}" sibTransId="{D8683003-EE9D-43F1-8862-FF9D26527F2E}"/>
    <dgm:cxn modelId="{6C2035CD-8FBD-4930-93F0-1AC7F2C872F8}" type="presOf" srcId="{1AA4C367-07AA-4820-8006-F369CD2A43AE}" destId="{7AB00550-7A41-4EC3-B533-5734B4929DD6}" srcOrd="2" destOrd="0" presId="urn:microsoft.com/office/officeart/2005/8/layout/gear1"/>
    <dgm:cxn modelId="{7AE71BE4-575B-407F-9808-B63E0D05EC73}" type="presOf" srcId="{A534043F-5A6C-476C-82A9-06779FB7EC18}" destId="{CC29AEF9-5771-4F70-9586-4E77CB9937D1}" srcOrd="0" destOrd="0" presId="urn:microsoft.com/office/officeart/2005/8/layout/gear1"/>
    <dgm:cxn modelId="{265363E5-1A5C-49AC-BA6D-B36103D1ACFA}" type="presOf" srcId="{C383D6AA-D7BD-4DB1-83DC-2C14B1318598}" destId="{789555E7-C200-4D5B-A130-805CA510A7BC}" srcOrd="0" destOrd="0" presId="urn:microsoft.com/office/officeart/2005/8/layout/gear1"/>
    <dgm:cxn modelId="{11BA47ED-4457-43FC-BCE1-60613D7DBDE8}" type="presOf" srcId="{D8683003-EE9D-43F1-8862-FF9D26527F2E}" destId="{88068989-10E2-419D-A8E0-3EC1146DE147}" srcOrd="0" destOrd="0" presId="urn:microsoft.com/office/officeart/2005/8/layout/gear1"/>
    <dgm:cxn modelId="{4E861251-8FD1-46C8-8405-F0AE7B84643B}" type="presParOf" srcId="{C7A3F03D-F84D-432F-BDEF-0587A308F964}" destId="{D2082A77-8888-42C9-97F4-0EAA35298071}" srcOrd="0" destOrd="0" presId="urn:microsoft.com/office/officeart/2005/8/layout/gear1"/>
    <dgm:cxn modelId="{755AC421-9404-486E-A570-934AD055587D}" type="presParOf" srcId="{C7A3F03D-F84D-432F-BDEF-0587A308F964}" destId="{6E946C27-E953-4411-8F50-104579B97DD4}" srcOrd="1" destOrd="0" presId="urn:microsoft.com/office/officeart/2005/8/layout/gear1"/>
    <dgm:cxn modelId="{10322771-1343-4F8B-9DB8-7835BFC9EAE3}" type="presParOf" srcId="{C7A3F03D-F84D-432F-BDEF-0587A308F964}" destId="{4682BCE3-7FAA-4889-BF96-A16859336148}" srcOrd="2" destOrd="0" presId="urn:microsoft.com/office/officeart/2005/8/layout/gear1"/>
    <dgm:cxn modelId="{5F2747D6-20EA-47C5-8283-6227AE72F18B}" type="presParOf" srcId="{C7A3F03D-F84D-432F-BDEF-0587A308F964}" destId="{74313373-2020-4678-983A-AB9F9C79E94E}" srcOrd="3" destOrd="0" presId="urn:microsoft.com/office/officeart/2005/8/layout/gear1"/>
    <dgm:cxn modelId="{50D3FC7D-CA56-47F5-9852-F928E34B5700}" type="presParOf" srcId="{C7A3F03D-F84D-432F-BDEF-0587A308F964}" destId="{AA482834-7B69-4D59-96D2-ABA45B86641B}" srcOrd="4" destOrd="0" presId="urn:microsoft.com/office/officeart/2005/8/layout/gear1"/>
    <dgm:cxn modelId="{9870695F-C195-4E19-AC64-348683FACE3E}" type="presParOf" srcId="{C7A3F03D-F84D-432F-BDEF-0587A308F964}" destId="{7AB00550-7A41-4EC3-B533-5734B4929DD6}" srcOrd="5" destOrd="0" presId="urn:microsoft.com/office/officeart/2005/8/layout/gear1"/>
    <dgm:cxn modelId="{9840B004-FE5B-4EDE-891C-4CE9486F0020}" type="presParOf" srcId="{C7A3F03D-F84D-432F-BDEF-0587A308F964}" destId="{789555E7-C200-4D5B-A130-805CA510A7BC}" srcOrd="6" destOrd="0" presId="urn:microsoft.com/office/officeart/2005/8/layout/gear1"/>
    <dgm:cxn modelId="{36EDD8F3-E804-4F7E-9E82-57532CF8D8DA}" type="presParOf" srcId="{C7A3F03D-F84D-432F-BDEF-0587A308F964}" destId="{34F0A232-6ADA-4254-BC56-05225563DA3C}" srcOrd="7" destOrd="0" presId="urn:microsoft.com/office/officeart/2005/8/layout/gear1"/>
    <dgm:cxn modelId="{42D75DAB-AE58-4201-9D7B-71066810CA2C}" type="presParOf" srcId="{C7A3F03D-F84D-432F-BDEF-0587A308F964}" destId="{120B5A68-EBB6-4FA8-9026-90093A1DDCA2}" srcOrd="8" destOrd="0" presId="urn:microsoft.com/office/officeart/2005/8/layout/gear1"/>
    <dgm:cxn modelId="{73AC0A9A-EAA0-46D5-A727-14F192A7048F}" type="presParOf" srcId="{C7A3F03D-F84D-432F-BDEF-0587A308F964}" destId="{98AC3955-2A68-47E1-929E-C89C46AA21CB}" srcOrd="9" destOrd="0" presId="urn:microsoft.com/office/officeart/2005/8/layout/gear1"/>
    <dgm:cxn modelId="{9DC2A85F-8504-4293-8EF6-DF4A490E232C}" type="presParOf" srcId="{C7A3F03D-F84D-432F-BDEF-0587A308F964}" destId="{CC29AEF9-5771-4F70-9586-4E77CB9937D1}" srcOrd="10" destOrd="0" presId="urn:microsoft.com/office/officeart/2005/8/layout/gear1"/>
    <dgm:cxn modelId="{3BBADC6C-695F-4982-9698-740FB6B5F62D}" type="presParOf" srcId="{C7A3F03D-F84D-432F-BDEF-0587A308F964}" destId="{88068989-10E2-419D-A8E0-3EC1146DE147}" srcOrd="11" destOrd="0" presId="urn:microsoft.com/office/officeart/2005/8/layout/gear1"/>
    <dgm:cxn modelId="{FB988F0C-366A-4A9B-8A97-78BDFA75AE4A}" type="presParOf" srcId="{C7A3F03D-F84D-432F-BDEF-0587A308F964}" destId="{97B5DA50-484D-43B5-8DB4-2F6B48E8770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F96997-9A47-4985-843B-2BF222A679B6}" type="doc">
      <dgm:prSet loTypeId="urn:microsoft.com/office/officeart/2005/8/layout/gear1" loCatId="relationship" qsTypeId="urn:microsoft.com/office/officeart/2005/8/quickstyle/simple1" qsCatId="simple" csTypeId="urn:microsoft.com/office/officeart/2005/8/colors/colorful5" csCatId="colorful" phldr="1"/>
      <dgm:spPr/>
    </dgm:pt>
    <dgm:pt modelId="{2309CB79-2CE5-4C62-BAD8-31233D0A5823}">
      <dgm:prSet phldrT="[Text]"/>
      <dgm:spPr>
        <a:solidFill>
          <a:schemeClr val="accent5">
            <a:hueOff val="0"/>
            <a:satOff val="0"/>
            <a:lumOff val="0"/>
            <a:alpha val="30000"/>
          </a:schemeClr>
        </a:solidFill>
      </dgm:spPr>
      <dgm:t>
        <a:bodyPr/>
        <a:lstStyle/>
        <a:p>
          <a:r>
            <a:rPr lang="en-US" dirty="0"/>
            <a:t>Society</a:t>
          </a:r>
        </a:p>
      </dgm:t>
    </dgm:pt>
    <dgm:pt modelId="{1E8D9451-BCB3-4990-9CE0-4EF349ED72CD}" type="parTrans" cxnId="{9C06B99A-0B64-42D4-AD4E-F82BB99006B6}">
      <dgm:prSet/>
      <dgm:spPr/>
      <dgm:t>
        <a:bodyPr/>
        <a:lstStyle/>
        <a:p>
          <a:endParaRPr lang="en-US"/>
        </a:p>
      </dgm:t>
    </dgm:pt>
    <dgm:pt modelId="{A534043F-5A6C-476C-82A9-06779FB7EC18}" type="sibTrans" cxnId="{9C06B99A-0B64-42D4-AD4E-F82BB99006B6}">
      <dgm:prSet/>
      <dgm:spPr>
        <a:solidFill>
          <a:schemeClr val="accent5">
            <a:hueOff val="0"/>
            <a:satOff val="0"/>
            <a:lumOff val="0"/>
            <a:alpha val="30000"/>
          </a:schemeClr>
        </a:solidFill>
      </dgm:spPr>
      <dgm:t>
        <a:bodyPr/>
        <a:lstStyle/>
        <a:p>
          <a:endParaRPr lang="en-US"/>
        </a:p>
      </dgm:t>
    </dgm:pt>
    <dgm:pt modelId="{1AA4C367-07AA-4820-8006-F369CD2A43AE}">
      <dgm:prSet phldrT="[Text]"/>
      <dgm:spPr>
        <a:solidFill>
          <a:schemeClr val="accent5">
            <a:hueOff val="-3676673"/>
            <a:satOff val="-5114"/>
            <a:lumOff val="-1961"/>
          </a:schemeClr>
        </a:solidFill>
      </dgm:spPr>
      <dgm:t>
        <a:bodyPr/>
        <a:lstStyle/>
        <a:p>
          <a:r>
            <a:rPr lang="en-US" dirty="0"/>
            <a:t>Region</a:t>
          </a:r>
        </a:p>
      </dgm:t>
    </dgm:pt>
    <dgm:pt modelId="{EAAEE51D-1C48-4125-873E-62806394DADD}" type="parTrans" cxnId="{4EE475C8-DF97-4774-8A3B-70E916ED5D9C}">
      <dgm:prSet/>
      <dgm:spPr/>
      <dgm:t>
        <a:bodyPr/>
        <a:lstStyle/>
        <a:p>
          <a:endParaRPr lang="en-US"/>
        </a:p>
      </dgm:t>
    </dgm:pt>
    <dgm:pt modelId="{D8683003-EE9D-43F1-8862-FF9D26527F2E}" type="sibTrans" cxnId="{4EE475C8-DF97-4774-8A3B-70E916ED5D9C}">
      <dgm:prSet/>
      <dgm:spPr>
        <a:solidFill>
          <a:schemeClr val="accent5">
            <a:hueOff val="-3676673"/>
            <a:satOff val="-5114"/>
            <a:lumOff val="-1961"/>
          </a:schemeClr>
        </a:solidFill>
      </dgm:spPr>
      <dgm:t>
        <a:bodyPr/>
        <a:lstStyle/>
        <a:p>
          <a:endParaRPr lang="en-US"/>
        </a:p>
      </dgm:t>
    </dgm:pt>
    <dgm:pt modelId="{C383D6AA-D7BD-4DB1-83DC-2C14B1318598}">
      <dgm:prSet phldrT="[Text]"/>
      <dgm:spPr>
        <a:solidFill>
          <a:schemeClr val="accent5">
            <a:hueOff val="-7353345"/>
            <a:satOff val="-10228"/>
            <a:lumOff val="-3922"/>
            <a:alpha val="30000"/>
          </a:schemeClr>
        </a:solidFill>
      </dgm:spPr>
      <dgm:t>
        <a:bodyPr/>
        <a:lstStyle/>
        <a:p>
          <a:r>
            <a:rPr lang="en-US" dirty="0"/>
            <a:t>Chapter</a:t>
          </a:r>
        </a:p>
      </dgm:t>
    </dgm:pt>
    <dgm:pt modelId="{C492D9C0-79ED-49C1-A2FC-9759A771ED99}" type="parTrans" cxnId="{BBDDD85F-CBF4-4768-9F6B-32174C7E4ED8}">
      <dgm:prSet/>
      <dgm:spPr/>
      <dgm:t>
        <a:bodyPr/>
        <a:lstStyle/>
        <a:p>
          <a:endParaRPr lang="en-US"/>
        </a:p>
      </dgm:t>
    </dgm:pt>
    <dgm:pt modelId="{5E637E27-CF8A-4E5F-ADD9-2C8C2F2FF8B8}" type="sibTrans" cxnId="{BBDDD85F-CBF4-4768-9F6B-32174C7E4ED8}">
      <dgm:prSet/>
      <dgm:spPr>
        <a:solidFill>
          <a:schemeClr val="accent5">
            <a:hueOff val="-7353345"/>
            <a:satOff val="-10228"/>
            <a:lumOff val="-3922"/>
            <a:alpha val="30000"/>
          </a:schemeClr>
        </a:solidFill>
      </dgm:spPr>
      <dgm:t>
        <a:bodyPr/>
        <a:lstStyle/>
        <a:p>
          <a:endParaRPr lang="en-US"/>
        </a:p>
      </dgm:t>
    </dgm:pt>
    <dgm:pt modelId="{C7A3F03D-F84D-432F-BDEF-0587A308F964}" type="pres">
      <dgm:prSet presAssocID="{9CF96997-9A47-4985-843B-2BF222A679B6}" presName="composite" presStyleCnt="0">
        <dgm:presLayoutVars>
          <dgm:chMax val="3"/>
          <dgm:animLvl val="lvl"/>
          <dgm:resizeHandles val="exact"/>
        </dgm:presLayoutVars>
      </dgm:prSet>
      <dgm:spPr/>
    </dgm:pt>
    <dgm:pt modelId="{D2082A77-8888-42C9-97F4-0EAA35298071}" type="pres">
      <dgm:prSet presAssocID="{2309CB79-2CE5-4C62-BAD8-31233D0A5823}" presName="gear1" presStyleLbl="node1" presStyleIdx="0" presStyleCnt="3">
        <dgm:presLayoutVars>
          <dgm:chMax val="1"/>
          <dgm:bulletEnabled val="1"/>
        </dgm:presLayoutVars>
      </dgm:prSet>
      <dgm:spPr/>
    </dgm:pt>
    <dgm:pt modelId="{6E946C27-E953-4411-8F50-104579B97DD4}" type="pres">
      <dgm:prSet presAssocID="{2309CB79-2CE5-4C62-BAD8-31233D0A5823}" presName="gear1srcNode" presStyleLbl="node1" presStyleIdx="0" presStyleCnt="3"/>
      <dgm:spPr/>
    </dgm:pt>
    <dgm:pt modelId="{4682BCE3-7FAA-4889-BF96-A16859336148}" type="pres">
      <dgm:prSet presAssocID="{2309CB79-2CE5-4C62-BAD8-31233D0A5823}" presName="gear1dstNode" presStyleLbl="node1" presStyleIdx="0" presStyleCnt="3"/>
      <dgm:spPr/>
    </dgm:pt>
    <dgm:pt modelId="{74313373-2020-4678-983A-AB9F9C79E94E}" type="pres">
      <dgm:prSet presAssocID="{1AA4C367-07AA-4820-8006-F369CD2A43AE}" presName="gear2" presStyleLbl="node1" presStyleIdx="1" presStyleCnt="3">
        <dgm:presLayoutVars>
          <dgm:chMax val="1"/>
          <dgm:bulletEnabled val="1"/>
        </dgm:presLayoutVars>
      </dgm:prSet>
      <dgm:spPr/>
    </dgm:pt>
    <dgm:pt modelId="{AA482834-7B69-4D59-96D2-ABA45B86641B}" type="pres">
      <dgm:prSet presAssocID="{1AA4C367-07AA-4820-8006-F369CD2A43AE}" presName="gear2srcNode" presStyleLbl="node1" presStyleIdx="1" presStyleCnt="3"/>
      <dgm:spPr/>
    </dgm:pt>
    <dgm:pt modelId="{7AB00550-7A41-4EC3-B533-5734B4929DD6}" type="pres">
      <dgm:prSet presAssocID="{1AA4C367-07AA-4820-8006-F369CD2A43AE}" presName="gear2dstNode" presStyleLbl="node1" presStyleIdx="1" presStyleCnt="3"/>
      <dgm:spPr/>
    </dgm:pt>
    <dgm:pt modelId="{789555E7-C200-4D5B-A130-805CA510A7BC}" type="pres">
      <dgm:prSet presAssocID="{C383D6AA-D7BD-4DB1-83DC-2C14B1318598}" presName="gear3" presStyleLbl="node1" presStyleIdx="2" presStyleCnt="3"/>
      <dgm:spPr/>
    </dgm:pt>
    <dgm:pt modelId="{34F0A232-6ADA-4254-BC56-05225563DA3C}" type="pres">
      <dgm:prSet presAssocID="{C383D6AA-D7BD-4DB1-83DC-2C14B1318598}" presName="gear3tx" presStyleLbl="node1" presStyleIdx="2" presStyleCnt="3">
        <dgm:presLayoutVars>
          <dgm:chMax val="1"/>
          <dgm:bulletEnabled val="1"/>
        </dgm:presLayoutVars>
      </dgm:prSet>
      <dgm:spPr/>
    </dgm:pt>
    <dgm:pt modelId="{120B5A68-EBB6-4FA8-9026-90093A1DDCA2}" type="pres">
      <dgm:prSet presAssocID="{C383D6AA-D7BD-4DB1-83DC-2C14B1318598}" presName="gear3srcNode" presStyleLbl="node1" presStyleIdx="2" presStyleCnt="3"/>
      <dgm:spPr/>
    </dgm:pt>
    <dgm:pt modelId="{98AC3955-2A68-47E1-929E-C89C46AA21CB}" type="pres">
      <dgm:prSet presAssocID="{C383D6AA-D7BD-4DB1-83DC-2C14B1318598}" presName="gear3dstNode" presStyleLbl="node1" presStyleIdx="2" presStyleCnt="3"/>
      <dgm:spPr/>
    </dgm:pt>
    <dgm:pt modelId="{CC29AEF9-5771-4F70-9586-4E77CB9937D1}" type="pres">
      <dgm:prSet presAssocID="{A534043F-5A6C-476C-82A9-06779FB7EC18}" presName="connector1" presStyleLbl="sibTrans2D1" presStyleIdx="0" presStyleCnt="3"/>
      <dgm:spPr/>
    </dgm:pt>
    <dgm:pt modelId="{88068989-10E2-419D-A8E0-3EC1146DE147}" type="pres">
      <dgm:prSet presAssocID="{D8683003-EE9D-43F1-8862-FF9D26527F2E}" presName="connector2" presStyleLbl="sibTrans2D1" presStyleIdx="1" presStyleCnt="3"/>
      <dgm:spPr/>
    </dgm:pt>
    <dgm:pt modelId="{97B5DA50-484D-43B5-8DB4-2F6B48E87705}" type="pres">
      <dgm:prSet presAssocID="{5E637E27-CF8A-4E5F-ADD9-2C8C2F2FF8B8}" presName="connector3" presStyleLbl="sibTrans2D1" presStyleIdx="2" presStyleCnt="3"/>
      <dgm:spPr/>
    </dgm:pt>
  </dgm:ptLst>
  <dgm:cxnLst>
    <dgm:cxn modelId="{5B92F00E-C0D6-4189-85E0-AF730022BFE5}" type="presOf" srcId="{1AA4C367-07AA-4820-8006-F369CD2A43AE}" destId="{7AB00550-7A41-4EC3-B533-5734B4929DD6}" srcOrd="2" destOrd="0" presId="urn:microsoft.com/office/officeart/2005/8/layout/gear1"/>
    <dgm:cxn modelId="{50B73E14-717C-429C-98ED-7B25085572DF}" type="presOf" srcId="{2309CB79-2CE5-4C62-BAD8-31233D0A5823}" destId="{D2082A77-8888-42C9-97F4-0EAA35298071}" srcOrd="0" destOrd="0" presId="urn:microsoft.com/office/officeart/2005/8/layout/gear1"/>
    <dgm:cxn modelId="{FFD28E14-982B-4429-9F86-6C70C0744C36}" type="presOf" srcId="{1AA4C367-07AA-4820-8006-F369CD2A43AE}" destId="{AA482834-7B69-4D59-96D2-ABA45B86641B}" srcOrd="1" destOrd="0" presId="urn:microsoft.com/office/officeart/2005/8/layout/gear1"/>
    <dgm:cxn modelId="{56BBA41D-F7F8-4953-B618-85D6F62C81F4}" type="presOf" srcId="{2309CB79-2CE5-4C62-BAD8-31233D0A5823}" destId="{6E946C27-E953-4411-8F50-104579B97DD4}" srcOrd="1" destOrd="0" presId="urn:microsoft.com/office/officeart/2005/8/layout/gear1"/>
    <dgm:cxn modelId="{BBDDD85F-CBF4-4768-9F6B-32174C7E4ED8}" srcId="{9CF96997-9A47-4985-843B-2BF222A679B6}" destId="{C383D6AA-D7BD-4DB1-83DC-2C14B1318598}" srcOrd="2" destOrd="0" parTransId="{C492D9C0-79ED-49C1-A2FC-9759A771ED99}" sibTransId="{5E637E27-CF8A-4E5F-ADD9-2C8C2F2FF8B8}"/>
    <dgm:cxn modelId="{1A1C4143-7F59-4B11-AC31-2036A52EACBF}" type="presOf" srcId="{9CF96997-9A47-4985-843B-2BF222A679B6}" destId="{C7A3F03D-F84D-432F-BDEF-0587A308F964}" srcOrd="0" destOrd="0" presId="urn:microsoft.com/office/officeart/2005/8/layout/gear1"/>
    <dgm:cxn modelId="{84AD7173-F808-4BC5-A6B5-0765BB8A1316}" type="presOf" srcId="{C383D6AA-D7BD-4DB1-83DC-2C14B1318598}" destId="{98AC3955-2A68-47E1-929E-C89C46AA21CB}" srcOrd="3" destOrd="0" presId="urn:microsoft.com/office/officeart/2005/8/layout/gear1"/>
    <dgm:cxn modelId="{F48A2F85-2971-4BBA-8804-2F0409EDE03F}" type="presOf" srcId="{1AA4C367-07AA-4820-8006-F369CD2A43AE}" destId="{74313373-2020-4678-983A-AB9F9C79E94E}" srcOrd="0" destOrd="0" presId="urn:microsoft.com/office/officeart/2005/8/layout/gear1"/>
    <dgm:cxn modelId="{9C06B99A-0B64-42D4-AD4E-F82BB99006B6}" srcId="{9CF96997-9A47-4985-843B-2BF222A679B6}" destId="{2309CB79-2CE5-4C62-BAD8-31233D0A5823}" srcOrd="0" destOrd="0" parTransId="{1E8D9451-BCB3-4990-9CE0-4EF349ED72CD}" sibTransId="{A534043F-5A6C-476C-82A9-06779FB7EC18}"/>
    <dgm:cxn modelId="{970F4EA7-76D0-4C94-82A3-16593E80EEC9}" type="presOf" srcId="{5E637E27-CF8A-4E5F-ADD9-2C8C2F2FF8B8}" destId="{97B5DA50-484D-43B5-8DB4-2F6B48E87705}" srcOrd="0" destOrd="0" presId="urn:microsoft.com/office/officeart/2005/8/layout/gear1"/>
    <dgm:cxn modelId="{678AA0B1-258F-4FBF-9F4E-707A58F65F3D}" type="presOf" srcId="{C383D6AA-D7BD-4DB1-83DC-2C14B1318598}" destId="{34F0A232-6ADA-4254-BC56-05225563DA3C}" srcOrd="1" destOrd="0" presId="urn:microsoft.com/office/officeart/2005/8/layout/gear1"/>
    <dgm:cxn modelId="{390155BC-30F8-4A58-BCF0-703835738F4A}" type="presOf" srcId="{D8683003-EE9D-43F1-8862-FF9D26527F2E}" destId="{88068989-10E2-419D-A8E0-3EC1146DE147}" srcOrd="0" destOrd="0" presId="urn:microsoft.com/office/officeart/2005/8/layout/gear1"/>
    <dgm:cxn modelId="{CAE280C1-B197-4219-B7C4-48C1229A5CF1}" type="presOf" srcId="{C383D6AA-D7BD-4DB1-83DC-2C14B1318598}" destId="{789555E7-C200-4D5B-A130-805CA510A7BC}" srcOrd="0" destOrd="0" presId="urn:microsoft.com/office/officeart/2005/8/layout/gear1"/>
    <dgm:cxn modelId="{4EE475C8-DF97-4774-8A3B-70E916ED5D9C}" srcId="{9CF96997-9A47-4985-843B-2BF222A679B6}" destId="{1AA4C367-07AA-4820-8006-F369CD2A43AE}" srcOrd="1" destOrd="0" parTransId="{EAAEE51D-1C48-4125-873E-62806394DADD}" sibTransId="{D8683003-EE9D-43F1-8862-FF9D26527F2E}"/>
    <dgm:cxn modelId="{066694E1-CAAC-41EA-8E5B-2D6687CBEB87}" type="presOf" srcId="{2309CB79-2CE5-4C62-BAD8-31233D0A5823}" destId="{4682BCE3-7FAA-4889-BF96-A16859336148}" srcOrd="2" destOrd="0" presId="urn:microsoft.com/office/officeart/2005/8/layout/gear1"/>
    <dgm:cxn modelId="{98D358E3-461F-4BE0-92F9-F7FFE5E5667E}" type="presOf" srcId="{A534043F-5A6C-476C-82A9-06779FB7EC18}" destId="{CC29AEF9-5771-4F70-9586-4E77CB9937D1}" srcOrd="0" destOrd="0" presId="urn:microsoft.com/office/officeart/2005/8/layout/gear1"/>
    <dgm:cxn modelId="{28B1A4F2-DA95-4385-8E6A-DA3EAA89EF16}" type="presOf" srcId="{C383D6AA-D7BD-4DB1-83DC-2C14B1318598}" destId="{120B5A68-EBB6-4FA8-9026-90093A1DDCA2}" srcOrd="2" destOrd="0" presId="urn:microsoft.com/office/officeart/2005/8/layout/gear1"/>
    <dgm:cxn modelId="{B32BB210-61E8-4BE4-8A80-F92BCC983DD6}" type="presParOf" srcId="{C7A3F03D-F84D-432F-BDEF-0587A308F964}" destId="{D2082A77-8888-42C9-97F4-0EAA35298071}" srcOrd="0" destOrd="0" presId="urn:microsoft.com/office/officeart/2005/8/layout/gear1"/>
    <dgm:cxn modelId="{5CC8125D-BB84-4B95-BAA7-E805BA80BF96}" type="presParOf" srcId="{C7A3F03D-F84D-432F-BDEF-0587A308F964}" destId="{6E946C27-E953-4411-8F50-104579B97DD4}" srcOrd="1" destOrd="0" presId="urn:microsoft.com/office/officeart/2005/8/layout/gear1"/>
    <dgm:cxn modelId="{0E26F2B9-D0CA-421D-BA75-EBE477BCED81}" type="presParOf" srcId="{C7A3F03D-F84D-432F-BDEF-0587A308F964}" destId="{4682BCE3-7FAA-4889-BF96-A16859336148}" srcOrd="2" destOrd="0" presId="urn:microsoft.com/office/officeart/2005/8/layout/gear1"/>
    <dgm:cxn modelId="{F3201297-99BA-40EE-A5DC-3C501E6830A2}" type="presParOf" srcId="{C7A3F03D-F84D-432F-BDEF-0587A308F964}" destId="{74313373-2020-4678-983A-AB9F9C79E94E}" srcOrd="3" destOrd="0" presId="urn:microsoft.com/office/officeart/2005/8/layout/gear1"/>
    <dgm:cxn modelId="{9D7E0F02-16C8-442B-9D4D-1D5EB53A070E}" type="presParOf" srcId="{C7A3F03D-F84D-432F-BDEF-0587A308F964}" destId="{AA482834-7B69-4D59-96D2-ABA45B86641B}" srcOrd="4" destOrd="0" presId="urn:microsoft.com/office/officeart/2005/8/layout/gear1"/>
    <dgm:cxn modelId="{FEA2D5B2-A3F7-4B7D-8BD1-20579D3F3262}" type="presParOf" srcId="{C7A3F03D-F84D-432F-BDEF-0587A308F964}" destId="{7AB00550-7A41-4EC3-B533-5734B4929DD6}" srcOrd="5" destOrd="0" presId="urn:microsoft.com/office/officeart/2005/8/layout/gear1"/>
    <dgm:cxn modelId="{269484F2-A64E-47CB-8F5F-3A1F6F2351EB}" type="presParOf" srcId="{C7A3F03D-F84D-432F-BDEF-0587A308F964}" destId="{789555E7-C200-4D5B-A130-805CA510A7BC}" srcOrd="6" destOrd="0" presId="urn:microsoft.com/office/officeart/2005/8/layout/gear1"/>
    <dgm:cxn modelId="{9B7BE753-C96A-4A7F-BD24-F27C000CAAA5}" type="presParOf" srcId="{C7A3F03D-F84D-432F-BDEF-0587A308F964}" destId="{34F0A232-6ADA-4254-BC56-05225563DA3C}" srcOrd="7" destOrd="0" presId="urn:microsoft.com/office/officeart/2005/8/layout/gear1"/>
    <dgm:cxn modelId="{10F8C12F-C9BF-4C96-9872-99D13A23AF7C}" type="presParOf" srcId="{C7A3F03D-F84D-432F-BDEF-0587A308F964}" destId="{120B5A68-EBB6-4FA8-9026-90093A1DDCA2}" srcOrd="8" destOrd="0" presId="urn:microsoft.com/office/officeart/2005/8/layout/gear1"/>
    <dgm:cxn modelId="{47282249-E5EE-4DF1-B772-D707C1B8C94B}" type="presParOf" srcId="{C7A3F03D-F84D-432F-BDEF-0587A308F964}" destId="{98AC3955-2A68-47E1-929E-C89C46AA21CB}" srcOrd="9" destOrd="0" presId="urn:microsoft.com/office/officeart/2005/8/layout/gear1"/>
    <dgm:cxn modelId="{3CC29148-8E63-4B17-996E-56301AD547AB}" type="presParOf" srcId="{C7A3F03D-F84D-432F-BDEF-0587A308F964}" destId="{CC29AEF9-5771-4F70-9586-4E77CB9937D1}" srcOrd="10" destOrd="0" presId="urn:microsoft.com/office/officeart/2005/8/layout/gear1"/>
    <dgm:cxn modelId="{74460BE3-4397-4372-B4F4-264FD7E07143}" type="presParOf" srcId="{C7A3F03D-F84D-432F-BDEF-0587A308F964}" destId="{88068989-10E2-419D-A8E0-3EC1146DE147}" srcOrd="11" destOrd="0" presId="urn:microsoft.com/office/officeart/2005/8/layout/gear1"/>
    <dgm:cxn modelId="{91B2D12F-7D8E-4C5B-A490-2F725AAF9A02}" type="presParOf" srcId="{C7A3F03D-F84D-432F-BDEF-0587A308F964}" destId="{97B5DA50-484D-43B5-8DB4-2F6B48E8770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F96997-9A47-4985-843B-2BF222A679B6}" type="doc">
      <dgm:prSet loTypeId="urn:microsoft.com/office/officeart/2005/8/layout/gear1" loCatId="relationship" qsTypeId="urn:microsoft.com/office/officeart/2005/8/quickstyle/simple1" qsCatId="simple" csTypeId="urn:microsoft.com/office/officeart/2005/8/colors/colorful5" csCatId="colorful" phldr="1"/>
      <dgm:spPr/>
    </dgm:pt>
    <dgm:pt modelId="{2309CB79-2CE5-4C62-BAD8-31233D0A5823}">
      <dgm:prSet phldrT="[Text]"/>
      <dgm:spPr>
        <a:solidFill>
          <a:schemeClr val="accent5">
            <a:hueOff val="0"/>
            <a:satOff val="0"/>
            <a:lumOff val="0"/>
          </a:schemeClr>
        </a:solidFill>
      </dgm:spPr>
      <dgm:t>
        <a:bodyPr/>
        <a:lstStyle/>
        <a:p>
          <a:r>
            <a:rPr lang="en-US" dirty="0"/>
            <a:t>Society</a:t>
          </a:r>
        </a:p>
      </dgm:t>
    </dgm:pt>
    <dgm:pt modelId="{1E8D9451-BCB3-4990-9CE0-4EF349ED72CD}" type="parTrans" cxnId="{9C06B99A-0B64-42D4-AD4E-F82BB99006B6}">
      <dgm:prSet/>
      <dgm:spPr/>
      <dgm:t>
        <a:bodyPr/>
        <a:lstStyle/>
        <a:p>
          <a:endParaRPr lang="en-US"/>
        </a:p>
      </dgm:t>
    </dgm:pt>
    <dgm:pt modelId="{A534043F-5A6C-476C-82A9-06779FB7EC18}" type="sibTrans" cxnId="{9C06B99A-0B64-42D4-AD4E-F82BB99006B6}">
      <dgm:prSet/>
      <dgm:spPr>
        <a:solidFill>
          <a:schemeClr val="accent5">
            <a:hueOff val="0"/>
            <a:satOff val="0"/>
            <a:lumOff val="0"/>
          </a:schemeClr>
        </a:solidFill>
      </dgm:spPr>
      <dgm:t>
        <a:bodyPr/>
        <a:lstStyle/>
        <a:p>
          <a:endParaRPr lang="en-US"/>
        </a:p>
      </dgm:t>
    </dgm:pt>
    <dgm:pt modelId="{1AA4C367-07AA-4820-8006-F369CD2A43AE}">
      <dgm:prSet phldrT="[Text]"/>
      <dgm:spPr>
        <a:solidFill>
          <a:schemeClr val="accent5">
            <a:hueOff val="-3676673"/>
            <a:satOff val="-5114"/>
            <a:lumOff val="-1961"/>
            <a:alpha val="30000"/>
          </a:schemeClr>
        </a:solidFill>
      </dgm:spPr>
      <dgm:t>
        <a:bodyPr/>
        <a:lstStyle/>
        <a:p>
          <a:r>
            <a:rPr lang="en-US" dirty="0"/>
            <a:t>Region</a:t>
          </a:r>
        </a:p>
      </dgm:t>
    </dgm:pt>
    <dgm:pt modelId="{EAAEE51D-1C48-4125-873E-62806394DADD}" type="parTrans" cxnId="{4EE475C8-DF97-4774-8A3B-70E916ED5D9C}">
      <dgm:prSet/>
      <dgm:spPr/>
      <dgm:t>
        <a:bodyPr/>
        <a:lstStyle/>
        <a:p>
          <a:endParaRPr lang="en-US"/>
        </a:p>
      </dgm:t>
    </dgm:pt>
    <dgm:pt modelId="{D8683003-EE9D-43F1-8862-FF9D26527F2E}" type="sibTrans" cxnId="{4EE475C8-DF97-4774-8A3B-70E916ED5D9C}">
      <dgm:prSet/>
      <dgm:spPr>
        <a:solidFill>
          <a:schemeClr val="accent5">
            <a:hueOff val="-3676673"/>
            <a:satOff val="-5114"/>
            <a:lumOff val="-1961"/>
            <a:alpha val="30000"/>
          </a:schemeClr>
        </a:solidFill>
      </dgm:spPr>
      <dgm:t>
        <a:bodyPr/>
        <a:lstStyle/>
        <a:p>
          <a:endParaRPr lang="en-US"/>
        </a:p>
      </dgm:t>
    </dgm:pt>
    <dgm:pt modelId="{C383D6AA-D7BD-4DB1-83DC-2C14B1318598}">
      <dgm:prSet phldrT="[Text]"/>
      <dgm:spPr>
        <a:solidFill>
          <a:schemeClr val="accent5">
            <a:hueOff val="-7353345"/>
            <a:satOff val="-10228"/>
            <a:lumOff val="-3922"/>
            <a:alpha val="30000"/>
          </a:schemeClr>
        </a:solidFill>
      </dgm:spPr>
      <dgm:t>
        <a:bodyPr/>
        <a:lstStyle/>
        <a:p>
          <a:r>
            <a:rPr lang="en-US" dirty="0"/>
            <a:t>Chapter</a:t>
          </a:r>
        </a:p>
      </dgm:t>
    </dgm:pt>
    <dgm:pt modelId="{C492D9C0-79ED-49C1-A2FC-9759A771ED99}" type="parTrans" cxnId="{BBDDD85F-CBF4-4768-9F6B-32174C7E4ED8}">
      <dgm:prSet/>
      <dgm:spPr/>
      <dgm:t>
        <a:bodyPr/>
        <a:lstStyle/>
        <a:p>
          <a:endParaRPr lang="en-US"/>
        </a:p>
      </dgm:t>
    </dgm:pt>
    <dgm:pt modelId="{5E637E27-CF8A-4E5F-ADD9-2C8C2F2FF8B8}" type="sibTrans" cxnId="{BBDDD85F-CBF4-4768-9F6B-32174C7E4ED8}">
      <dgm:prSet/>
      <dgm:spPr>
        <a:solidFill>
          <a:schemeClr val="accent5">
            <a:hueOff val="-7353345"/>
            <a:satOff val="-10228"/>
            <a:lumOff val="-3922"/>
            <a:alpha val="30000"/>
          </a:schemeClr>
        </a:solidFill>
      </dgm:spPr>
      <dgm:t>
        <a:bodyPr/>
        <a:lstStyle/>
        <a:p>
          <a:endParaRPr lang="en-US"/>
        </a:p>
      </dgm:t>
    </dgm:pt>
    <dgm:pt modelId="{C7A3F03D-F84D-432F-BDEF-0587A308F964}" type="pres">
      <dgm:prSet presAssocID="{9CF96997-9A47-4985-843B-2BF222A679B6}" presName="composite" presStyleCnt="0">
        <dgm:presLayoutVars>
          <dgm:chMax val="3"/>
          <dgm:animLvl val="lvl"/>
          <dgm:resizeHandles val="exact"/>
        </dgm:presLayoutVars>
      </dgm:prSet>
      <dgm:spPr/>
    </dgm:pt>
    <dgm:pt modelId="{D2082A77-8888-42C9-97F4-0EAA35298071}" type="pres">
      <dgm:prSet presAssocID="{2309CB79-2CE5-4C62-BAD8-31233D0A5823}" presName="gear1" presStyleLbl="node1" presStyleIdx="0" presStyleCnt="3">
        <dgm:presLayoutVars>
          <dgm:chMax val="1"/>
          <dgm:bulletEnabled val="1"/>
        </dgm:presLayoutVars>
      </dgm:prSet>
      <dgm:spPr/>
    </dgm:pt>
    <dgm:pt modelId="{6E946C27-E953-4411-8F50-104579B97DD4}" type="pres">
      <dgm:prSet presAssocID="{2309CB79-2CE5-4C62-BAD8-31233D0A5823}" presName="gear1srcNode" presStyleLbl="node1" presStyleIdx="0" presStyleCnt="3"/>
      <dgm:spPr/>
    </dgm:pt>
    <dgm:pt modelId="{4682BCE3-7FAA-4889-BF96-A16859336148}" type="pres">
      <dgm:prSet presAssocID="{2309CB79-2CE5-4C62-BAD8-31233D0A5823}" presName="gear1dstNode" presStyleLbl="node1" presStyleIdx="0" presStyleCnt="3"/>
      <dgm:spPr/>
    </dgm:pt>
    <dgm:pt modelId="{74313373-2020-4678-983A-AB9F9C79E94E}" type="pres">
      <dgm:prSet presAssocID="{1AA4C367-07AA-4820-8006-F369CD2A43AE}" presName="gear2" presStyleLbl="node1" presStyleIdx="1" presStyleCnt="3">
        <dgm:presLayoutVars>
          <dgm:chMax val="1"/>
          <dgm:bulletEnabled val="1"/>
        </dgm:presLayoutVars>
      </dgm:prSet>
      <dgm:spPr/>
    </dgm:pt>
    <dgm:pt modelId="{AA482834-7B69-4D59-96D2-ABA45B86641B}" type="pres">
      <dgm:prSet presAssocID="{1AA4C367-07AA-4820-8006-F369CD2A43AE}" presName="gear2srcNode" presStyleLbl="node1" presStyleIdx="1" presStyleCnt="3"/>
      <dgm:spPr/>
    </dgm:pt>
    <dgm:pt modelId="{7AB00550-7A41-4EC3-B533-5734B4929DD6}" type="pres">
      <dgm:prSet presAssocID="{1AA4C367-07AA-4820-8006-F369CD2A43AE}" presName="gear2dstNode" presStyleLbl="node1" presStyleIdx="1" presStyleCnt="3"/>
      <dgm:spPr/>
    </dgm:pt>
    <dgm:pt modelId="{789555E7-C200-4D5B-A130-805CA510A7BC}" type="pres">
      <dgm:prSet presAssocID="{C383D6AA-D7BD-4DB1-83DC-2C14B1318598}" presName="gear3" presStyleLbl="node1" presStyleIdx="2" presStyleCnt="3"/>
      <dgm:spPr/>
    </dgm:pt>
    <dgm:pt modelId="{34F0A232-6ADA-4254-BC56-05225563DA3C}" type="pres">
      <dgm:prSet presAssocID="{C383D6AA-D7BD-4DB1-83DC-2C14B1318598}" presName="gear3tx" presStyleLbl="node1" presStyleIdx="2" presStyleCnt="3">
        <dgm:presLayoutVars>
          <dgm:chMax val="1"/>
          <dgm:bulletEnabled val="1"/>
        </dgm:presLayoutVars>
      </dgm:prSet>
      <dgm:spPr/>
    </dgm:pt>
    <dgm:pt modelId="{120B5A68-EBB6-4FA8-9026-90093A1DDCA2}" type="pres">
      <dgm:prSet presAssocID="{C383D6AA-D7BD-4DB1-83DC-2C14B1318598}" presName="gear3srcNode" presStyleLbl="node1" presStyleIdx="2" presStyleCnt="3"/>
      <dgm:spPr/>
    </dgm:pt>
    <dgm:pt modelId="{98AC3955-2A68-47E1-929E-C89C46AA21CB}" type="pres">
      <dgm:prSet presAssocID="{C383D6AA-D7BD-4DB1-83DC-2C14B1318598}" presName="gear3dstNode" presStyleLbl="node1" presStyleIdx="2" presStyleCnt="3"/>
      <dgm:spPr/>
    </dgm:pt>
    <dgm:pt modelId="{CC29AEF9-5771-4F70-9586-4E77CB9937D1}" type="pres">
      <dgm:prSet presAssocID="{A534043F-5A6C-476C-82A9-06779FB7EC18}" presName="connector1" presStyleLbl="sibTrans2D1" presStyleIdx="0" presStyleCnt="3"/>
      <dgm:spPr/>
    </dgm:pt>
    <dgm:pt modelId="{88068989-10E2-419D-A8E0-3EC1146DE147}" type="pres">
      <dgm:prSet presAssocID="{D8683003-EE9D-43F1-8862-FF9D26527F2E}" presName="connector2" presStyleLbl="sibTrans2D1" presStyleIdx="1" presStyleCnt="3"/>
      <dgm:spPr/>
    </dgm:pt>
    <dgm:pt modelId="{97B5DA50-484D-43B5-8DB4-2F6B48E87705}" type="pres">
      <dgm:prSet presAssocID="{5E637E27-CF8A-4E5F-ADD9-2C8C2F2FF8B8}" presName="connector3" presStyleLbl="sibTrans2D1" presStyleIdx="2" presStyleCnt="3"/>
      <dgm:spPr/>
    </dgm:pt>
  </dgm:ptLst>
  <dgm:cxnLst>
    <dgm:cxn modelId="{CC83911C-8B10-4792-95C3-C20C5CA28524}" type="presOf" srcId="{5E637E27-CF8A-4E5F-ADD9-2C8C2F2FF8B8}" destId="{97B5DA50-484D-43B5-8DB4-2F6B48E87705}" srcOrd="0" destOrd="0" presId="urn:microsoft.com/office/officeart/2005/8/layout/gear1"/>
    <dgm:cxn modelId="{5D71772A-E874-491B-B999-B1C1A0BCB7C9}" type="presOf" srcId="{A534043F-5A6C-476C-82A9-06779FB7EC18}" destId="{CC29AEF9-5771-4F70-9586-4E77CB9937D1}" srcOrd="0" destOrd="0" presId="urn:microsoft.com/office/officeart/2005/8/layout/gear1"/>
    <dgm:cxn modelId="{BBDDD85F-CBF4-4768-9F6B-32174C7E4ED8}" srcId="{9CF96997-9A47-4985-843B-2BF222A679B6}" destId="{C383D6AA-D7BD-4DB1-83DC-2C14B1318598}" srcOrd="2" destOrd="0" parTransId="{C492D9C0-79ED-49C1-A2FC-9759A771ED99}" sibTransId="{5E637E27-CF8A-4E5F-ADD9-2C8C2F2FF8B8}"/>
    <dgm:cxn modelId="{B1D20C45-F3D0-4FFD-BE9B-539E06EEE434}" type="presOf" srcId="{C383D6AA-D7BD-4DB1-83DC-2C14B1318598}" destId="{98AC3955-2A68-47E1-929E-C89C46AA21CB}" srcOrd="3" destOrd="0" presId="urn:microsoft.com/office/officeart/2005/8/layout/gear1"/>
    <dgm:cxn modelId="{59943B66-C23D-4F45-8C1B-6077C07896B8}" type="presOf" srcId="{2309CB79-2CE5-4C62-BAD8-31233D0A5823}" destId="{4682BCE3-7FAA-4889-BF96-A16859336148}" srcOrd="2" destOrd="0" presId="urn:microsoft.com/office/officeart/2005/8/layout/gear1"/>
    <dgm:cxn modelId="{FF43246A-07BF-49E8-885E-FC9AF059A88F}" type="presOf" srcId="{D8683003-EE9D-43F1-8862-FF9D26527F2E}" destId="{88068989-10E2-419D-A8E0-3EC1146DE147}" srcOrd="0" destOrd="0" presId="urn:microsoft.com/office/officeart/2005/8/layout/gear1"/>
    <dgm:cxn modelId="{1CAFA74C-8366-47B9-A08A-6B05A1895029}" type="presOf" srcId="{1AA4C367-07AA-4820-8006-F369CD2A43AE}" destId="{74313373-2020-4678-983A-AB9F9C79E94E}" srcOrd="0" destOrd="0" presId="urn:microsoft.com/office/officeart/2005/8/layout/gear1"/>
    <dgm:cxn modelId="{2F3CBA56-F3BE-426B-94DB-771EFC9C5F77}" type="presOf" srcId="{C383D6AA-D7BD-4DB1-83DC-2C14B1318598}" destId="{789555E7-C200-4D5B-A130-805CA510A7BC}" srcOrd="0" destOrd="0" presId="urn:microsoft.com/office/officeart/2005/8/layout/gear1"/>
    <dgm:cxn modelId="{2CE3F658-FE4C-4544-88D6-50070423F12D}" type="presOf" srcId="{2309CB79-2CE5-4C62-BAD8-31233D0A5823}" destId="{6E946C27-E953-4411-8F50-104579B97DD4}" srcOrd="1" destOrd="0" presId="urn:microsoft.com/office/officeart/2005/8/layout/gear1"/>
    <dgm:cxn modelId="{7657247D-1CE8-4941-8EC0-05AA85647D41}" type="presOf" srcId="{C383D6AA-D7BD-4DB1-83DC-2C14B1318598}" destId="{34F0A232-6ADA-4254-BC56-05225563DA3C}" srcOrd="1" destOrd="0" presId="urn:microsoft.com/office/officeart/2005/8/layout/gear1"/>
    <dgm:cxn modelId="{A53EA07D-BE51-4131-83E6-ADA641ED1D04}" type="presOf" srcId="{C383D6AA-D7BD-4DB1-83DC-2C14B1318598}" destId="{120B5A68-EBB6-4FA8-9026-90093A1DDCA2}" srcOrd="2" destOrd="0" presId="urn:microsoft.com/office/officeart/2005/8/layout/gear1"/>
    <dgm:cxn modelId="{9C06B99A-0B64-42D4-AD4E-F82BB99006B6}" srcId="{9CF96997-9A47-4985-843B-2BF222A679B6}" destId="{2309CB79-2CE5-4C62-BAD8-31233D0A5823}" srcOrd="0" destOrd="0" parTransId="{1E8D9451-BCB3-4990-9CE0-4EF349ED72CD}" sibTransId="{A534043F-5A6C-476C-82A9-06779FB7EC18}"/>
    <dgm:cxn modelId="{4768E99F-5E0C-495E-B947-AA50CD461798}" type="presOf" srcId="{1AA4C367-07AA-4820-8006-F369CD2A43AE}" destId="{7AB00550-7A41-4EC3-B533-5734B4929DD6}" srcOrd="2" destOrd="0" presId="urn:microsoft.com/office/officeart/2005/8/layout/gear1"/>
    <dgm:cxn modelId="{4EE475C8-DF97-4774-8A3B-70E916ED5D9C}" srcId="{9CF96997-9A47-4985-843B-2BF222A679B6}" destId="{1AA4C367-07AA-4820-8006-F369CD2A43AE}" srcOrd="1" destOrd="0" parTransId="{EAAEE51D-1C48-4125-873E-62806394DADD}" sibTransId="{D8683003-EE9D-43F1-8862-FF9D26527F2E}"/>
    <dgm:cxn modelId="{C6A66AE2-9354-4415-AF31-BFFBF00B0332}" type="presOf" srcId="{1AA4C367-07AA-4820-8006-F369CD2A43AE}" destId="{AA482834-7B69-4D59-96D2-ABA45B86641B}" srcOrd="1" destOrd="0" presId="urn:microsoft.com/office/officeart/2005/8/layout/gear1"/>
    <dgm:cxn modelId="{679F7AE7-2484-4345-860B-E4FC9BD48EDB}" type="presOf" srcId="{9CF96997-9A47-4985-843B-2BF222A679B6}" destId="{C7A3F03D-F84D-432F-BDEF-0587A308F964}" srcOrd="0" destOrd="0" presId="urn:microsoft.com/office/officeart/2005/8/layout/gear1"/>
    <dgm:cxn modelId="{950363E8-DEAF-4C11-A74A-948C3FB5493E}" type="presOf" srcId="{2309CB79-2CE5-4C62-BAD8-31233D0A5823}" destId="{D2082A77-8888-42C9-97F4-0EAA35298071}" srcOrd="0" destOrd="0" presId="urn:microsoft.com/office/officeart/2005/8/layout/gear1"/>
    <dgm:cxn modelId="{62C7E03B-799B-48F2-91BA-9C862DB4FABC}" type="presParOf" srcId="{C7A3F03D-F84D-432F-BDEF-0587A308F964}" destId="{D2082A77-8888-42C9-97F4-0EAA35298071}" srcOrd="0" destOrd="0" presId="urn:microsoft.com/office/officeart/2005/8/layout/gear1"/>
    <dgm:cxn modelId="{62A73116-B2CA-48C9-BE5E-AF5CE81E6128}" type="presParOf" srcId="{C7A3F03D-F84D-432F-BDEF-0587A308F964}" destId="{6E946C27-E953-4411-8F50-104579B97DD4}" srcOrd="1" destOrd="0" presId="urn:microsoft.com/office/officeart/2005/8/layout/gear1"/>
    <dgm:cxn modelId="{2D6C692E-1017-49FB-B197-48DFA3FC7DEF}" type="presParOf" srcId="{C7A3F03D-F84D-432F-BDEF-0587A308F964}" destId="{4682BCE3-7FAA-4889-BF96-A16859336148}" srcOrd="2" destOrd="0" presId="urn:microsoft.com/office/officeart/2005/8/layout/gear1"/>
    <dgm:cxn modelId="{0A1E77C8-993D-4B93-8115-68DC4972C08F}" type="presParOf" srcId="{C7A3F03D-F84D-432F-BDEF-0587A308F964}" destId="{74313373-2020-4678-983A-AB9F9C79E94E}" srcOrd="3" destOrd="0" presId="urn:microsoft.com/office/officeart/2005/8/layout/gear1"/>
    <dgm:cxn modelId="{BEADEC37-C69E-4B9B-AB71-57914212FFFB}" type="presParOf" srcId="{C7A3F03D-F84D-432F-BDEF-0587A308F964}" destId="{AA482834-7B69-4D59-96D2-ABA45B86641B}" srcOrd="4" destOrd="0" presId="urn:microsoft.com/office/officeart/2005/8/layout/gear1"/>
    <dgm:cxn modelId="{2C382BDD-FDCD-4FD8-A7E4-078BD6ED8A05}" type="presParOf" srcId="{C7A3F03D-F84D-432F-BDEF-0587A308F964}" destId="{7AB00550-7A41-4EC3-B533-5734B4929DD6}" srcOrd="5" destOrd="0" presId="urn:microsoft.com/office/officeart/2005/8/layout/gear1"/>
    <dgm:cxn modelId="{7B97F098-A350-46F5-97E1-408C5226FC12}" type="presParOf" srcId="{C7A3F03D-F84D-432F-BDEF-0587A308F964}" destId="{789555E7-C200-4D5B-A130-805CA510A7BC}" srcOrd="6" destOrd="0" presId="urn:microsoft.com/office/officeart/2005/8/layout/gear1"/>
    <dgm:cxn modelId="{9DC3A89F-C131-49FC-8449-C1628D51B2F2}" type="presParOf" srcId="{C7A3F03D-F84D-432F-BDEF-0587A308F964}" destId="{34F0A232-6ADA-4254-BC56-05225563DA3C}" srcOrd="7" destOrd="0" presId="urn:microsoft.com/office/officeart/2005/8/layout/gear1"/>
    <dgm:cxn modelId="{62EEBA6D-C7EC-4AD7-9AD5-D76C5078C2D0}" type="presParOf" srcId="{C7A3F03D-F84D-432F-BDEF-0587A308F964}" destId="{120B5A68-EBB6-4FA8-9026-90093A1DDCA2}" srcOrd="8" destOrd="0" presId="urn:microsoft.com/office/officeart/2005/8/layout/gear1"/>
    <dgm:cxn modelId="{15533B8D-4359-4EB5-9587-C7BF19F64F29}" type="presParOf" srcId="{C7A3F03D-F84D-432F-BDEF-0587A308F964}" destId="{98AC3955-2A68-47E1-929E-C89C46AA21CB}" srcOrd="9" destOrd="0" presId="urn:microsoft.com/office/officeart/2005/8/layout/gear1"/>
    <dgm:cxn modelId="{98F813CC-AD7B-4E76-A5E0-133007699AA2}" type="presParOf" srcId="{C7A3F03D-F84D-432F-BDEF-0587A308F964}" destId="{CC29AEF9-5771-4F70-9586-4E77CB9937D1}" srcOrd="10" destOrd="0" presId="urn:microsoft.com/office/officeart/2005/8/layout/gear1"/>
    <dgm:cxn modelId="{650CFA90-D38A-41AC-B88B-AE2050518FBA}" type="presParOf" srcId="{C7A3F03D-F84D-432F-BDEF-0587A308F964}" destId="{88068989-10E2-419D-A8E0-3EC1146DE147}" srcOrd="11" destOrd="0" presId="urn:microsoft.com/office/officeart/2005/8/layout/gear1"/>
    <dgm:cxn modelId="{BDDDD5D7-15B4-4614-8ED2-BF0C3747C3BD}" type="presParOf" srcId="{C7A3F03D-F84D-432F-BDEF-0587A308F964}" destId="{97B5DA50-484D-43B5-8DB4-2F6B48E8770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61386-EA1A-4AE5-AE23-2DCB77EF7CE0}">
      <dsp:nvSpPr>
        <dsp:cNvPr id="0" name=""/>
        <dsp:cNvSpPr/>
      </dsp:nvSpPr>
      <dsp:spPr>
        <a:xfrm>
          <a:off x="3408071" y="862"/>
          <a:ext cx="1070557" cy="695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Website</a:t>
          </a:r>
        </a:p>
      </dsp:txBody>
      <dsp:txXfrm>
        <a:off x="3442040" y="34831"/>
        <a:ext cx="1002619" cy="627924"/>
      </dsp:txXfrm>
    </dsp:sp>
    <dsp:sp modelId="{5DC033BD-873C-425D-82E3-A7E16193BBE1}">
      <dsp:nvSpPr>
        <dsp:cNvPr id="0" name=""/>
        <dsp:cNvSpPr/>
      </dsp:nvSpPr>
      <dsp:spPr>
        <a:xfrm>
          <a:off x="2551255" y="348793"/>
          <a:ext cx="2784189" cy="2784189"/>
        </a:xfrm>
        <a:custGeom>
          <a:avLst/>
          <a:gdLst/>
          <a:ahLst/>
          <a:cxnLst/>
          <a:rect l="0" t="0" r="0" b="0"/>
          <a:pathLst>
            <a:path>
              <a:moveTo>
                <a:pt x="1934750" y="110122"/>
              </a:moveTo>
              <a:arcTo wR="1392094" hR="1392094" stAng="17576571" swAng="196467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F7C456-7E40-49D3-8738-4B166AB8FE34}">
      <dsp:nvSpPr>
        <dsp:cNvPr id="0" name=""/>
        <dsp:cNvSpPr/>
      </dsp:nvSpPr>
      <dsp:spPr>
        <a:xfrm>
          <a:off x="4732031" y="962776"/>
          <a:ext cx="1070557" cy="695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Social Media</a:t>
          </a:r>
        </a:p>
      </dsp:txBody>
      <dsp:txXfrm>
        <a:off x="4766000" y="996745"/>
        <a:ext cx="1002619" cy="627924"/>
      </dsp:txXfrm>
    </dsp:sp>
    <dsp:sp modelId="{00B1CB6D-0343-4ECF-BB6B-62E4759D53B5}">
      <dsp:nvSpPr>
        <dsp:cNvPr id="0" name=""/>
        <dsp:cNvSpPr/>
      </dsp:nvSpPr>
      <dsp:spPr>
        <a:xfrm>
          <a:off x="2551255" y="348793"/>
          <a:ext cx="2784189" cy="2784189"/>
        </a:xfrm>
        <a:custGeom>
          <a:avLst/>
          <a:gdLst/>
          <a:ahLst/>
          <a:cxnLst/>
          <a:rect l="0" t="0" r="0" b="0"/>
          <a:pathLst>
            <a:path>
              <a:moveTo>
                <a:pt x="2782255" y="1318752"/>
              </a:moveTo>
              <a:arcTo wR="1392094" hR="1392094" stAng="21418800" swAng="219871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B7C3B3-B1F1-4DCF-9BFE-1182B261A43E}">
      <dsp:nvSpPr>
        <dsp:cNvPr id="0" name=""/>
        <dsp:cNvSpPr/>
      </dsp:nvSpPr>
      <dsp:spPr>
        <a:xfrm>
          <a:off x="4226323" y="2519184"/>
          <a:ext cx="1070557" cy="695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Newsletter</a:t>
          </a:r>
        </a:p>
      </dsp:txBody>
      <dsp:txXfrm>
        <a:off x="4260292" y="2553153"/>
        <a:ext cx="1002619" cy="627924"/>
      </dsp:txXfrm>
    </dsp:sp>
    <dsp:sp modelId="{7D7BB3C1-0C8B-4015-9C5B-38405064C3EC}">
      <dsp:nvSpPr>
        <dsp:cNvPr id="0" name=""/>
        <dsp:cNvSpPr/>
      </dsp:nvSpPr>
      <dsp:spPr>
        <a:xfrm>
          <a:off x="2551255" y="348793"/>
          <a:ext cx="2784189" cy="2784189"/>
        </a:xfrm>
        <a:custGeom>
          <a:avLst/>
          <a:gdLst/>
          <a:ahLst/>
          <a:cxnLst/>
          <a:rect l="0" t="0" r="0" b="0"/>
          <a:pathLst>
            <a:path>
              <a:moveTo>
                <a:pt x="1669524" y="2756264"/>
              </a:moveTo>
              <a:arcTo wR="1392094" hR="1392094" stAng="4710275" swAng="137945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E7CAF4-6E76-46A4-ADB6-75C70088B26F}">
      <dsp:nvSpPr>
        <dsp:cNvPr id="0" name=""/>
        <dsp:cNvSpPr/>
      </dsp:nvSpPr>
      <dsp:spPr>
        <a:xfrm>
          <a:off x="2589818" y="2519184"/>
          <a:ext cx="1070557" cy="695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Digital Tools</a:t>
          </a:r>
        </a:p>
      </dsp:txBody>
      <dsp:txXfrm>
        <a:off x="2623787" y="2553153"/>
        <a:ext cx="1002619" cy="627924"/>
      </dsp:txXfrm>
    </dsp:sp>
    <dsp:sp modelId="{D1083AB6-212D-4E63-95FF-EBD37B253AED}">
      <dsp:nvSpPr>
        <dsp:cNvPr id="0" name=""/>
        <dsp:cNvSpPr/>
      </dsp:nvSpPr>
      <dsp:spPr>
        <a:xfrm>
          <a:off x="2551255" y="348793"/>
          <a:ext cx="2784189" cy="2784189"/>
        </a:xfrm>
        <a:custGeom>
          <a:avLst/>
          <a:gdLst/>
          <a:ahLst/>
          <a:cxnLst/>
          <a:rect l="0" t="0" r="0" b="0"/>
          <a:pathLst>
            <a:path>
              <a:moveTo>
                <a:pt x="232928" y="2162978"/>
              </a:moveTo>
              <a:arcTo wR="1392094" hR="1392094" stAng="8782487" swAng="219871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90D221-DA12-48E2-9F6C-E4E4CB05292F}">
      <dsp:nvSpPr>
        <dsp:cNvPr id="0" name=""/>
        <dsp:cNvSpPr/>
      </dsp:nvSpPr>
      <dsp:spPr>
        <a:xfrm>
          <a:off x="2084110" y="962776"/>
          <a:ext cx="1070557" cy="695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E-mail</a:t>
          </a:r>
        </a:p>
      </dsp:txBody>
      <dsp:txXfrm>
        <a:off x="2118079" y="996745"/>
        <a:ext cx="1002619" cy="627924"/>
      </dsp:txXfrm>
    </dsp:sp>
    <dsp:sp modelId="{E089125B-636F-44E8-B56C-C41DE34539EA}">
      <dsp:nvSpPr>
        <dsp:cNvPr id="0" name=""/>
        <dsp:cNvSpPr/>
      </dsp:nvSpPr>
      <dsp:spPr>
        <a:xfrm>
          <a:off x="2551255" y="348793"/>
          <a:ext cx="2784189" cy="2784189"/>
        </a:xfrm>
        <a:custGeom>
          <a:avLst/>
          <a:gdLst/>
          <a:ahLst/>
          <a:cxnLst/>
          <a:rect l="0" t="0" r="0" b="0"/>
          <a:pathLst>
            <a:path>
              <a:moveTo>
                <a:pt x="242259" y="607360"/>
              </a:moveTo>
              <a:arcTo wR="1392094" hR="1392094" stAng="12858755" swAng="196467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4C31F-EDDE-4C9B-AACE-B05B1B13E174}">
      <dsp:nvSpPr>
        <dsp:cNvPr id="0" name=""/>
        <dsp:cNvSpPr/>
      </dsp:nvSpPr>
      <dsp:spPr>
        <a:xfrm>
          <a:off x="38" y="3306"/>
          <a:ext cx="3685337" cy="547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Example ECC Expenses</a:t>
          </a:r>
        </a:p>
      </dsp:txBody>
      <dsp:txXfrm>
        <a:off x="38" y="3306"/>
        <a:ext cx="3685337" cy="547200"/>
      </dsp:txXfrm>
    </dsp:sp>
    <dsp:sp modelId="{494C3398-ED4C-4F9E-98F7-D2CED6BF0B66}">
      <dsp:nvSpPr>
        <dsp:cNvPr id="0" name=""/>
        <dsp:cNvSpPr/>
      </dsp:nvSpPr>
      <dsp:spPr>
        <a:xfrm>
          <a:off x="38" y="550506"/>
          <a:ext cx="3685337" cy="20861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Website domain</a:t>
          </a:r>
          <a:endParaRPr lang="en-US" sz="1900" kern="1200" dirty="0"/>
        </a:p>
        <a:p>
          <a:pPr marL="171450" lvl="1" indent="-171450" algn="l" defTabSz="844550">
            <a:lnSpc>
              <a:spcPct val="90000"/>
            </a:lnSpc>
            <a:spcBef>
              <a:spcPct val="0"/>
            </a:spcBef>
            <a:spcAft>
              <a:spcPct val="15000"/>
            </a:spcAft>
            <a:buChar char="•"/>
          </a:pPr>
          <a:r>
            <a:rPr lang="en-US" sz="1900" kern="1200"/>
            <a:t>Website hosting services</a:t>
          </a:r>
          <a:endParaRPr lang="en-US" sz="1900" kern="1200" dirty="0"/>
        </a:p>
        <a:p>
          <a:pPr marL="171450" lvl="1" indent="-171450" algn="l" defTabSz="844550">
            <a:lnSpc>
              <a:spcPct val="90000"/>
            </a:lnSpc>
            <a:spcBef>
              <a:spcPct val="0"/>
            </a:spcBef>
            <a:spcAft>
              <a:spcPct val="15000"/>
            </a:spcAft>
            <a:buChar char="•"/>
          </a:pPr>
          <a:r>
            <a:rPr lang="en-US" sz="1900" kern="1200"/>
            <a:t>Website editing tool</a:t>
          </a:r>
          <a:endParaRPr lang="en-US" sz="1900" kern="1200" dirty="0"/>
        </a:p>
        <a:p>
          <a:pPr marL="171450" lvl="1" indent="-171450" algn="l" defTabSz="844550">
            <a:lnSpc>
              <a:spcPct val="90000"/>
            </a:lnSpc>
            <a:spcBef>
              <a:spcPct val="0"/>
            </a:spcBef>
            <a:spcAft>
              <a:spcPct val="15000"/>
            </a:spcAft>
            <a:buChar char="•"/>
          </a:pPr>
          <a:r>
            <a:rPr lang="en-US" sz="1900" kern="1200"/>
            <a:t>E-mail management tool</a:t>
          </a:r>
          <a:endParaRPr lang="en-US" sz="1900" kern="1200" dirty="0"/>
        </a:p>
        <a:p>
          <a:pPr marL="171450" lvl="1" indent="-171450" algn="l" defTabSz="844550">
            <a:lnSpc>
              <a:spcPct val="90000"/>
            </a:lnSpc>
            <a:spcBef>
              <a:spcPct val="0"/>
            </a:spcBef>
            <a:spcAft>
              <a:spcPct val="15000"/>
            </a:spcAft>
            <a:buChar char="•"/>
          </a:pPr>
          <a:r>
            <a:rPr lang="en-US" sz="1900" kern="1200"/>
            <a:t>Sponsored posts on social media</a:t>
          </a:r>
          <a:endParaRPr lang="en-US" sz="1900" kern="1200" dirty="0"/>
        </a:p>
        <a:p>
          <a:pPr marL="171450" lvl="1" indent="-171450" algn="l" defTabSz="844550">
            <a:lnSpc>
              <a:spcPct val="90000"/>
            </a:lnSpc>
            <a:spcBef>
              <a:spcPct val="0"/>
            </a:spcBef>
            <a:spcAft>
              <a:spcPct val="15000"/>
            </a:spcAft>
            <a:buChar char="•"/>
          </a:pPr>
          <a:r>
            <a:rPr lang="en-US" sz="1900" kern="1200"/>
            <a:t>Payment processing expenses</a:t>
          </a:r>
          <a:endParaRPr lang="en-US" sz="1900" kern="1200" dirty="0"/>
        </a:p>
      </dsp:txBody>
      <dsp:txXfrm>
        <a:off x="38" y="550506"/>
        <a:ext cx="3685337" cy="2086199"/>
      </dsp:txXfrm>
    </dsp:sp>
    <dsp:sp modelId="{EA019415-578E-42B8-8864-CD5E7B72948E}">
      <dsp:nvSpPr>
        <dsp:cNvPr id="0" name=""/>
        <dsp:cNvSpPr/>
      </dsp:nvSpPr>
      <dsp:spPr>
        <a:xfrm>
          <a:off x="4201323" y="3306"/>
          <a:ext cx="3685337" cy="5472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Example ECC Income</a:t>
          </a:r>
          <a:endParaRPr lang="en-US" sz="1900" kern="1200" dirty="0"/>
        </a:p>
      </dsp:txBody>
      <dsp:txXfrm>
        <a:off x="4201323" y="3306"/>
        <a:ext cx="3685337" cy="547200"/>
      </dsp:txXfrm>
    </dsp:sp>
    <dsp:sp modelId="{B2CEA9DD-80E3-4FC5-A80C-4334B3FA1FE9}">
      <dsp:nvSpPr>
        <dsp:cNvPr id="0" name=""/>
        <dsp:cNvSpPr/>
      </dsp:nvSpPr>
      <dsp:spPr>
        <a:xfrm>
          <a:off x="4201323" y="550506"/>
          <a:ext cx="3685337" cy="208619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Job board postings on website</a:t>
          </a:r>
          <a:endParaRPr lang="en-US" sz="1900" kern="1200" dirty="0"/>
        </a:p>
        <a:p>
          <a:pPr marL="171450" lvl="1" indent="-171450" algn="l" defTabSz="844550">
            <a:lnSpc>
              <a:spcPct val="90000"/>
            </a:lnSpc>
            <a:spcBef>
              <a:spcPct val="0"/>
            </a:spcBef>
            <a:spcAft>
              <a:spcPct val="15000"/>
            </a:spcAft>
            <a:buChar char="•"/>
          </a:pPr>
          <a:r>
            <a:rPr lang="en-US" sz="1900" kern="1200"/>
            <a:t>Advertisement banners on website</a:t>
          </a:r>
          <a:endParaRPr lang="en-US" sz="1900" kern="1200" dirty="0"/>
        </a:p>
        <a:p>
          <a:pPr marL="171450" lvl="1" indent="-171450" algn="l" defTabSz="844550">
            <a:lnSpc>
              <a:spcPct val="90000"/>
            </a:lnSpc>
            <a:spcBef>
              <a:spcPct val="0"/>
            </a:spcBef>
            <a:spcAft>
              <a:spcPct val="15000"/>
            </a:spcAft>
            <a:buChar char="•"/>
          </a:pPr>
          <a:r>
            <a:rPr lang="en-US" sz="1900" kern="1200"/>
            <a:t>Online store sales</a:t>
          </a:r>
          <a:endParaRPr lang="en-US" sz="1900" kern="1200" dirty="0"/>
        </a:p>
        <a:p>
          <a:pPr marL="171450" lvl="1" indent="-171450" algn="l" defTabSz="844550">
            <a:lnSpc>
              <a:spcPct val="90000"/>
            </a:lnSpc>
            <a:spcBef>
              <a:spcPct val="0"/>
            </a:spcBef>
            <a:spcAft>
              <a:spcPct val="15000"/>
            </a:spcAft>
            <a:buChar char="•"/>
          </a:pPr>
          <a:r>
            <a:rPr lang="en-US" sz="1900" kern="1200"/>
            <a:t>Amazon Smile</a:t>
          </a:r>
          <a:endParaRPr lang="en-US" sz="1900" kern="1200" dirty="0"/>
        </a:p>
      </dsp:txBody>
      <dsp:txXfrm>
        <a:off x="4201323" y="550506"/>
        <a:ext cx="3685337" cy="2086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82A77-8888-42C9-97F4-0EAA35298071}">
      <dsp:nvSpPr>
        <dsp:cNvPr id="0" name=""/>
        <dsp:cNvSpPr/>
      </dsp:nvSpPr>
      <dsp:spPr>
        <a:xfrm>
          <a:off x="1363027" y="1811496"/>
          <a:ext cx="1665922" cy="1665922"/>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Society</a:t>
          </a:r>
        </a:p>
      </dsp:txBody>
      <dsp:txXfrm>
        <a:off x="1697951" y="2201730"/>
        <a:ext cx="996074" cy="856319"/>
      </dsp:txXfrm>
    </dsp:sp>
    <dsp:sp modelId="{74313373-2020-4678-983A-AB9F9C79E94E}">
      <dsp:nvSpPr>
        <dsp:cNvPr id="0" name=""/>
        <dsp:cNvSpPr/>
      </dsp:nvSpPr>
      <dsp:spPr>
        <a:xfrm>
          <a:off x="393763" y="1417732"/>
          <a:ext cx="1211580" cy="1211580"/>
        </a:xfrm>
        <a:prstGeom prst="gear6">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Region</a:t>
          </a:r>
        </a:p>
      </dsp:txBody>
      <dsp:txXfrm>
        <a:off x="698782" y="1724594"/>
        <a:ext cx="601542" cy="597856"/>
      </dsp:txXfrm>
    </dsp:sp>
    <dsp:sp modelId="{789555E7-C200-4D5B-A130-805CA510A7BC}">
      <dsp:nvSpPr>
        <dsp:cNvPr id="0" name=""/>
        <dsp:cNvSpPr/>
      </dsp:nvSpPr>
      <dsp:spPr>
        <a:xfrm rot="20700000">
          <a:off x="1072371" y="581865"/>
          <a:ext cx="1187101" cy="1187101"/>
        </a:xfrm>
        <a:prstGeom prst="gear6">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Chapter</a:t>
          </a:r>
        </a:p>
      </dsp:txBody>
      <dsp:txXfrm rot="-20700000">
        <a:off x="1332738" y="842231"/>
        <a:ext cx="666369" cy="666369"/>
      </dsp:txXfrm>
    </dsp:sp>
    <dsp:sp modelId="{CC29AEF9-5771-4F70-9586-4E77CB9937D1}">
      <dsp:nvSpPr>
        <dsp:cNvPr id="0" name=""/>
        <dsp:cNvSpPr/>
      </dsp:nvSpPr>
      <dsp:spPr>
        <a:xfrm>
          <a:off x="1222576" y="1567059"/>
          <a:ext cx="2132380" cy="2132380"/>
        </a:xfrm>
        <a:prstGeom prst="circularArrow">
          <a:avLst>
            <a:gd name="adj1" fmla="val 4687"/>
            <a:gd name="adj2" fmla="val 299029"/>
            <a:gd name="adj3" fmla="val 2479942"/>
            <a:gd name="adj4" fmla="val 15941640"/>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068989-10E2-419D-A8E0-3EC1146DE147}">
      <dsp:nvSpPr>
        <dsp:cNvPr id="0" name=""/>
        <dsp:cNvSpPr/>
      </dsp:nvSpPr>
      <dsp:spPr>
        <a:xfrm>
          <a:off x="179194" y="1154656"/>
          <a:ext cx="1549307" cy="1549307"/>
        </a:xfrm>
        <a:prstGeom prst="leftCircularArrow">
          <a:avLst>
            <a:gd name="adj1" fmla="val 6452"/>
            <a:gd name="adj2" fmla="val 429999"/>
            <a:gd name="adj3" fmla="val 10489124"/>
            <a:gd name="adj4" fmla="val 14837806"/>
            <a:gd name="adj5" fmla="val 7527"/>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B5DA50-484D-43B5-8DB4-2F6B48E87705}">
      <dsp:nvSpPr>
        <dsp:cNvPr id="0" name=""/>
        <dsp:cNvSpPr/>
      </dsp:nvSpPr>
      <dsp:spPr>
        <a:xfrm>
          <a:off x="797783" y="326847"/>
          <a:ext cx="1670465" cy="1670465"/>
        </a:xfrm>
        <a:prstGeom prst="circularArrow">
          <a:avLst>
            <a:gd name="adj1" fmla="val 5984"/>
            <a:gd name="adj2" fmla="val 394124"/>
            <a:gd name="adj3" fmla="val 13313824"/>
            <a:gd name="adj4" fmla="val 10508221"/>
            <a:gd name="adj5" fmla="val 6981"/>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82A77-8888-42C9-97F4-0EAA35298071}">
      <dsp:nvSpPr>
        <dsp:cNvPr id="0" name=""/>
        <dsp:cNvSpPr/>
      </dsp:nvSpPr>
      <dsp:spPr>
        <a:xfrm>
          <a:off x="1363027" y="1811496"/>
          <a:ext cx="1665922" cy="1665922"/>
        </a:xfrm>
        <a:prstGeom prst="gear9">
          <a:avLst/>
        </a:prstGeom>
        <a:solidFill>
          <a:schemeClr val="accent5">
            <a:hueOff val="0"/>
            <a:satOff val="0"/>
            <a:lumOff val="0"/>
            <a:alpha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Society</a:t>
          </a:r>
        </a:p>
      </dsp:txBody>
      <dsp:txXfrm>
        <a:off x="1697951" y="2201730"/>
        <a:ext cx="996074" cy="856319"/>
      </dsp:txXfrm>
    </dsp:sp>
    <dsp:sp modelId="{74313373-2020-4678-983A-AB9F9C79E94E}">
      <dsp:nvSpPr>
        <dsp:cNvPr id="0" name=""/>
        <dsp:cNvSpPr/>
      </dsp:nvSpPr>
      <dsp:spPr>
        <a:xfrm>
          <a:off x="393763" y="1417732"/>
          <a:ext cx="1211580" cy="1211580"/>
        </a:xfrm>
        <a:prstGeom prst="gear6">
          <a:avLst/>
        </a:prstGeom>
        <a:solidFill>
          <a:schemeClr val="accent5">
            <a:hueOff val="-3676673"/>
            <a:satOff val="-5114"/>
            <a:lumOff val="-1961"/>
            <a:alpha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Region</a:t>
          </a:r>
        </a:p>
      </dsp:txBody>
      <dsp:txXfrm>
        <a:off x="698782" y="1724594"/>
        <a:ext cx="601542" cy="597856"/>
      </dsp:txXfrm>
    </dsp:sp>
    <dsp:sp modelId="{789555E7-C200-4D5B-A130-805CA510A7BC}">
      <dsp:nvSpPr>
        <dsp:cNvPr id="0" name=""/>
        <dsp:cNvSpPr/>
      </dsp:nvSpPr>
      <dsp:spPr>
        <a:xfrm rot="20700000">
          <a:off x="1072371" y="581865"/>
          <a:ext cx="1187101" cy="1187101"/>
        </a:xfrm>
        <a:prstGeom prst="gear6">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Chapter</a:t>
          </a:r>
        </a:p>
      </dsp:txBody>
      <dsp:txXfrm rot="-20700000">
        <a:off x="1332738" y="842231"/>
        <a:ext cx="666369" cy="666369"/>
      </dsp:txXfrm>
    </dsp:sp>
    <dsp:sp modelId="{CC29AEF9-5771-4F70-9586-4E77CB9937D1}">
      <dsp:nvSpPr>
        <dsp:cNvPr id="0" name=""/>
        <dsp:cNvSpPr/>
      </dsp:nvSpPr>
      <dsp:spPr>
        <a:xfrm>
          <a:off x="1222576" y="1567059"/>
          <a:ext cx="2132380" cy="2132380"/>
        </a:xfrm>
        <a:prstGeom prst="circularArrow">
          <a:avLst>
            <a:gd name="adj1" fmla="val 4687"/>
            <a:gd name="adj2" fmla="val 299029"/>
            <a:gd name="adj3" fmla="val 2479942"/>
            <a:gd name="adj4" fmla="val 15941640"/>
            <a:gd name="adj5" fmla="val 5469"/>
          </a:avLst>
        </a:prstGeom>
        <a:solidFill>
          <a:schemeClr val="accent5">
            <a:hueOff val="0"/>
            <a:satOff val="0"/>
            <a:lumOff val="0"/>
            <a:alpha val="30000"/>
          </a:schemeClr>
        </a:solidFill>
        <a:ln>
          <a:noFill/>
        </a:ln>
        <a:effectLst/>
      </dsp:spPr>
      <dsp:style>
        <a:lnRef idx="0">
          <a:scrgbClr r="0" g="0" b="0"/>
        </a:lnRef>
        <a:fillRef idx="1">
          <a:scrgbClr r="0" g="0" b="0"/>
        </a:fillRef>
        <a:effectRef idx="0">
          <a:scrgbClr r="0" g="0" b="0"/>
        </a:effectRef>
        <a:fontRef idx="minor">
          <a:schemeClr val="lt1"/>
        </a:fontRef>
      </dsp:style>
    </dsp:sp>
    <dsp:sp modelId="{88068989-10E2-419D-A8E0-3EC1146DE147}">
      <dsp:nvSpPr>
        <dsp:cNvPr id="0" name=""/>
        <dsp:cNvSpPr/>
      </dsp:nvSpPr>
      <dsp:spPr>
        <a:xfrm>
          <a:off x="179194" y="1154656"/>
          <a:ext cx="1549307" cy="1549307"/>
        </a:xfrm>
        <a:prstGeom prst="leftCircularArrow">
          <a:avLst>
            <a:gd name="adj1" fmla="val 6452"/>
            <a:gd name="adj2" fmla="val 429999"/>
            <a:gd name="adj3" fmla="val 10489124"/>
            <a:gd name="adj4" fmla="val 14837806"/>
            <a:gd name="adj5" fmla="val 7527"/>
          </a:avLst>
        </a:prstGeom>
        <a:solidFill>
          <a:schemeClr val="accent5">
            <a:hueOff val="-3676673"/>
            <a:satOff val="-5114"/>
            <a:lumOff val="-1961"/>
            <a:alpha val="30000"/>
          </a:schemeClr>
        </a:solidFill>
        <a:ln>
          <a:noFill/>
        </a:ln>
        <a:effectLst/>
      </dsp:spPr>
      <dsp:style>
        <a:lnRef idx="0">
          <a:scrgbClr r="0" g="0" b="0"/>
        </a:lnRef>
        <a:fillRef idx="1">
          <a:scrgbClr r="0" g="0" b="0"/>
        </a:fillRef>
        <a:effectRef idx="0">
          <a:scrgbClr r="0" g="0" b="0"/>
        </a:effectRef>
        <a:fontRef idx="minor">
          <a:schemeClr val="lt1"/>
        </a:fontRef>
      </dsp:style>
    </dsp:sp>
    <dsp:sp modelId="{97B5DA50-484D-43B5-8DB4-2F6B48E87705}">
      <dsp:nvSpPr>
        <dsp:cNvPr id="0" name=""/>
        <dsp:cNvSpPr/>
      </dsp:nvSpPr>
      <dsp:spPr>
        <a:xfrm>
          <a:off x="797783" y="326847"/>
          <a:ext cx="1670465" cy="1670465"/>
        </a:xfrm>
        <a:prstGeom prst="circularArrow">
          <a:avLst>
            <a:gd name="adj1" fmla="val 5984"/>
            <a:gd name="adj2" fmla="val 394124"/>
            <a:gd name="adj3" fmla="val 13313824"/>
            <a:gd name="adj4" fmla="val 10508221"/>
            <a:gd name="adj5" fmla="val 6981"/>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82A77-8888-42C9-97F4-0EAA35298071}">
      <dsp:nvSpPr>
        <dsp:cNvPr id="0" name=""/>
        <dsp:cNvSpPr/>
      </dsp:nvSpPr>
      <dsp:spPr>
        <a:xfrm>
          <a:off x="1363027" y="1811496"/>
          <a:ext cx="1665922" cy="1665922"/>
        </a:xfrm>
        <a:prstGeom prst="gear9">
          <a:avLst/>
        </a:prstGeom>
        <a:solidFill>
          <a:schemeClr val="accent5">
            <a:hueOff val="0"/>
            <a:satOff val="0"/>
            <a:lumOff val="0"/>
            <a:alpha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Society</a:t>
          </a:r>
        </a:p>
      </dsp:txBody>
      <dsp:txXfrm>
        <a:off x="1697951" y="2201730"/>
        <a:ext cx="996074" cy="856319"/>
      </dsp:txXfrm>
    </dsp:sp>
    <dsp:sp modelId="{74313373-2020-4678-983A-AB9F9C79E94E}">
      <dsp:nvSpPr>
        <dsp:cNvPr id="0" name=""/>
        <dsp:cNvSpPr/>
      </dsp:nvSpPr>
      <dsp:spPr>
        <a:xfrm>
          <a:off x="393763" y="1417732"/>
          <a:ext cx="1211580" cy="1211580"/>
        </a:xfrm>
        <a:prstGeom prst="gear6">
          <a:avLst/>
        </a:prstGeom>
        <a:solidFill>
          <a:schemeClr val="accent5">
            <a:hueOff val="-3676673"/>
            <a:satOff val="-5114"/>
            <a:lumOff val="-196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Region</a:t>
          </a:r>
        </a:p>
      </dsp:txBody>
      <dsp:txXfrm>
        <a:off x="698782" y="1724594"/>
        <a:ext cx="601542" cy="597856"/>
      </dsp:txXfrm>
    </dsp:sp>
    <dsp:sp modelId="{789555E7-C200-4D5B-A130-805CA510A7BC}">
      <dsp:nvSpPr>
        <dsp:cNvPr id="0" name=""/>
        <dsp:cNvSpPr/>
      </dsp:nvSpPr>
      <dsp:spPr>
        <a:xfrm rot="20700000">
          <a:off x="1072371" y="581865"/>
          <a:ext cx="1187101" cy="1187101"/>
        </a:xfrm>
        <a:prstGeom prst="gear6">
          <a:avLst/>
        </a:prstGeom>
        <a:solidFill>
          <a:schemeClr val="accent5">
            <a:hueOff val="-7353345"/>
            <a:satOff val="-10228"/>
            <a:lumOff val="-3922"/>
            <a:alpha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Chapter</a:t>
          </a:r>
        </a:p>
      </dsp:txBody>
      <dsp:txXfrm rot="-20700000">
        <a:off x="1332738" y="842231"/>
        <a:ext cx="666369" cy="666369"/>
      </dsp:txXfrm>
    </dsp:sp>
    <dsp:sp modelId="{CC29AEF9-5771-4F70-9586-4E77CB9937D1}">
      <dsp:nvSpPr>
        <dsp:cNvPr id="0" name=""/>
        <dsp:cNvSpPr/>
      </dsp:nvSpPr>
      <dsp:spPr>
        <a:xfrm>
          <a:off x="1222576" y="1567059"/>
          <a:ext cx="2132380" cy="2132380"/>
        </a:xfrm>
        <a:prstGeom prst="circularArrow">
          <a:avLst>
            <a:gd name="adj1" fmla="val 4687"/>
            <a:gd name="adj2" fmla="val 299029"/>
            <a:gd name="adj3" fmla="val 2479942"/>
            <a:gd name="adj4" fmla="val 15941640"/>
            <a:gd name="adj5" fmla="val 5469"/>
          </a:avLst>
        </a:prstGeom>
        <a:solidFill>
          <a:schemeClr val="accent5">
            <a:hueOff val="0"/>
            <a:satOff val="0"/>
            <a:lumOff val="0"/>
            <a:alpha val="30000"/>
          </a:schemeClr>
        </a:solidFill>
        <a:ln>
          <a:noFill/>
        </a:ln>
        <a:effectLst/>
      </dsp:spPr>
      <dsp:style>
        <a:lnRef idx="0">
          <a:scrgbClr r="0" g="0" b="0"/>
        </a:lnRef>
        <a:fillRef idx="1">
          <a:scrgbClr r="0" g="0" b="0"/>
        </a:fillRef>
        <a:effectRef idx="0">
          <a:scrgbClr r="0" g="0" b="0"/>
        </a:effectRef>
        <a:fontRef idx="minor">
          <a:schemeClr val="lt1"/>
        </a:fontRef>
      </dsp:style>
    </dsp:sp>
    <dsp:sp modelId="{88068989-10E2-419D-A8E0-3EC1146DE147}">
      <dsp:nvSpPr>
        <dsp:cNvPr id="0" name=""/>
        <dsp:cNvSpPr/>
      </dsp:nvSpPr>
      <dsp:spPr>
        <a:xfrm>
          <a:off x="179194" y="1154656"/>
          <a:ext cx="1549307" cy="1549307"/>
        </a:xfrm>
        <a:prstGeom prst="leftCircularArrow">
          <a:avLst>
            <a:gd name="adj1" fmla="val 6452"/>
            <a:gd name="adj2" fmla="val 429999"/>
            <a:gd name="adj3" fmla="val 10489124"/>
            <a:gd name="adj4" fmla="val 14837806"/>
            <a:gd name="adj5" fmla="val 7527"/>
          </a:avLst>
        </a:prstGeom>
        <a:solidFill>
          <a:schemeClr val="accent5">
            <a:hueOff val="-3676673"/>
            <a:satOff val="-5114"/>
            <a:lumOff val="-1961"/>
          </a:schemeClr>
        </a:solidFill>
        <a:ln>
          <a:noFill/>
        </a:ln>
        <a:effectLst/>
      </dsp:spPr>
      <dsp:style>
        <a:lnRef idx="0">
          <a:scrgbClr r="0" g="0" b="0"/>
        </a:lnRef>
        <a:fillRef idx="1">
          <a:scrgbClr r="0" g="0" b="0"/>
        </a:fillRef>
        <a:effectRef idx="0">
          <a:scrgbClr r="0" g="0" b="0"/>
        </a:effectRef>
        <a:fontRef idx="minor">
          <a:schemeClr val="lt1"/>
        </a:fontRef>
      </dsp:style>
    </dsp:sp>
    <dsp:sp modelId="{97B5DA50-484D-43B5-8DB4-2F6B48E87705}">
      <dsp:nvSpPr>
        <dsp:cNvPr id="0" name=""/>
        <dsp:cNvSpPr/>
      </dsp:nvSpPr>
      <dsp:spPr>
        <a:xfrm>
          <a:off x="797783" y="326847"/>
          <a:ext cx="1670465" cy="1670465"/>
        </a:xfrm>
        <a:prstGeom prst="circularArrow">
          <a:avLst>
            <a:gd name="adj1" fmla="val 5984"/>
            <a:gd name="adj2" fmla="val 394124"/>
            <a:gd name="adj3" fmla="val 13313824"/>
            <a:gd name="adj4" fmla="val 10508221"/>
            <a:gd name="adj5" fmla="val 6981"/>
          </a:avLst>
        </a:prstGeom>
        <a:solidFill>
          <a:schemeClr val="accent5">
            <a:hueOff val="-7353345"/>
            <a:satOff val="-10228"/>
            <a:lumOff val="-3922"/>
            <a:alpha val="3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82A77-8888-42C9-97F4-0EAA35298071}">
      <dsp:nvSpPr>
        <dsp:cNvPr id="0" name=""/>
        <dsp:cNvSpPr/>
      </dsp:nvSpPr>
      <dsp:spPr>
        <a:xfrm>
          <a:off x="1363027" y="1811496"/>
          <a:ext cx="1665922" cy="1665922"/>
        </a:xfrm>
        <a:prstGeom prst="gear9">
          <a:avLst/>
        </a:prstGeom>
        <a:solidFill>
          <a:schemeClr val="accent5">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Society</a:t>
          </a:r>
        </a:p>
      </dsp:txBody>
      <dsp:txXfrm>
        <a:off x="1697951" y="2201730"/>
        <a:ext cx="996074" cy="856319"/>
      </dsp:txXfrm>
    </dsp:sp>
    <dsp:sp modelId="{74313373-2020-4678-983A-AB9F9C79E94E}">
      <dsp:nvSpPr>
        <dsp:cNvPr id="0" name=""/>
        <dsp:cNvSpPr/>
      </dsp:nvSpPr>
      <dsp:spPr>
        <a:xfrm>
          <a:off x="393763" y="1417732"/>
          <a:ext cx="1211580" cy="1211580"/>
        </a:xfrm>
        <a:prstGeom prst="gear6">
          <a:avLst/>
        </a:prstGeom>
        <a:solidFill>
          <a:schemeClr val="accent5">
            <a:hueOff val="-3676673"/>
            <a:satOff val="-5114"/>
            <a:lumOff val="-1961"/>
            <a:alpha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Region</a:t>
          </a:r>
        </a:p>
      </dsp:txBody>
      <dsp:txXfrm>
        <a:off x="698782" y="1724594"/>
        <a:ext cx="601542" cy="597856"/>
      </dsp:txXfrm>
    </dsp:sp>
    <dsp:sp modelId="{789555E7-C200-4D5B-A130-805CA510A7BC}">
      <dsp:nvSpPr>
        <dsp:cNvPr id="0" name=""/>
        <dsp:cNvSpPr/>
      </dsp:nvSpPr>
      <dsp:spPr>
        <a:xfrm rot="20700000">
          <a:off x="1072371" y="581865"/>
          <a:ext cx="1187101" cy="1187101"/>
        </a:xfrm>
        <a:prstGeom prst="gear6">
          <a:avLst/>
        </a:prstGeom>
        <a:solidFill>
          <a:schemeClr val="accent5">
            <a:hueOff val="-7353345"/>
            <a:satOff val="-10228"/>
            <a:lumOff val="-3922"/>
            <a:alpha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Chapter</a:t>
          </a:r>
        </a:p>
      </dsp:txBody>
      <dsp:txXfrm rot="-20700000">
        <a:off x="1332738" y="842231"/>
        <a:ext cx="666369" cy="666369"/>
      </dsp:txXfrm>
    </dsp:sp>
    <dsp:sp modelId="{CC29AEF9-5771-4F70-9586-4E77CB9937D1}">
      <dsp:nvSpPr>
        <dsp:cNvPr id="0" name=""/>
        <dsp:cNvSpPr/>
      </dsp:nvSpPr>
      <dsp:spPr>
        <a:xfrm>
          <a:off x="1222576" y="1567059"/>
          <a:ext cx="2132380" cy="2132380"/>
        </a:xfrm>
        <a:prstGeom prst="circularArrow">
          <a:avLst>
            <a:gd name="adj1" fmla="val 4687"/>
            <a:gd name="adj2" fmla="val 299029"/>
            <a:gd name="adj3" fmla="val 2479942"/>
            <a:gd name="adj4" fmla="val 15941640"/>
            <a:gd name="adj5" fmla="val 5469"/>
          </a:avLst>
        </a:prstGeom>
        <a:solidFill>
          <a:schemeClr val="accent5">
            <a:hueOff val="0"/>
            <a:satOff val="0"/>
            <a:lumOff val="0"/>
          </a:schemeClr>
        </a:solidFill>
        <a:ln>
          <a:noFill/>
        </a:ln>
        <a:effectLst/>
      </dsp:spPr>
      <dsp:style>
        <a:lnRef idx="0">
          <a:scrgbClr r="0" g="0" b="0"/>
        </a:lnRef>
        <a:fillRef idx="1">
          <a:scrgbClr r="0" g="0" b="0"/>
        </a:fillRef>
        <a:effectRef idx="0">
          <a:scrgbClr r="0" g="0" b="0"/>
        </a:effectRef>
        <a:fontRef idx="minor">
          <a:schemeClr val="lt1"/>
        </a:fontRef>
      </dsp:style>
    </dsp:sp>
    <dsp:sp modelId="{88068989-10E2-419D-A8E0-3EC1146DE147}">
      <dsp:nvSpPr>
        <dsp:cNvPr id="0" name=""/>
        <dsp:cNvSpPr/>
      </dsp:nvSpPr>
      <dsp:spPr>
        <a:xfrm>
          <a:off x="179194" y="1154656"/>
          <a:ext cx="1549307" cy="1549307"/>
        </a:xfrm>
        <a:prstGeom prst="leftCircularArrow">
          <a:avLst>
            <a:gd name="adj1" fmla="val 6452"/>
            <a:gd name="adj2" fmla="val 429999"/>
            <a:gd name="adj3" fmla="val 10489124"/>
            <a:gd name="adj4" fmla="val 14837806"/>
            <a:gd name="adj5" fmla="val 7527"/>
          </a:avLst>
        </a:prstGeom>
        <a:solidFill>
          <a:schemeClr val="accent5">
            <a:hueOff val="-3676673"/>
            <a:satOff val="-5114"/>
            <a:lumOff val="-1961"/>
            <a:alpha val="30000"/>
          </a:schemeClr>
        </a:solidFill>
        <a:ln>
          <a:noFill/>
        </a:ln>
        <a:effectLst/>
      </dsp:spPr>
      <dsp:style>
        <a:lnRef idx="0">
          <a:scrgbClr r="0" g="0" b="0"/>
        </a:lnRef>
        <a:fillRef idx="1">
          <a:scrgbClr r="0" g="0" b="0"/>
        </a:fillRef>
        <a:effectRef idx="0">
          <a:scrgbClr r="0" g="0" b="0"/>
        </a:effectRef>
        <a:fontRef idx="minor">
          <a:schemeClr val="lt1"/>
        </a:fontRef>
      </dsp:style>
    </dsp:sp>
    <dsp:sp modelId="{97B5DA50-484D-43B5-8DB4-2F6B48E87705}">
      <dsp:nvSpPr>
        <dsp:cNvPr id="0" name=""/>
        <dsp:cNvSpPr/>
      </dsp:nvSpPr>
      <dsp:spPr>
        <a:xfrm>
          <a:off x="797783" y="326847"/>
          <a:ext cx="1670465" cy="1670465"/>
        </a:xfrm>
        <a:prstGeom prst="circularArrow">
          <a:avLst>
            <a:gd name="adj1" fmla="val 5984"/>
            <a:gd name="adj2" fmla="val 394124"/>
            <a:gd name="adj3" fmla="val 13313824"/>
            <a:gd name="adj4" fmla="val 10508221"/>
            <a:gd name="adj5" fmla="val 6981"/>
          </a:avLst>
        </a:prstGeom>
        <a:solidFill>
          <a:schemeClr val="accent5">
            <a:hueOff val="-7353345"/>
            <a:satOff val="-10228"/>
            <a:lumOff val="-3922"/>
            <a:alpha val="3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F5F7D2-1816-4EF0-8BD0-12CB39713A3C}" type="datetimeFigureOut">
              <a:rPr lang="en-US" smtClean="0"/>
              <a:t>12/9/2020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513A12-EE0A-4885-97C0-0BED02121865}" type="slidenum">
              <a:rPr lang="en-US" smtClean="0"/>
              <a:t>‹#›</a:t>
            </a:fld>
            <a:endParaRPr lang="en-US" dirty="0"/>
          </a:p>
        </p:txBody>
      </p:sp>
    </p:spTree>
    <p:extLst>
      <p:ext uri="{BB962C8B-B14F-4D97-AF65-F5344CB8AC3E}">
        <p14:creationId xmlns:p14="http://schemas.microsoft.com/office/powerpoint/2010/main" val="1015004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E4D17-826E-4A4D-B752-1D0324CEE8EF}" type="datetimeFigureOut">
              <a:rPr lang="en-US" smtClean="0"/>
              <a:t>12/9/2020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52422-9663-418F-AB82-B4C941E8A4D0}" type="slidenum">
              <a:rPr lang="en-US" smtClean="0"/>
              <a:t>‹#›</a:t>
            </a:fld>
            <a:endParaRPr lang="en-US" dirty="0"/>
          </a:p>
        </p:txBody>
      </p:sp>
    </p:spTree>
    <p:extLst>
      <p:ext uri="{BB962C8B-B14F-4D97-AF65-F5344CB8AC3E}">
        <p14:creationId xmlns:p14="http://schemas.microsoft.com/office/powerpoint/2010/main" val="70947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a:t>
            </a:r>
            <a:r>
              <a:rPr lang="en-US" baseline="0" dirty="0"/>
              <a:t> yourself first. </a:t>
            </a:r>
          </a:p>
          <a:p>
            <a:pPr marL="171450" indent="-171450">
              <a:buFont typeface="Arial" panose="020B0604020202020204" pitchFamily="34" charset="0"/>
              <a:buChar char="•"/>
            </a:pPr>
            <a:r>
              <a:rPr lang="en-US" baseline="0" dirty="0"/>
              <a:t>Remember that so much work is done digitally; an image can be very helpful to give people a visual of who you are!</a:t>
            </a:r>
            <a:endParaRPr lang="en-US" dirty="0"/>
          </a:p>
          <a:p>
            <a:pPr marL="171450" indent="-171450">
              <a:buFont typeface="Arial" panose="020B0604020202020204" pitchFamily="34" charset="0"/>
              <a:buChar char="•"/>
            </a:pPr>
            <a:r>
              <a:rPr lang="en-US" dirty="0"/>
              <a:t>Please modify</a:t>
            </a:r>
            <a:r>
              <a:rPr lang="en-US" baseline="0" dirty="0"/>
              <a:t> this slide with your information. The next slide is an example slide. </a:t>
            </a:r>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3</a:t>
            </a:fld>
            <a:endParaRPr lang="en-US" dirty="0"/>
          </a:p>
        </p:txBody>
      </p:sp>
    </p:spTree>
    <p:extLst>
      <p:ext uri="{BB962C8B-B14F-4D97-AF65-F5344CB8AC3E}">
        <p14:creationId xmlns:p14="http://schemas.microsoft.com/office/powerpoint/2010/main" val="41067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Each year this information may change. This</a:t>
            </a:r>
            <a:r>
              <a:rPr lang="en-US" baseline="0" dirty="0"/>
              <a:t> slide reflects 2017-2018.</a:t>
            </a:r>
            <a:endParaRPr lang="en-US" dirty="0"/>
          </a:p>
          <a:p>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21</a:t>
            </a:fld>
            <a:endParaRPr lang="en-US" dirty="0"/>
          </a:p>
        </p:txBody>
      </p:sp>
    </p:spTree>
    <p:extLst>
      <p:ext uri="{BB962C8B-B14F-4D97-AF65-F5344CB8AC3E}">
        <p14:creationId xmlns:p14="http://schemas.microsoft.com/office/powerpoint/2010/main" val="2515513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23</a:t>
            </a:fld>
            <a:endParaRPr lang="en-US" dirty="0"/>
          </a:p>
        </p:txBody>
      </p:sp>
    </p:spTree>
    <p:extLst>
      <p:ext uri="{BB962C8B-B14F-4D97-AF65-F5344CB8AC3E}">
        <p14:creationId xmlns:p14="http://schemas.microsoft.com/office/powerpoint/2010/main" val="249761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Does your Region have a goal/MBO template chairs should use? Discuss it here. </a:t>
            </a:r>
          </a:p>
          <a:p>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24</a:t>
            </a:fld>
            <a:endParaRPr lang="en-US" dirty="0"/>
          </a:p>
        </p:txBody>
      </p:sp>
    </p:spTree>
    <p:extLst>
      <p:ext uri="{BB962C8B-B14F-4D97-AF65-F5344CB8AC3E}">
        <p14:creationId xmlns:p14="http://schemas.microsoft.com/office/powerpoint/2010/main" val="26604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Does your Region have a goal/MBO template chairs should use? Discuss it here. </a:t>
            </a:r>
          </a:p>
          <a:p>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25</a:t>
            </a:fld>
            <a:endParaRPr lang="en-US" dirty="0"/>
          </a:p>
        </p:txBody>
      </p:sp>
    </p:spTree>
    <p:extLst>
      <p:ext uri="{BB962C8B-B14F-4D97-AF65-F5344CB8AC3E}">
        <p14:creationId xmlns:p14="http://schemas.microsoft.com/office/powerpoint/2010/main" val="2660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not meant to be presented;</a:t>
            </a:r>
            <a:r>
              <a:rPr lang="en-US" baseline="0" dirty="0"/>
              <a:t> it is meant as resources for the audience. </a:t>
            </a:r>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26</a:t>
            </a:fld>
            <a:endParaRPr lang="en-US" dirty="0"/>
          </a:p>
        </p:txBody>
      </p:sp>
    </p:spTree>
    <p:extLst>
      <p:ext uri="{BB962C8B-B14F-4D97-AF65-F5344CB8AC3E}">
        <p14:creationId xmlns:p14="http://schemas.microsoft.com/office/powerpoint/2010/main" val="2497618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section is not meant to be presented;</a:t>
            </a:r>
            <a:r>
              <a:rPr lang="en-US" baseline="0" dirty="0"/>
              <a:t> it is meant as resources for the audience. </a:t>
            </a:r>
            <a:endParaRPr lang="en-US" dirty="0"/>
          </a:p>
          <a:p>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27</a:t>
            </a:fld>
            <a:endParaRPr lang="en-US" dirty="0"/>
          </a:p>
        </p:txBody>
      </p:sp>
    </p:spTree>
    <p:extLst>
      <p:ext uri="{BB962C8B-B14F-4D97-AF65-F5344CB8AC3E}">
        <p14:creationId xmlns:p14="http://schemas.microsoft.com/office/powerpoint/2010/main" val="3120367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section is not meant to be presented;</a:t>
            </a:r>
            <a:r>
              <a:rPr lang="en-US" baseline="0" dirty="0"/>
              <a:t> it is meant as resources for the audience. </a:t>
            </a:r>
            <a:endParaRPr lang="en-US" dirty="0"/>
          </a:p>
          <a:p>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28</a:t>
            </a:fld>
            <a:endParaRPr lang="en-US" dirty="0"/>
          </a:p>
        </p:txBody>
      </p:sp>
    </p:spTree>
    <p:extLst>
      <p:ext uri="{BB962C8B-B14F-4D97-AF65-F5344CB8AC3E}">
        <p14:creationId xmlns:p14="http://schemas.microsoft.com/office/powerpoint/2010/main" val="1501498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Basecamp is a web based tool – no software of any kind to install.</a:t>
            </a:r>
          </a:p>
          <a:p>
            <a:pPr marL="171450" indent="-171450">
              <a:buFont typeface="Arial" panose="020B0604020202020204" pitchFamily="34" charset="0"/>
              <a:buChar char="•"/>
            </a:pPr>
            <a:r>
              <a:rPr lang="en-US" dirty="0"/>
              <a:t>Easily accessible anywhere with mobile app.</a:t>
            </a:r>
          </a:p>
          <a:p>
            <a:pPr marL="628650" lvl="1" indent="-171450">
              <a:buFont typeface="Arial" panose="020B0604020202020204" pitchFamily="34" charset="0"/>
              <a:buChar char="•"/>
            </a:pPr>
            <a:r>
              <a:rPr lang="en-US" dirty="0"/>
              <a:t>Get Basecamp 3 for iOS in the App Store. You’ll need to be on iOS 9 or later.</a:t>
            </a:r>
          </a:p>
          <a:p>
            <a:pPr marL="628650" lvl="1" indent="-171450">
              <a:buFont typeface="Arial" panose="020B0604020202020204" pitchFamily="34" charset="0"/>
              <a:buChar char="•"/>
            </a:pPr>
            <a:r>
              <a:rPr lang="en-US" dirty="0"/>
              <a:t>Basecamp 3 is available for Android phones and tablets on the Google Play store. Make sure you’ve got Android 4.4 or newer. </a:t>
            </a:r>
          </a:p>
          <a:p>
            <a:pPr marL="171450" lvl="0" indent="-171450">
              <a:buFont typeface="Arial" panose="020B0604020202020204" pitchFamily="34" charset="0"/>
              <a:buChar char="•"/>
            </a:pPr>
            <a:r>
              <a:rPr lang="en-US" dirty="0"/>
              <a:t>Access is limited and controllable – by invitation only with user log in. </a:t>
            </a:r>
          </a:p>
          <a:p>
            <a:pPr marL="628650" lvl="1" indent="-171450">
              <a:buFont typeface="Arial" panose="020B0604020202020204" pitchFamily="34" charset="0"/>
              <a:buChar char="•"/>
            </a:pPr>
            <a:r>
              <a:rPr lang="en-US" b="1" dirty="0"/>
              <a:t>Members </a:t>
            </a:r>
            <a:r>
              <a:rPr lang="en-US" dirty="0"/>
              <a:t>have full access to project content. </a:t>
            </a:r>
          </a:p>
          <a:p>
            <a:pPr marL="628650" lvl="1" indent="-171450">
              <a:buFont typeface="Arial" panose="020B0604020202020204" pitchFamily="34" charset="0"/>
              <a:buChar char="•"/>
            </a:pPr>
            <a:r>
              <a:rPr lang="en-US" b="1" dirty="0"/>
              <a:t>Clients </a:t>
            </a:r>
            <a:r>
              <a:rPr lang="en-US" dirty="0"/>
              <a:t>have access only to what you want them to see.</a:t>
            </a:r>
          </a:p>
          <a:p>
            <a:pPr marL="171450" lvl="0" indent="-171450">
              <a:buFont typeface="Arial" panose="020B0604020202020204" pitchFamily="34" charset="0"/>
              <a:buChar char="•"/>
            </a:pPr>
            <a:r>
              <a:rPr lang="en-US" dirty="0"/>
              <a:t>Membership list can be easily modified as members roll on/off volunteer</a:t>
            </a:r>
            <a:r>
              <a:rPr lang="en-US" baseline="0" dirty="0"/>
              <a:t> roles. </a:t>
            </a:r>
          </a:p>
          <a:p>
            <a:pPr marL="171450" lvl="0" indent="-171450">
              <a:buFont typeface="Arial" panose="020B0604020202020204" pitchFamily="34" charset="0"/>
              <a:buChar char="•"/>
            </a:pPr>
            <a:r>
              <a:rPr lang="en-US" dirty="0"/>
              <a:t>Provides a single platform for members and staff that participate in multiple ASHRAE committees – all projects in one place with one user log in.</a:t>
            </a:r>
          </a:p>
          <a:p>
            <a:pPr marL="171450" lvl="0" indent="-171450">
              <a:buFont typeface="Arial" panose="020B0604020202020204" pitchFamily="34" charset="0"/>
              <a:buChar char="•"/>
            </a:pPr>
            <a:r>
              <a:rPr lang="en-US" dirty="0"/>
              <a:t>Project information can be archived to retain knowledge. Archives can be easily accessed should the need arise.</a:t>
            </a:r>
          </a:p>
          <a:p>
            <a:pPr marL="171450" lvl="0" indent="-171450">
              <a:buFont typeface="Arial" panose="020B0604020202020204" pitchFamily="34" charset="0"/>
              <a:buChar char="•"/>
            </a:pPr>
            <a:r>
              <a:rPr lang="en-US" dirty="0"/>
              <a:t>Terms and conditions do not pose ownership or data mining risk to posted content.</a:t>
            </a:r>
          </a:p>
          <a:p>
            <a:endParaRPr lang="en-US" dirty="0"/>
          </a:p>
          <a:p>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29</a:t>
            </a:fld>
            <a:endParaRPr lang="en-US" dirty="0"/>
          </a:p>
        </p:txBody>
      </p:sp>
    </p:spTree>
    <p:extLst>
      <p:ext uri="{BB962C8B-B14F-4D97-AF65-F5344CB8AC3E}">
        <p14:creationId xmlns:p14="http://schemas.microsoft.com/office/powerpoint/2010/main" val="2640383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want from an electronic collaboration tool?</a:t>
            </a:r>
          </a:p>
          <a:p>
            <a:r>
              <a:rPr lang="en-US" dirty="0"/>
              <a:t>The ability to find all pertinent group documents in one place.</a:t>
            </a:r>
          </a:p>
          <a:p>
            <a:r>
              <a:rPr lang="en-US" dirty="0"/>
              <a:t>To easily manage which version of a document is the most current.</a:t>
            </a:r>
          </a:p>
          <a:p>
            <a:r>
              <a:rPr lang="en-US" dirty="0"/>
              <a:t>To be able to generate discussion strings that are centrally located.</a:t>
            </a:r>
          </a:p>
          <a:p>
            <a:r>
              <a:rPr lang="en-US" dirty="0"/>
              <a:t>Email some or all of the group from a central location.</a:t>
            </a:r>
          </a:p>
          <a:p>
            <a:r>
              <a:rPr lang="en-US" dirty="0"/>
              <a:t>Have the ability to periodically archive some or all of the content.</a:t>
            </a:r>
          </a:p>
          <a:p>
            <a:r>
              <a:rPr lang="en-US" dirty="0"/>
              <a:t>Standardize on one platform so volunteers and staff don’t have to learn a different method for every group they belong to.</a:t>
            </a:r>
          </a:p>
          <a:p>
            <a:r>
              <a:rPr lang="en-US" dirty="0"/>
              <a:t>Makes it easier for new group members to get up to speed with group activities.</a:t>
            </a:r>
          </a:p>
          <a:p>
            <a:r>
              <a:rPr lang="en-US" dirty="0"/>
              <a:t>Have proper vetting of the tool prior to adoption to ensure our intellectual property is protected.</a:t>
            </a:r>
          </a:p>
          <a:p>
            <a:endParaRPr lang="en-US" dirty="0"/>
          </a:p>
          <a:p>
            <a:r>
              <a:rPr lang="en-US" dirty="0"/>
              <a:t>In 2013 Society year ECC was tasked with researching electronic collaboration options: programs, features, cost.</a:t>
            </a:r>
          </a:p>
          <a:p>
            <a:r>
              <a:rPr lang="en-US" dirty="0"/>
              <a:t>A survey of select members was conducted to find out what collaboration tools were being used, the needs of individuals and groups and the potential obstacles to using the tools currently in use or another tool. Main obstacle was ease of access as some employers limit installation of additional software, including browser plug-ins.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30</a:t>
            </a:fld>
            <a:endParaRPr lang="en-US" dirty="0"/>
          </a:p>
        </p:txBody>
      </p:sp>
    </p:spTree>
    <p:extLst>
      <p:ext uri="{BB962C8B-B14F-4D97-AF65-F5344CB8AC3E}">
        <p14:creationId xmlns:p14="http://schemas.microsoft.com/office/powerpoint/2010/main" val="2566268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not meant to be presented;</a:t>
            </a:r>
            <a:r>
              <a:rPr lang="en-US" baseline="0" dirty="0"/>
              <a:t> it is meant as resources for the audience. </a:t>
            </a:r>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32</a:t>
            </a:fld>
            <a:endParaRPr lang="en-US" dirty="0"/>
          </a:p>
        </p:txBody>
      </p:sp>
    </p:spTree>
    <p:extLst>
      <p:ext uri="{BB962C8B-B14F-4D97-AF65-F5344CB8AC3E}">
        <p14:creationId xmlns:p14="http://schemas.microsoft.com/office/powerpoint/2010/main" val="249761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 around the room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5</a:t>
            </a:fld>
            <a:endParaRPr lang="en-US" dirty="0"/>
          </a:p>
        </p:txBody>
      </p:sp>
    </p:spTree>
    <p:extLst>
      <p:ext uri="{BB962C8B-B14F-4D97-AF65-F5344CB8AC3E}">
        <p14:creationId xmlns:p14="http://schemas.microsoft.com/office/powerpoint/2010/main" val="252282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r>
              <a:rPr lang="en-US" baseline="0" dirty="0"/>
              <a:t>: go around the room and ask for one new thing they learned about</a:t>
            </a:r>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33</a:t>
            </a:fld>
            <a:endParaRPr lang="en-US" dirty="0"/>
          </a:p>
        </p:txBody>
      </p:sp>
    </p:spTree>
    <p:extLst>
      <p:ext uri="{BB962C8B-B14F-4D97-AF65-F5344CB8AC3E}">
        <p14:creationId xmlns:p14="http://schemas.microsoft.com/office/powerpoint/2010/main" val="226425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this for your needs. </a:t>
            </a:r>
          </a:p>
        </p:txBody>
      </p:sp>
      <p:sp>
        <p:nvSpPr>
          <p:cNvPr id="4" name="Slide Number Placeholder 3"/>
          <p:cNvSpPr>
            <a:spLocks noGrp="1"/>
          </p:cNvSpPr>
          <p:nvPr>
            <p:ph type="sldNum" sz="quarter" idx="10"/>
          </p:nvPr>
        </p:nvSpPr>
        <p:spPr/>
        <p:txBody>
          <a:bodyPr/>
          <a:lstStyle/>
          <a:p>
            <a:fld id="{63152422-9663-418F-AB82-B4C941E8A4D0}" type="slidenum">
              <a:rPr lang="en-US" smtClean="0"/>
              <a:t>34</a:t>
            </a:fld>
            <a:endParaRPr lang="en-US" dirty="0"/>
          </a:p>
        </p:txBody>
      </p:sp>
    </p:spTree>
    <p:extLst>
      <p:ext uri="{BB962C8B-B14F-4D97-AF65-F5344CB8AC3E}">
        <p14:creationId xmlns:p14="http://schemas.microsoft.com/office/powerpoint/2010/main" val="129281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for discussion</a:t>
            </a:r>
          </a:p>
        </p:txBody>
      </p:sp>
      <p:sp>
        <p:nvSpPr>
          <p:cNvPr id="4" name="Slide Number Placeholder 3"/>
          <p:cNvSpPr>
            <a:spLocks noGrp="1"/>
          </p:cNvSpPr>
          <p:nvPr>
            <p:ph type="sldNum" sz="quarter" idx="10"/>
          </p:nvPr>
        </p:nvSpPr>
        <p:spPr/>
        <p:txBody>
          <a:bodyPr/>
          <a:lstStyle/>
          <a:p>
            <a:fld id="{63152422-9663-418F-AB82-B4C941E8A4D0}" type="slidenum">
              <a:rPr lang="en-US" smtClean="0"/>
              <a:t>35</a:t>
            </a:fld>
            <a:endParaRPr lang="en-US" dirty="0"/>
          </a:p>
        </p:txBody>
      </p:sp>
    </p:spTree>
    <p:extLst>
      <p:ext uri="{BB962C8B-B14F-4D97-AF65-F5344CB8AC3E}">
        <p14:creationId xmlns:p14="http://schemas.microsoft.com/office/powerpoint/2010/main" val="226703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chapters do Electronic Communications differently,</a:t>
            </a:r>
            <a:r>
              <a:rPr lang="en-US" baseline="0" dirty="0"/>
              <a:t> but Electronic Communications generally encompasses one or many of the topics listed here. </a:t>
            </a:r>
          </a:p>
          <a:p>
            <a:endParaRPr lang="en-US" baseline="0" dirty="0"/>
          </a:p>
          <a:p>
            <a:r>
              <a:rPr lang="en-US" baseline="0" dirty="0"/>
              <a:t>Examples: </a:t>
            </a:r>
          </a:p>
          <a:p>
            <a:pPr marL="171450" indent="-171450">
              <a:buFont typeface="Arial" panose="020B0604020202020204" pitchFamily="34" charset="0"/>
              <a:buChar char="•"/>
            </a:pPr>
            <a:r>
              <a:rPr lang="en-US" baseline="0" dirty="0"/>
              <a:t>A chapter may not have a “ECC Chair”, but they do have a Webmaster. </a:t>
            </a:r>
          </a:p>
          <a:p>
            <a:pPr marL="171450" indent="-171450">
              <a:buFont typeface="Arial" panose="020B0604020202020204" pitchFamily="34" charset="0"/>
              <a:buChar char="•"/>
            </a:pPr>
            <a:r>
              <a:rPr lang="en-US" baseline="0" dirty="0"/>
              <a:t>A chapter may have a “Newsletter Editor” that is not considered a part of the ECC committee</a:t>
            </a:r>
          </a:p>
          <a:p>
            <a:pPr marL="171450" indent="-171450">
              <a:buFont typeface="Arial" panose="020B0604020202020204" pitchFamily="34" charset="0"/>
              <a:buChar char="•"/>
            </a:pPr>
            <a:r>
              <a:rPr lang="en-US" baseline="0" dirty="0"/>
              <a:t>A chapter may have an ECC chair with committee chairs representing each of the groups on the screen.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Suggested Activity: </a:t>
            </a:r>
          </a:p>
          <a:p>
            <a:pPr marL="171450" indent="-171450">
              <a:buFont typeface="Arial" panose="020B0604020202020204" pitchFamily="34" charset="0"/>
              <a:buChar char="•"/>
            </a:pPr>
            <a:r>
              <a:rPr lang="en-US" baseline="0" dirty="0"/>
              <a:t>Go around the room and let each chapter describe their volunteer structure for these tasks</a:t>
            </a:r>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8</a:t>
            </a:fld>
            <a:endParaRPr lang="en-US" dirty="0"/>
          </a:p>
        </p:txBody>
      </p:sp>
    </p:spTree>
    <p:extLst>
      <p:ext uri="{BB962C8B-B14F-4D97-AF65-F5344CB8AC3E}">
        <p14:creationId xmlns:p14="http://schemas.microsoft.com/office/powerpoint/2010/main" val="337432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chapter ECC Chair may do some, all, or more than these listed responsibilities. </a:t>
            </a:r>
          </a:p>
          <a:p>
            <a:endParaRPr lang="en-US" baseline="0" dirty="0"/>
          </a:p>
          <a:p>
            <a:r>
              <a:rPr lang="en-US" baseline="0" dirty="0"/>
              <a:t>Quickly touch on each item to describe it in further detail.</a:t>
            </a:r>
          </a:p>
          <a:p>
            <a:endParaRPr lang="en-US" baseline="0" dirty="0"/>
          </a:p>
          <a:p>
            <a:r>
              <a:rPr lang="en-US" baseline="0" dirty="0"/>
              <a:t>Suggested Activity: Note who is responsible for each of these items in your chapter. If it’s not the ECC chair, who is it? Make sure this is communicated to the BOG and listed in meeting minutes. </a:t>
            </a:r>
          </a:p>
          <a:p>
            <a:endParaRPr lang="en-US" baseline="0" dirty="0"/>
          </a:p>
          <a:p>
            <a:pPr marL="685800" lvl="1" indent="-342900">
              <a:buFont typeface="+mj-lt"/>
              <a:buAutoNum type="arabicPeriod"/>
            </a:pPr>
            <a:r>
              <a:rPr lang="en-US" b="1" dirty="0"/>
              <a:t>Liaison for all digital/web services  - </a:t>
            </a:r>
            <a:r>
              <a:rPr lang="en-US" b="0" dirty="0"/>
              <a:t>ECC</a:t>
            </a:r>
            <a:r>
              <a:rPr lang="en-US" b="0" baseline="0" dirty="0"/>
              <a:t> Chair maintains all logins and passwords for any digital/web services like websites, social media pages, etc. If the chapter pays a 3</a:t>
            </a:r>
            <a:r>
              <a:rPr lang="en-US" b="0" baseline="30000" dirty="0"/>
              <a:t>rd</a:t>
            </a:r>
            <a:r>
              <a:rPr lang="en-US" b="0" baseline="0" dirty="0"/>
              <a:t> party to update these sites, the ECC Chair is the liaison to that organization. </a:t>
            </a:r>
            <a:endParaRPr lang="en-US" b="1" dirty="0"/>
          </a:p>
          <a:p>
            <a:pPr marL="685800" lvl="1" indent="-342900">
              <a:buFont typeface="+mj-lt"/>
              <a:buAutoNum type="arabicPeriod"/>
            </a:pPr>
            <a:r>
              <a:rPr lang="en-US" b="1" dirty="0"/>
              <a:t>Ensure content on all internet sites is up-to-date - </a:t>
            </a:r>
            <a:r>
              <a:rPr lang="en-US" b="0" dirty="0"/>
              <a:t>ECC</a:t>
            </a:r>
            <a:r>
              <a:rPr lang="en-US" b="0" baseline="0" dirty="0"/>
              <a:t> Chair ensures content is up-to-date and relevant. </a:t>
            </a:r>
            <a:endParaRPr lang="en-US" b="1" dirty="0"/>
          </a:p>
          <a:p>
            <a:pPr marL="685800" lvl="1" indent="-342900">
              <a:buFont typeface="+mj-lt"/>
              <a:buAutoNum type="arabicPeriod"/>
            </a:pPr>
            <a:r>
              <a:rPr lang="en-US" b="1" dirty="0"/>
              <a:t>Budget- </a:t>
            </a:r>
            <a:r>
              <a:rPr lang="en-US" b="0" dirty="0"/>
              <a:t>ECC</a:t>
            </a:r>
            <a:r>
              <a:rPr lang="en-US" b="0" baseline="0" dirty="0"/>
              <a:t> Chair submits a budget each year to the treasurer. </a:t>
            </a:r>
            <a:endParaRPr lang="en-US" b="1" dirty="0"/>
          </a:p>
          <a:p>
            <a:pPr marL="6858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Managing any costs and revenue - </a:t>
            </a:r>
            <a:r>
              <a:rPr lang="en-US" b="0" dirty="0"/>
              <a:t>ECC</a:t>
            </a:r>
            <a:r>
              <a:rPr lang="en-US" b="0" baseline="0" dirty="0"/>
              <a:t> Chair takes responsibility for paying any ECC-related bills and ensuring that any revenue is handled accurately. </a:t>
            </a:r>
            <a:endParaRPr lang="en-US" b="1" dirty="0"/>
          </a:p>
          <a:p>
            <a:pPr marL="685800" lvl="1" indent="-342900">
              <a:buFont typeface="+mj-lt"/>
              <a:buAutoNum type="arabicPeriod"/>
            </a:pPr>
            <a:r>
              <a:rPr lang="en-US" b="1" dirty="0"/>
              <a:t>Compliance of internet sites with Society policy </a:t>
            </a:r>
            <a:r>
              <a:rPr lang="en-US" b="0" dirty="0"/>
              <a:t>– ECC Chair</a:t>
            </a:r>
            <a:r>
              <a:rPr lang="en-US" b="0" baseline="0" dirty="0"/>
              <a:t> is responsible for ensuring all internet sites comply with ASHRAE policy as found on the ECC page on the ASHRAE website. </a:t>
            </a:r>
            <a:endParaRPr lang="en-US" b="0" dirty="0"/>
          </a:p>
          <a:p>
            <a:pPr marL="6858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Interface with Regional Electronic Communications Chair (RECC) – </a:t>
            </a:r>
            <a:r>
              <a:rPr lang="en-US" b="0" dirty="0"/>
              <a:t>Quick</a:t>
            </a:r>
            <a:r>
              <a:rPr lang="en-US" b="0" baseline="0" dirty="0"/>
              <a:t> – who’s your RECC? If you don’t know, find out. Check out your region website or ask your Director and Regional Chair (DRC) or contact ASHRAE Staff. Your RECC is your resource for any questions you might have about your role. In addition, your RECC assigns PAOE points and may have awards that you should be regularly reporting to them on. </a:t>
            </a:r>
            <a:endParaRPr lang="en-US" b="1" dirty="0"/>
          </a:p>
          <a:p>
            <a:pPr marL="685800" lvl="1" indent="-342900">
              <a:buFont typeface="+mj-lt"/>
              <a:buAutoNum type="arabicPeriod"/>
            </a:pPr>
            <a:r>
              <a:rPr lang="en-US" b="1" dirty="0"/>
              <a:t>Attend Board of Governor (BOG) meetings –</a:t>
            </a:r>
            <a:r>
              <a:rPr lang="en-US" b="1" baseline="0" dirty="0"/>
              <a:t> </a:t>
            </a:r>
            <a:r>
              <a:rPr lang="en-US" b="0" baseline="0" dirty="0"/>
              <a:t>Attend your monthly officer meeting and provide updates. This is the best way to gather information about upcoming tasks. </a:t>
            </a:r>
            <a:endParaRPr lang="en-US" b="1" dirty="0"/>
          </a:p>
          <a:p>
            <a:pPr marL="685800" lvl="1" indent="-342900">
              <a:buFont typeface="+mj-lt"/>
              <a:buAutoNum type="arabicPeriod"/>
            </a:pPr>
            <a:r>
              <a:rPr lang="en-US" b="1" dirty="0"/>
              <a:t>Establish and maintain online payment system for chapter activities – </a:t>
            </a:r>
            <a:r>
              <a:rPr lang="en-US" b="0" dirty="0"/>
              <a:t>Self-explanatory</a:t>
            </a:r>
            <a:r>
              <a:rPr lang="en-US" b="0" baseline="0" dirty="0"/>
              <a:t> – typically ECC has some hand in either managing the payment system or at least helping select a payment system. ECC chair also ensures that the payment system is seamless with other web tools. </a:t>
            </a:r>
            <a:endParaRPr lang="en-US" b="1" dirty="0"/>
          </a:p>
          <a:p>
            <a:pPr marL="685800" lvl="1" indent="-342900">
              <a:buFont typeface="+mj-lt"/>
              <a:buAutoNum type="arabicPeriod"/>
            </a:pPr>
            <a:r>
              <a:rPr lang="en-US" b="1" dirty="0"/>
              <a:t>Working with other committee chairs to assist in online registration &amp; payment – </a:t>
            </a:r>
            <a:r>
              <a:rPr lang="en-US" b="0" dirty="0"/>
              <a:t>ECC</a:t>
            </a:r>
            <a:r>
              <a:rPr lang="en-US" b="0" baseline="0" dirty="0"/>
              <a:t> chair should help support the online registration page for any chapter activities. </a:t>
            </a:r>
            <a:endParaRPr lang="en-US" b="1" dirty="0"/>
          </a:p>
          <a:p>
            <a:pPr marL="685800" lvl="1" indent="-342900">
              <a:buFont typeface="+mj-lt"/>
              <a:buAutoNum type="arabicPeriod"/>
            </a:pPr>
            <a:r>
              <a:rPr lang="en-US" b="1" dirty="0"/>
              <a:t>Support training and implementation of new electronic tools –</a:t>
            </a:r>
            <a:r>
              <a:rPr lang="en-US" b="1" baseline="0" dirty="0"/>
              <a:t> </a:t>
            </a:r>
            <a:r>
              <a:rPr lang="en-US" b="0" baseline="0" dirty="0"/>
              <a:t>ECC chair should help support the rest of the BOG by training and assisting in implementation any new tools.</a:t>
            </a:r>
            <a:endParaRPr lang="en-US" b="1" dirty="0"/>
          </a:p>
          <a:p>
            <a:pPr marL="685800" lvl="1" indent="-342900">
              <a:buFont typeface="+mj-lt"/>
              <a:buAutoNum type="arabicPeriod"/>
            </a:pPr>
            <a:r>
              <a:rPr lang="en-US" b="1" dirty="0"/>
              <a:t>Support newsletter editor in publishing current and past issues of newsletters on internet sites. –</a:t>
            </a:r>
            <a:r>
              <a:rPr lang="en-US" b="1" baseline="0" dirty="0"/>
              <a:t> </a:t>
            </a:r>
            <a:r>
              <a:rPr lang="en-US" b="0" baseline="0" dirty="0"/>
              <a:t>Self-explanatory</a:t>
            </a:r>
            <a:endParaRPr lang="en-US" b="1" dirty="0"/>
          </a:p>
          <a:p>
            <a:pPr marL="685800" lvl="1" indent="-342900">
              <a:buFont typeface="+mj-lt"/>
              <a:buAutoNum type="arabicPeriod"/>
            </a:pPr>
            <a:r>
              <a:rPr lang="en-US" b="1" dirty="0"/>
              <a:t>Collaborate with publicity committee to publicize activities –</a:t>
            </a:r>
            <a:r>
              <a:rPr lang="en-US" b="1" baseline="0" dirty="0"/>
              <a:t> </a:t>
            </a:r>
            <a:r>
              <a:rPr lang="en-US" b="0" baseline="0" dirty="0"/>
              <a:t>Self-explanatory</a:t>
            </a:r>
            <a:endParaRPr lang="en-US" b="1" dirty="0"/>
          </a:p>
          <a:p>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10</a:t>
            </a:fld>
            <a:endParaRPr lang="en-US" dirty="0"/>
          </a:p>
        </p:txBody>
      </p:sp>
    </p:spTree>
    <p:extLst>
      <p:ext uri="{BB962C8B-B14F-4D97-AF65-F5344CB8AC3E}">
        <p14:creationId xmlns:p14="http://schemas.microsoft.com/office/powerpoint/2010/main" val="225499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does Electronic Communications need a budget? On this slide, we discuss some example expenses and income that you might consider. </a:t>
            </a:r>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11</a:t>
            </a:fld>
            <a:endParaRPr lang="en-US" dirty="0"/>
          </a:p>
        </p:txBody>
      </p:sp>
    </p:spTree>
    <p:extLst>
      <p:ext uri="{BB962C8B-B14F-4D97-AF65-F5344CB8AC3E}">
        <p14:creationId xmlns:p14="http://schemas.microsoft.com/office/powerpoint/2010/main" val="383172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there</a:t>
            </a:r>
            <a:r>
              <a:rPr lang="en-US" baseline="0" dirty="0"/>
              <a:t> is no</a:t>
            </a:r>
            <a:r>
              <a:rPr lang="en-US" u="sng" baseline="0" dirty="0"/>
              <a:t> requirement </a:t>
            </a:r>
            <a:r>
              <a:rPr lang="en-US" baseline="0" dirty="0"/>
              <a:t>to have a SA page, an RP page, etc. on your website. Do what works best for your chapter! </a:t>
            </a:r>
          </a:p>
          <a:p>
            <a:r>
              <a:rPr lang="en-US" baseline="0" dirty="0"/>
              <a:t>Share best practices among the region – use RECC as a resource.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12</a:t>
            </a:fld>
            <a:endParaRPr lang="en-US" dirty="0"/>
          </a:p>
        </p:txBody>
      </p:sp>
    </p:spTree>
    <p:extLst>
      <p:ext uri="{BB962C8B-B14F-4D97-AF65-F5344CB8AC3E}">
        <p14:creationId xmlns:p14="http://schemas.microsoft.com/office/powerpoint/2010/main" val="213618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RECCs are appointed and not nominated. </a:t>
            </a:r>
          </a:p>
          <a:p>
            <a:pPr marL="285750" indent="-285750">
              <a:buFont typeface="Arial" panose="020B0604020202020204" pitchFamily="34" charset="0"/>
              <a:buChar char="•"/>
            </a:pPr>
            <a:r>
              <a:rPr lang="en-US" sz="1200" dirty="0"/>
              <a:t>Once appointed, RECCs do not become members of the Society Committee. However, RECCs are invited and welcome to Society ECC meetings.</a:t>
            </a:r>
            <a:endParaRPr lang="en-US" sz="1200" b="1" dirty="0"/>
          </a:p>
          <a:p>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16</a:t>
            </a:fld>
            <a:endParaRPr lang="en-US" dirty="0"/>
          </a:p>
        </p:txBody>
      </p:sp>
    </p:spTree>
    <p:extLst>
      <p:ext uri="{BB962C8B-B14F-4D97-AF65-F5344CB8AC3E}">
        <p14:creationId xmlns:p14="http://schemas.microsoft.com/office/powerpoint/2010/main" val="141781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Additional notes: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Members of ECC are </a:t>
            </a:r>
            <a:r>
              <a:rPr lang="en-US" u="sng" dirty="0"/>
              <a:t>appointed</a:t>
            </a:r>
            <a:r>
              <a:rPr lang="en-US" dirty="0"/>
              <a:t> by Society President-Elect</a:t>
            </a:r>
          </a:p>
          <a:p>
            <a:r>
              <a:rPr lang="en-US" dirty="0"/>
              <a:t>* Electronic Communications is </a:t>
            </a:r>
            <a:r>
              <a:rPr lang="en-US" b="1" dirty="0"/>
              <a:t>not </a:t>
            </a:r>
            <a:r>
              <a:rPr lang="en-US" dirty="0"/>
              <a:t>a Grassroots Membership</a:t>
            </a:r>
            <a:r>
              <a:rPr lang="en-US" baseline="0" dirty="0"/>
              <a:t> </a:t>
            </a:r>
            <a:r>
              <a:rPr lang="en-US" dirty="0"/>
              <a:t>Committee</a:t>
            </a:r>
            <a:r>
              <a:rPr lang="en-US" baseline="0" dirty="0"/>
              <a:t> (no RVC’s)</a:t>
            </a:r>
            <a:endParaRPr lang="en-US" dirty="0"/>
          </a:p>
          <a:p>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17</a:t>
            </a:fld>
            <a:endParaRPr lang="en-US" dirty="0"/>
          </a:p>
        </p:txBody>
      </p:sp>
    </p:spTree>
    <p:extLst>
      <p:ext uri="{BB962C8B-B14F-4D97-AF65-F5344CB8AC3E}">
        <p14:creationId xmlns:p14="http://schemas.microsoft.com/office/powerpoint/2010/main" val="61595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this information may change. This</a:t>
            </a:r>
            <a:r>
              <a:rPr lang="en-US" baseline="0" dirty="0"/>
              <a:t> slide reflects 2017-2018.</a:t>
            </a:r>
            <a:endParaRPr lang="en-US" dirty="0"/>
          </a:p>
        </p:txBody>
      </p:sp>
      <p:sp>
        <p:nvSpPr>
          <p:cNvPr id="4" name="Slide Number Placeholder 3"/>
          <p:cNvSpPr>
            <a:spLocks noGrp="1"/>
          </p:cNvSpPr>
          <p:nvPr>
            <p:ph type="sldNum" sz="quarter" idx="10"/>
          </p:nvPr>
        </p:nvSpPr>
        <p:spPr/>
        <p:txBody>
          <a:bodyPr/>
          <a:lstStyle/>
          <a:p>
            <a:fld id="{63152422-9663-418F-AB82-B4C941E8A4D0}" type="slidenum">
              <a:rPr lang="en-US" smtClean="0"/>
              <a:t>20</a:t>
            </a:fld>
            <a:endParaRPr lang="en-US" dirty="0"/>
          </a:p>
        </p:txBody>
      </p:sp>
    </p:spTree>
    <p:extLst>
      <p:ext uri="{BB962C8B-B14F-4D97-AF65-F5344CB8AC3E}">
        <p14:creationId xmlns:p14="http://schemas.microsoft.com/office/powerpoint/2010/main" val="4241099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2660694"/>
            <a:ext cx="9144000" cy="1502314"/>
          </a:xfrm>
          <a:prstGeom prst="rect">
            <a:avLst/>
          </a:prstGeom>
          <a:gradFill>
            <a:gsLst>
              <a:gs pos="0">
                <a:schemeClr val="accent1"/>
              </a:gs>
              <a:gs pos="100000">
                <a:schemeClr val="accent1">
                  <a:lumMod val="75000"/>
                </a:schemeClr>
              </a:gs>
            </a:gsLst>
            <a:lin ang="5400000" scaled="1"/>
          </a:gra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ctrTitle" hasCustomPrompt="1"/>
          </p:nvPr>
        </p:nvSpPr>
        <p:spPr>
          <a:xfrm>
            <a:off x="524933" y="2898648"/>
            <a:ext cx="8012027" cy="601720"/>
          </a:xfrm>
        </p:spPr>
        <p:txBody>
          <a:bodyPr anchor="b">
            <a:noAutofit/>
          </a:bodyPr>
          <a:lstStyle>
            <a:lvl1pPr algn="r">
              <a:defRPr sz="3200" b="0">
                <a:solidFill>
                  <a:schemeClr val="bg1"/>
                </a:solidFill>
                <a:effectLst/>
                <a:latin typeface="+mj-lt"/>
              </a:defRPr>
            </a:lvl1pPr>
          </a:lstStyle>
          <a:p>
            <a:r>
              <a:rPr lang="en-US" dirty="0"/>
              <a:t>CLICK TO EDIT MASTER TITLE STYLE</a:t>
            </a:r>
          </a:p>
        </p:txBody>
      </p:sp>
      <p:sp>
        <p:nvSpPr>
          <p:cNvPr id="3" name="Subtitle 2"/>
          <p:cNvSpPr>
            <a:spLocks noGrp="1"/>
          </p:cNvSpPr>
          <p:nvPr>
            <p:ph type="subTitle" idx="1"/>
          </p:nvPr>
        </p:nvSpPr>
        <p:spPr>
          <a:xfrm>
            <a:off x="524933" y="3411852"/>
            <a:ext cx="8012027" cy="366057"/>
          </a:xfrm>
        </p:spPr>
        <p:txBody>
          <a:bodyPr anchor="t"/>
          <a:lstStyle>
            <a:lvl1pPr marL="0" indent="0" algn="r">
              <a:buNone/>
              <a:defRPr>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208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RED Title Bar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6059" y="1549400"/>
            <a:ext cx="4038600" cy="2920880"/>
          </a:xfrm>
          <a:ln w="15875">
            <a:noFill/>
          </a:ln>
        </p:spPr>
        <p:txBody>
          <a:bodyPr vert="horz" lIns="137160" tIns="137160" rIns="91440" bIns="45720" rtlCol="0">
            <a:normAutofit/>
          </a:bodyPr>
          <a:lstStyle>
            <a:lvl1pPr>
              <a:defRPr lang="en-US" sz="1600" dirty="0" smtClean="0"/>
            </a:lvl1pPr>
            <a:lvl2pPr>
              <a:defRPr lang="en-US" sz="1600" dirty="0" smtClean="0"/>
            </a:lvl2pPr>
            <a:lvl3pPr>
              <a:defRPr lang="en-US" sz="1200" dirty="0" smtClean="0"/>
            </a:lvl3pPr>
            <a:lvl4pPr>
              <a:defRPr lang="en-US" sz="1050" dirty="0" smtClean="0"/>
            </a:lvl4pPr>
            <a:lvl5pPr>
              <a:defRPr lang="en-US" sz="105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61556" y="1549400"/>
            <a:ext cx="4038600" cy="2927350"/>
          </a:xfrm>
          <a:ln w="15875">
            <a:noFill/>
          </a:ln>
        </p:spPr>
        <p:txBody>
          <a:bodyPr vert="horz" lIns="137160" tIns="137160" rIns="91440" bIns="45720" rtlCol="0">
            <a:normAutofit/>
          </a:bodyPr>
          <a:lstStyle>
            <a:lvl1pPr>
              <a:defRPr lang="en-US" sz="1600" smtClean="0"/>
            </a:lvl1pPr>
            <a:lvl2pPr>
              <a:defRPr lang="en-US" sz="1600" smtClean="0"/>
            </a:lvl2pPr>
            <a:lvl3pPr>
              <a:defRPr lang="en-US" sz="1200" smtClean="0"/>
            </a:lvl3pPr>
            <a:lvl4pPr>
              <a:defRPr lang="en-US" sz="1050" smtClean="0"/>
            </a:lvl4pPr>
            <a:lvl5pPr>
              <a:defRPr lang="en-US"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ltGray">
          <a:xfrm>
            <a:off x="4762513" y="1553765"/>
            <a:ext cx="4045727" cy="2922985"/>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5" name="Rectangle 4"/>
          <p:cNvSpPr/>
          <p:nvPr userDrawn="1"/>
        </p:nvSpPr>
        <p:spPr bwMode="ltGray">
          <a:xfrm>
            <a:off x="302609" y="1553766"/>
            <a:ext cx="4045727" cy="2929459"/>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9" name="Text Placeholder 8"/>
          <p:cNvSpPr>
            <a:spLocks noGrp="1"/>
          </p:cNvSpPr>
          <p:nvPr>
            <p:ph type="body" sz="quarter" idx="13"/>
          </p:nvPr>
        </p:nvSpPr>
        <p:spPr>
          <a:xfrm>
            <a:off x="306059" y="1050969"/>
            <a:ext cx="4038600" cy="512064"/>
          </a:xfrm>
          <a:prstGeom prst="rect">
            <a:avLst/>
          </a:prstGeom>
          <a:solidFill>
            <a:schemeClr val="accent1"/>
          </a:solidFill>
          <a:ln w="15875">
            <a:solidFill>
              <a:schemeClr val="accent1"/>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a:t>Click to edit Master text styles</a:t>
            </a:r>
          </a:p>
        </p:txBody>
      </p:sp>
      <p:sp>
        <p:nvSpPr>
          <p:cNvPr id="10" name="Text Placeholder 8"/>
          <p:cNvSpPr>
            <a:spLocks noGrp="1"/>
          </p:cNvSpPr>
          <p:nvPr>
            <p:ph type="body" sz="quarter" idx="14"/>
          </p:nvPr>
        </p:nvSpPr>
        <p:spPr>
          <a:xfrm>
            <a:off x="4761556" y="1050968"/>
            <a:ext cx="4038600" cy="512064"/>
          </a:xfrm>
          <a:prstGeom prst="rect">
            <a:avLst/>
          </a:prstGeom>
          <a:solidFill>
            <a:schemeClr val="accent1"/>
          </a:solidFill>
          <a:ln w="15875">
            <a:solidFill>
              <a:schemeClr val="accent1"/>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a:t>Click to edit Master text styles</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10103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20" userDrawn="1">
          <p15:clr>
            <a:srgbClr val="FBAE40"/>
          </p15:clr>
        </p15:guide>
        <p15:guide id="2"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GRAY Title Bars">
    <p:spTree>
      <p:nvGrpSpPr>
        <p:cNvPr id="1" name=""/>
        <p:cNvGrpSpPr/>
        <p:nvPr/>
      </p:nvGrpSpPr>
      <p:grpSpPr>
        <a:xfrm>
          <a:off x="0" y="0"/>
          <a:ext cx="0" cy="0"/>
          <a:chOff x="0" y="0"/>
          <a:chExt cx="0" cy="0"/>
        </a:xfrm>
      </p:grpSpPr>
      <p:sp>
        <p:nvSpPr>
          <p:cNvPr id="11" name="Rectangle 10"/>
          <p:cNvSpPr/>
          <p:nvPr userDrawn="1"/>
        </p:nvSpPr>
        <p:spPr bwMode="ltGray">
          <a:xfrm>
            <a:off x="4762513" y="1553766"/>
            <a:ext cx="4045727" cy="2931149"/>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14" name="Rectangle 13"/>
          <p:cNvSpPr/>
          <p:nvPr userDrawn="1"/>
        </p:nvSpPr>
        <p:spPr bwMode="ltGray">
          <a:xfrm>
            <a:off x="302609" y="1553765"/>
            <a:ext cx="4045727" cy="2939086"/>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306059" y="1549400"/>
            <a:ext cx="4038600" cy="2927586"/>
          </a:xfrm>
          <a:ln w="15875">
            <a:noFill/>
          </a:ln>
        </p:spPr>
        <p:txBody>
          <a:bodyPr vert="horz" lIns="137160" tIns="137160" rIns="91440" bIns="45720" rtlCol="0">
            <a:normAutofit/>
          </a:bodyPr>
          <a:lstStyle>
            <a:lvl1pPr>
              <a:defRPr lang="en-US" sz="1600" dirty="0" smtClean="0"/>
            </a:lvl1pPr>
            <a:lvl2pPr>
              <a:defRPr lang="en-US" sz="1600" dirty="0" smtClean="0"/>
            </a:lvl2pPr>
            <a:lvl3pPr>
              <a:defRPr lang="en-US" sz="1200" dirty="0" smtClean="0"/>
            </a:lvl3pPr>
            <a:lvl4pPr>
              <a:defRPr lang="en-US" sz="1050" dirty="0" smtClean="0"/>
            </a:lvl4pPr>
            <a:lvl5pPr>
              <a:defRPr lang="en-US" sz="105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61556" y="1549400"/>
            <a:ext cx="4038600" cy="2935514"/>
          </a:xfrm>
          <a:ln w="15875">
            <a:noFill/>
          </a:ln>
        </p:spPr>
        <p:txBody>
          <a:bodyPr vert="horz" lIns="137160" tIns="137160" rIns="91440" bIns="45720" rtlCol="0">
            <a:normAutofit/>
          </a:bodyPr>
          <a:lstStyle>
            <a:lvl1pPr>
              <a:defRPr lang="en-US" sz="1600" smtClean="0"/>
            </a:lvl1pPr>
            <a:lvl2pPr>
              <a:defRPr lang="en-US" sz="1600" smtClean="0"/>
            </a:lvl2pPr>
            <a:lvl3pPr>
              <a:defRPr lang="en-US" sz="1200" smtClean="0"/>
            </a:lvl3pPr>
            <a:lvl4pPr>
              <a:defRPr lang="en-US" sz="1050" smtClean="0"/>
            </a:lvl4pPr>
            <a:lvl5pPr>
              <a:defRPr lang="en-US"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
        <p:nvSpPr>
          <p:cNvPr id="9" name="Text Placeholder 8"/>
          <p:cNvSpPr>
            <a:spLocks noGrp="1"/>
          </p:cNvSpPr>
          <p:nvPr>
            <p:ph type="body" sz="quarter" idx="13"/>
          </p:nvPr>
        </p:nvSpPr>
        <p:spPr>
          <a:xfrm>
            <a:off x="306059" y="1050970"/>
            <a:ext cx="4038600" cy="511322"/>
          </a:xfrm>
          <a:prstGeom prst="rect">
            <a:avLst/>
          </a:prstGeom>
          <a:solidFill>
            <a:schemeClr val="accent3"/>
          </a:solidFill>
          <a:ln w="15875">
            <a:solidFill>
              <a:schemeClr val="accent3"/>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a:t>Click to edit Master text styles</a:t>
            </a:r>
          </a:p>
        </p:txBody>
      </p:sp>
      <p:sp>
        <p:nvSpPr>
          <p:cNvPr id="10" name="Text Placeholder 8"/>
          <p:cNvSpPr>
            <a:spLocks noGrp="1"/>
          </p:cNvSpPr>
          <p:nvPr>
            <p:ph type="body" sz="quarter" idx="14"/>
          </p:nvPr>
        </p:nvSpPr>
        <p:spPr>
          <a:xfrm>
            <a:off x="4761556" y="1050969"/>
            <a:ext cx="4038600" cy="511322"/>
          </a:xfrm>
          <a:prstGeom prst="rect">
            <a:avLst/>
          </a:prstGeom>
          <a:solidFill>
            <a:schemeClr val="accent3"/>
          </a:solidFill>
          <a:ln w="15875">
            <a:solidFill>
              <a:schemeClr val="accent3"/>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a:t>Click to edit Master text styles</a:t>
            </a:r>
          </a:p>
        </p:txBody>
      </p:sp>
    </p:spTree>
    <p:extLst>
      <p:ext uri="{BB962C8B-B14F-4D97-AF65-F5344CB8AC3E}">
        <p14:creationId xmlns:p14="http://schemas.microsoft.com/office/powerpoint/2010/main" val="384064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20" userDrawn="1">
          <p15:clr>
            <a:srgbClr val="FBAE40"/>
          </p15:clr>
        </p15:guide>
        <p15:guide id="2"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Title Bars">
    <p:spTree>
      <p:nvGrpSpPr>
        <p:cNvPr id="1" name=""/>
        <p:cNvGrpSpPr/>
        <p:nvPr/>
      </p:nvGrpSpPr>
      <p:grpSpPr>
        <a:xfrm>
          <a:off x="0" y="0"/>
          <a:ext cx="0" cy="0"/>
          <a:chOff x="0" y="0"/>
          <a:chExt cx="0" cy="0"/>
        </a:xfrm>
      </p:grpSpPr>
      <p:sp>
        <p:nvSpPr>
          <p:cNvPr id="5" name="Rectangle 4"/>
          <p:cNvSpPr/>
          <p:nvPr userDrawn="1"/>
        </p:nvSpPr>
        <p:spPr bwMode="ltGray">
          <a:xfrm>
            <a:off x="302281" y="1506368"/>
            <a:ext cx="2622288" cy="2970382"/>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16" name="Rectangle 15"/>
          <p:cNvSpPr/>
          <p:nvPr userDrawn="1"/>
        </p:nvSpPr>
        <p:spPr bwMode="ltGray">
          <a:xfrm>
            <a:off x="3197881" y="1506368"/>
            <a:ext cx="2622288" cy="2970382"/>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17" name="Rectangle 16"/>
          <p:cNvSpPr/>
          <p:nvPr userDrawn="1"/>
        </p:nvSpPr>
        <p:spPr bwMode="ltGray">
          <a:xfrm>
            <a:off x="6093481" y="1506368"/>
            <a:ext cx="2622288" cy="2970382"/>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304171" y="1549400"/>
            <a:ext cx="2615184" cy="2927350"/>
          </a:xfrm>
          <a:ln w="15875">
            <a:noFill/>
          </a:ln>
        </p:spPr>
        <p:txBody>
          <a:bodyPr tIns="91440">
            <a:normAutofit/>
          </a:bodyPr>
          <a:lstStyle>
            <a:lvl1pPr marL="129779" indent="-129779">
              <a:spcBef>
                <a:spcPts val="450"/>
              </a:spcBef>
              <a:defRPr sz="1400"/>
            </a:lvl1pPr>
            <a:lvl2pPr>
              <a:spcBef>
                <a:spcPts val="450"/>
              </a:spcBef>
              <a:defRPr sz="1100"/>
            </a:lvl2pPr>
            <a:lvl3pPr>
              <a:spcBef>
                <a:spcPts val="450"/>
              </a:spcBef>
              <a:defRPr sz="1000"/>
            </a:lvl3pPr>
            <a:lvl4pPr>
              <a:spcBef>
                <a:spcPts val="450"/>
              </a:spcBef>
              <a:defRPr sz="900"/>
            </a:lvl4pPr>
            <a:lvl5pPr>
              <a:spcBef>
                <a:spcPts val="450"/>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95515" y="1549400"/>
            <a:ext cx="2615184" cy="2927350"/>
          </a:xfrm>
          <a:ln w="15875">
            <a:noFill/>
          </a:ln>
        </p:spPr>
        <p:txBody>
          <a:bodyPr tIns="91440">
            <a:normAutofit/>
          </a:bodyPr>
          <a:lstStyle>
            <a:lvl1pPr marL="129779" indent="-129779">
              <a:spcBef>
                <a:spcPts val="450"/>
              </a:spcBef>
              <a:defRPr sz="1400"/>
            </a:lvl1pPr>
            <a:lvl2pPr>
              <a:spcBef>
                <a:spcPts val="450"/>
              </a:spcBef>
              <a:defRPr sz="1100"/>
            </a:lvl2pPr>
            <a:lvl3pPr>
              <a:spcBef>
                <a:spcPts val="450"/>
              </a:spcBef>
              <a:defRPr sz="1000"/>
            </a:lvl3pPr>
            <a:lvl4pPr>
              <a:spcBef>
                <a:spcPts val="450"/>
              </a:spcBef>
              <a:defRPr sz="900"/>
            </a:lvl4pPr>
            <a:lvl5pPr>
              <a:spcBef>
                <a:spcPts val="450"/>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310896" y="1042416"/>
            <a:ext cx="2615184" cy="511322"/>
          </a:xfrm>
          <a:prstGeom prst="rect">
            <a:avLst/>
          </a:prstGeom>
          <a:solidFill>
            <a:schemeClr val="accent1"/>
          </a:solidFill>
          <a:ln w="15875">
            <a:solidFill>
              <a:schemeClr val="accent1"/>
            </a:solidFill>
          </a:ln>
        </p:spPr>
        <p:txBody>
          <a:bodyPr anchor="ctr">
            <a:noAutofit/>
          </a:bodyPr>
          <a:lstStyle>
            <a:lvl1pPr marL="0" indent="0" algn="ctr">
              <a:lnSpc>
                <a:spcPct val="85000"/>
              </a:lnSpc>
              <a:spcBef>
                <a:spcPts val="0"/>
              </a:spcBef>
              <a:buNone/>
              <a:defRPr sz="135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a:t>Click to edit Master text styles</a:t>
            </a:r>
          </a:p>
        </p:txBody>
      </p:sp>
      <p:sp>
        <p:nvSpPr>
          <p:cNvPr id="10" name="Text Placeholder 8"/>
          <p:cNvSpPr>
            <a:spLocks noGrp="1"/>
          </p:cNvSpPr>
          <p:nvPr>
            <p:ph type="body" sz="quarter" idx="14"/>
          </p:nvPr>
        </p:nvSpPr>
        <p:spPr>
          <a:xfrm>
            <a:off x="3198877" y="1042416"/>
            <a:ext cx="2615184" cy="511322"/>
          </a:xfrm>
          <a:prstGeom prst="rect">
            <a:avLst/>
          </a:prstGeom>
          <a:solidFill>
            <a:schemeClr val="accent3"/>
          </a:solidFill>
          <a:ln w="15875">
            <a:solidFill>
              <a:schemeClr val="accent3"/>
            </a:solidFill>
          </a:ln>
        </p:spPr>
        <p:txBody>
          <a:bodyPr anchor="ctr">
            <a:noAutofit/>
          </a:bodyPr>
          <a:lstStyle>
            <a:lvl1pPr marL="0" indent="0" algn="ctr">
              <a:lnSpc>
                <a:spcPct val="85000"/>
              </a:lnSpc>
              <a:spcBef>
                <a:spcPts val="0"/>
              </a:spcBef>
              <a:buNone/>
              <a:defRPr sz="135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a:t>Click to edit Master text styles</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
        <p:nvSpPr>
          <p:cNvPr id="11" name="Content Placeholder 3"/>
          <p:cNvSpPr>
            <a:spLocks noGrp="1"/>
          </p:cNvSpPr>
          <p:nvPr>
            <p:ph sz="half" idx="18"/>
          </p:nvPr>
        </p:nvSpPr>
        <p:spPr>
          <a:xfrm>
            <a:off x="6086857" y="1549400"/>
            <a:ext cx="2615184" cy="2927350"/>
          </a:xfrm>
          <a:ln w="15875">
            <a:noFill/>
          </a:ln>
        </p:spPr>
        <p:txBody>
          <a:bodyPr tIns="91440">
            <a:normAutofit/>
          </a:bodyPr>
          <a:lstStyle>
            <a:lvl1pPr marL="129779" indent="-129779">
              <a:spcBef>
                <a:spcPts val="450"/>
              </a:spcBef>
              <a:defRPr sz="1400"/>
            </a:lvl1pPr>
            <a:lvl2pPr>
              <a:spcBef>
                <a:spcPts val="450"/>
              </a:spcBef>
              <a:defRPr sz="1100"/>
            </a:lvl2pPr>
            <a:lvl3pPr>
              <a:spcBef>
                <a:spcPts val="450"/>
              </a:spcBef>
              <a:defRPr sz="1000"/>
            </a:lvl3pPr>
            <a:lvl4pPr>
              <a:spcBef>
                <a:spcPts val="450"/>
              </a:spcBef>
              <a:defRPr sz="900"/>
            </a:lvl4pPr>
            <a:lvl5pPr>
              <a:spcBef>
                <a:spcPts val="450"/>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8"/>
          <p:cNvSpPr>
            <a:spLocks noGrp="1"/>
          </p:cNvSpPr>
          <p:nvPr>
            <p:ph type="body" sz="quarter" idx="19"/>
          </p:nvPr>
        </p:nvSpPr>
        <p:spPr>
          <a:xfrm>
            <a:off x="6086857" y="1042416"/>
            <a:ext cx="2615184" cy="511322"/>
          </a:xfrm>
          <a:prstGeom prst="rect">
            <a:avLst/>
          </a:prstGeom>
          <a:solidFill>
            <a:schemeClr val="tx1"/>
          </a:solidFill>
          <a:ln w="15875">
            <a:solidFill>
              <a:schemeClr val="tx1"/>
            </a:solidFill>
          </a:ln>
        </p:spPr>
        <p:txBody>
          <a:bodyPr anchor="ctr">
            <a:noAutofit/>
          </a:bodyPr>
          <a:lstStyle>
            <a:lvl1pPr marL="0" indent="0" algn="ctr">
              <a:lnSpc>
                <a:spcPct val="85000"/>
              </a:lnSpc>
              <a:spcBef>
                <a:spcPts val="0"/>
              </a:spcBef>
              <a:buNone/>
              <a:defRPr sz="135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a:t>Click to edit Master text styles</a:t>
            </a:r>
          </a:p>
        </p:txBody>
      </p:sp>
    </p:spTree>
    <p:extLst>
      <p:ext uri="{BB962C8B-B14F-4D97-AF65-F5344CB8AC3E}">
        <p14:creationId xmlns:p14="http://schemas.microsoft.com/office/powerpoint/2010/main" val="153065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20" userDrawn="1">
          <p15:clr>
            <a:srgbClr val="FBAE40"/>
          </p15:clr>
        </p15:guide>
        <p15:guide id="2"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0" rtlCol="0" anchor="b">
            <a:normAutofit/>
          </a:bodyPr>
          <a:lstStyle>
            <a:lvl1pPr>
              <a:defRPr lang="en-US" dirty="0"/>
            </a:lvl1pPr>
          </a:lstStyle>
          <a:p>
            <a:pPr lvl="0"/>
            <a:r>
              <a:rPr lang="en-US"/>
              <a:t>Click to edit Master title style</a:t>
            </a:r>
            <a:endParaRPr lang="en-US" dirty="0"/>
          </a:p>
        </p:txBody>
      </p:sp>
      <p:sp>
        <p:nvSpPr>
          <p:cNvPr id="4" name="Content Placeholder 3"/>
          <p:cNvSpPr>
            <a:spLocks noGrp="1"/>
          </p:cNvSpPr>
          <p:nvPr>
            <p:ph sz="half" idx="2"/>
          </p:nvPr>
        </p:nvSpPr>
        <p:spPr>
          <a:xfrm>
            <a:off x="3831413" y="1256478"/>
            <a:ext cx="4818812" cy="331552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fld id="{FFBB6038-32CD-41F3-8454-3F0C7FD6EDF9}" type="datetime1">
              <a:rPr lang="en-US" smtClean="0"/>
              <a:t>12/9/2020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87E6728B-40FA-4A71-BF29-84BAEA74A3AD}" type="slidenum">
              <a:rPr lang="en-US" smtClean="0"/>
              <a:pPr/>
              <a:t>‹#›</a:t>
            </a:fld>
            <a:endParaRPr lang="en-US" dirty="0"/>
          </a:p>
        </p:txBody>
      </p:sp>
      <p:sp>
        <p:nvSpPr>
          <p:cNvPr id="6" name="Picture Placeholder 5"/>
          <p:cNvSpPr>
            <a:spLocks noGrp="1"/>
          </p:cNvSpPr>
          <p:nvPr>
            <p:ph type="pic" sz="quarter" idx="13" hasCustomPrompt="1"/>
          </p:nvPr>
        </p:nvSpPr>
        <p:spPr>
          <a:xfrm>
            <a:off x="633177" y="1263056"/>
            <a:ext cx="3010995" cy="3307548"/>
          </a:xfrm>
          <a:ln w="38100" cap="sq">
            <a:solidFill>
              <a:schemeClr val="accent1"/>
            </a:solidFill>
            <a:prstDash val="solid"/>
            <a:miter lim="800000"/>
          </a:ln>
          <a:effectLst>
            <a:outerShdw blurRad="101600" dist="38100" dir="5400000" algn="t" rotWithShape="0">
              <a:prstClr val="black">
                <a:alpha val="25000"/>
              </a:prstClr>
            </a:outerShdw>
          </a:effectLst>
        </p:spPr>
        <p:txBody>
          <a:bodyPr/>
          <a:lstStyle>
            <a:lvl1pPr>
              <a:defRPr/>
            </a:lvl1pPr>
          </a:lstStyle>
          <a:p>
            <a:r>
              <a:rPr lang="en-US" dirty="0"/>
              <a:t>Click Icon to add photo</a:t>
            </a:r>
          </a:p>
        </p:txBody>
      </p:sp>
    </p:spTree>
    <p:extLst>
      <p:ext uri="{BB962C8B-B14F-4D97-AF65-F5344CB8AC3E}">
        <p14:creationId xmlns:p14="http://schemas.microsoft.com/office/powerpoint/2010/main" val="2822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p>
            <a:fld id="{E5745CCE-4F06-493B-9D2C-07391E660159}" type="datetime1">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25895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ave Watermark_Title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lennox_bad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2970" y="4543148"/>
            <a:ext cx="1415085" cy="359359"/>
          </a:xfrm>
          <a:prstGeom prst="rect">
            <a:avLst/>
          </a:prstGeom>
        </p:spPr>
      </p:pic>
      <p:sp>
        <p:nvSpPr>
          <p:cNvPr id="2" name="Title 1"/>
          <p:cNvSpPr>
            <a:spLocks noGrp="1"/>
          </p:cNvSpPr>
          <p:nvPr>
            <p:ph type="title"/>
          </p:nvPr>
        </p:nvSpPr>
        <p:spPr>
          <a:xfrm>
            <a:off x="4228495" y="202976"/>
            <a:ext cx="4597072" cy="619960"/>
          </a:xfrm>
        </p:spPr>
        <p:txBody>
          <a:bodyPr/>
          <a:lstStyle>
            <a:lvl1pPr algn="l">
              <a:defRPr>
                <a:solidFill>
                  <a:srgbClr val="000000"/>
                </a:solidFill>
              </a:defRPr>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p>
            <a:fld id="{E5745CCE-4F06-493B-9D2C-07391E660159}" type="datetime1">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6728B-40FA-4A71-BF29-84BAEA74A3AD}" type="slidenum">
              <a:rPr lang="en-US" smtClean="0"/>
              <a:pPr/>
              <a:t>‹#›</a:t>
            </a:fld>
            <a:endParaRPr lang="en-US" dirty="0"/>
          </a:p>
        </p:txBody>
      </p:sp>
      <p:sp>
        <p:nvSpPr>
          <p:cNvPr id="6" name="Rectangle 5"/>
          <p:cNvSpPr/>
          <p:nvPr userDrawn="1"/>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0" name="Rectangle 9"/>
          <p:cNvSpPr/>
          <p:nvPr userDrawn="1"/>
        </p:nvSpPr>
        <p:spPr>
          <a:xfrm>
            <a:off x="-676" y="4948757"/>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0"/>
            <a:ext cx="9144000" cy="1616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4" name="Content Placeholder 3"/>
          <p:cNvSpPr>
            <a:spLocks noGrp="1"/>
          </p:cNvSpPr>
          <p:nvPr>
            <p:ph sz="quarter" idx="13"/>
          </p:nvPr>
        </p:nvSpPr>
        <p:spPr>
          <a:xfrm>
            <a:off x="4228495" y="938894"/>
            <a:ext cx="4597072" cy="36889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391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 Blank with Title">
    <p:spTree>
      <p:nvGrpSpPr>
        <p:cNvPr id="1" name=""/>
        <p:cNvGrpSpPr/>
        <p:nvPr/>
      </p:nvGrpSpPr>
      <p:grpSpPr>
        <a:xfrm>
          <a:off x="0" y="0"/>
          <a:ext cx="0" cy="0"/>
          <a:chOff x="0" y="0"/>
          <a:chExt cx="0" cy="0"/>
        </a:xfrm>
      </p:grpSpPr>
      <p:sp>
        <p:nvSpPr>
          <p:cNvPr id="8" name="Rectangle 7"/>
          <p:cNvSpPr/>
          <p:nvPr userDrawn="1"/>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Rectangle 8"/>
          <p:cNvSpPr/>
          <p:nvPr userDrawn="1"/>
        </p:nvSpPr>
        <p:spPr>
          <a:xfrm>
            <a:off x="-676" y="4948757"/>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0"/>
            <a:ext cx="9144000" cy="1616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5" name="Date Placeholder 4"/>
          <p:cNvSpPr>
            <a:spLocks noGrp="1"/>
          </p:cNvSpPr>
          <p:nvPr>
            <p:ph type="dt" sz="half" idx="10"/>
          </p:nvPr>
        </p:nvSpPr>
        <p:spPr/>
        <p:txBody>
          <a:bodyPr/>
          <a:lstStyle/>
          <a:p>
            <a:fld id="{8C0CDE76-D6D3-4AE4-9C5B-BC8F08C151D9}" type="datetime1">
              <a:rPr lang="en-US" smtClean="0"/>
              <a:t>12/9/2020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87E6728B-40FA-4A71-BF29-84BAEA74A3AD}" type="slidenum">
              <a:rPr lang="en-US" smtClean="0"/>
              <a:pPr/>
              <a:t>‹#›</a:t>
            </a:fld>
            <a:endParaRPr lang="en-US" dirty="0"/>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pic>
        <p:nvPicPr>
          <p:cNvPr id="13" name="Picture 12" descr="lennox_bad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970" y="4543148"/>
            <a:ext cx="1415085" cy="359359"/>
          </a:xfrm>
          <a:prstGeom prst="rect">
            <a:avLst/>
          </a:prstGeom>
        </p:spPr>
      </p:pic>
    </p:spTree>
    <p:extLst>
      <p:ext uri="{BB962C8B-B14F-4D97-AF65-F5344CB8AC3E}">
        <p14:creationId xmlns:p14="http://schemas.microsoft.com/office/powerpoint/2010/main" val="297912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Title, Full Content">
    <p:spTree>
      <p:nvGrpSpPr>
        <p:cNvPr id="1" name=""/>
        <p:cNvGrpSpPr/>
        <p:nvPr/>
      </p:nvGrpSpPr>
      <p:grpSpPr>
        <a:xfrm>
          <a:off x="0" y="0"/>
          <a:ext cx="0" cy="0"/>
          <a:chOff x="0" y="0"/>
          <a:chExt cx="0" cy="0"/>
        </a:xfrm>
      </p:grpSpPr>
      <p:pic>
        <p:nvPicPr>
          <p:cNvPr id="13" name="Picture 12" descr="lennox_bad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970" y="4543148"/>
            <a:ext cx="1415085" cy="359359"/>
          </a:xfrm>
          <a:prstGeom prst="rect">
            <a:avLst/>
          </a:prstGeom>
        </p:spPr>
      </p:pic>
      <p:sp>
        <p:nvSpPr>
          <p:cNvPr id="8" name="Rectangle 7"/>
          <p:cNvSpPr/>
          <p:nvPr userDrawn="1"/>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Rectangle 8"/>
          <p:cNvSpPr/>
          <p:nvPr userDrawn="1"/>
        </p:nvSpPr>
        <p:spPr>
          <a:xfrm>
            <a:off x="-676" y="4948757"/>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0"/>
            <a:ext cx="9144000" cy="1616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5" name="Date Placeholder 4"/>
          <p:cNvSpPr>
            <a:spLocks noGrp="1"/>
          </p:cNvSpPr>
          <p:nvPr>
            <p:ph type="dt" sz="half" idx="10"/>
          </p:nvPr>
        </p:nvSpPr>
        <p:spPr/>
        <p:txBody>
          <a:bodyPr/>
          <a:lstStyle/>
          <a:p>
            <a:fld id="{8C0CDE76-D6D3-4AE4-9C5B-BC8F08C151D9}" type="datetime1">
              <a:rPr lang="en-US" smtClean="0"/>
              <a:t>12/9/2020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87E6728B-40FA-4A71-BF29-84BAEA74A3AD}" type="slidenum">
              <a:rPr lang="en-US" smtClean="0"/>
              <a:pPr/>
              <a:t>‹#›</a:t>
            </a:fld>
            <a:endParaRPr lang="en-US" dirty="0"/>
          </a:p>
        </p:txBody>
      </p:sp>
      <p:sp>
        <p:nvSpPr>
          <p:cNvPr id="3" name="Content Placeholder 2"/>
          <p:cNvSpPr>
            <a:spLocks noGrp="1"/>
          </p:cNvSpPr>
          <p:nvPr>
            <p:ph sz="quarter" idx="13" hasCustomPrompt="1"/>
          </p:nvPr>
        </p:nvSpPr>
        <p:spPr>
          <a:xfrm>
            <a:off x="227014" y="339725"/>
            <a:ext cx="8675687" cy="4254500"/>
          </a:xfrm>
        </p:spPr>
        <p:txBody>
          <a:bodyPr/>
          <a:lstStyle>
            <a:lvl1pPr>
              <a:defRPr baseline="0"/>
            </a:lvl1pPr>
          </a:lstStyle>
          <a:p>
            <a:pPr lvl="0"/>
            <a:r>
              <a:rPr lang="en-US" dirty="0"/>
              <a:t>Click icons to add table, chart, Smart Art, video clip, image</a:t>
            </a:r>
          </a:p>
        </p:txBody>
      </p:sp>
    </p:spTree>
    <p:extLst>
      <p:ext uri="{BB962C8B-B14F-4D97-AF65-F5344CB8AC3E}">
        <p14:creationId xmlns:p14="http://schemas.microsoft.com/office/powerpoint/2010/main" val="147748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ennox Logo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48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2660694"/>
            <a:ext cx="9144000" cy="1502314"/>
          </a:xfrm>
          <a:prstGeom prst="rect">
            <a:avLst/>
          </a:prstGeom>
          <a:gradFill>
            <a:gsLst>
              <a:gs pos="0">
                <a:schemeClr val="accent1"/>
              </a:gs>
              <a:gs pos="100000">
                <a:schemeClr val="accent1">
                  <a:lumMod val="75000"/>
                </a:schemeClr>
              </a:gs>
            </a:gsLst>
            <a:lin ang="5400000" scaled="1"/>
          </a:gra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ctrTitle" hasCustomPrompt="1"/>
          </p:nvPr>
        </p:nvSpPr>
        <p:spPr>
          <a:xfrm>
            <a:off x="524933" y="2898648"/>
            <a:ext cx="8012027" cy="601720"/>
          </a:xfrm>
        </p:spPr>
        <p:txBody>
          <a:bodyPr anchor="b">
            <a:noAutofit/>
          </a:bodyPr>
          <a:lstStyle>
            <a:lvl1pPr algn="r">
              <a:defRPr sz="3200" b="0">
                <a:solidFill>
                  <a:schemeClr val="bg1"/>
                </a:solidFill>
                <a:effectLst/>
                <a:latin typeface="+mj-lt"/>
              </a:defRPr>
            </a:lvl1pPr>
          </a:lstStyle>
          <a:p>
            <a:r>
              <a:rPr lang="en-US" dirty="0"/>
              <a:t>CLICK TO EDIT MASTER TITLE STYLE</a:t>
            </a:r>
          </a:p>
        </p:txBody>
      </p:sp>
      <p:sp>
        <p:nvSpPr>
          <p:cNvPr id="3" name="Subtitle 2"/>
          <p:cNvSpPr>
            <a:spLocks noGrp="1"/>
          </p:cNvSpPr>
          <p:nvPr>
            <p:ph type="subTitle" idx="1"/>
          </p:nvPr>
        </p:nvSpPr>
        <p:spPr>
          <a:xfrm>
            <a:off x="524933" y="3411852"/>
            <a:ext cx="8012027" cy="366057"/>
          </a:xfrm>
        </p:spPr>
        <p:txBody>
          <a:bodyPr anchor="t"/>
          <a:lstStyle>
            <a:lvl1pPr marL="0" indent="0" algn="r">
              <a:buNone/>
              <a:defRPr>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072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2660694"/>
            <a:ext cx="9144000" cy="1502314"/>
          </a:xfrm>
          <a:prstGeom prst="rect">
            <a:avLst/>
          </a:prstGeom>
          <a:solidFill>
            <a:srgbClr val="000000">
              <a:alpha val="37000"/>
            </a:srgbClr>
          </a:soli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title" hasCustomPrompt="1"/>
          </p:nvPr>
        </p:nvSpPr>
        <p:spPr>
          <a:xfrm>
            <a:off x="938910" y="2901073"/>
            <a:ext cx="7266183" cy="1021556"/>
          </a:xfrm>
        </p:spPr>
        <p:txBody>
          <a:bodyPr anchor="ctr">
            <a:normAutofit/>
          </a:bodyPr>
          <a:lstStyle>
            <a:lvl1pPr algn="r">
              <a:defRPr sz="30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0190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2660694"/>
            <a:ext cx="9144000" cy="1502314"/>
          </a:xfrm>
          <a:prstGeom prst="rect">
            <a:avLst/>
          </a:prstGeom>
          <a:solidFill>
            <a:srgbClr val="000000">
              <a:alpha val="37000"/>
            </a:srgbClr>
          </a:soli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title" hasCustomPrompt="1"/>
          </p:nvPr>
        </p:nvSpPr>
        <p:spPr>
          <a:xfrm>
            <a:off x="938910" y="2901073"/>
            <a:ext cx="7266183" cy="1021556"/>
          </a:xfrm>
        </p:spPr>
        <p:txBody>
          <a:bodyPr anchor="ctr">
            <a:normAutofit/>
          </a:bodyPr>
          <a:lstStyle>
            <a:lvl1pPr algn="r">
              <a:defRPr sz="30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817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2660694"/>
            <a:ext cx="9144000" cy="1502314"/>
          </a:xfrm>
          <a:prstGeom prst="rect">
            <a:avLst/>
          </a:prstGeom>
          <a:solidFill>
            <a:srgbClr val="000000">
              <a:alpha val="37000"/>
            </a:srgbClr>
          </a:soli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title" hasCustomPrompt="1"/>
          </p:nvPr>
        </p:nvSpPr>
        <p:spPr>
          <a:xfrm>
            <a:off x="938910" y="2901073"/>
            <a:ext cx="7266183" cy="1021556"/>
          </a:xfrm>
        </p:spPr>
        <p:txBody>
          <a:bodyPr anchor="ctr">
            <a:normAutofit/>
          </a:bodyPr>
          <a:lstStyle>
            <a:lvl1pPr algn="r">
              <a:defRPr sz="30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6177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Section Header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2660694"/>
            <a:ext cx="9144000" cy="1502314"/>
          </a:xfrm>
          <a:prstGeom prst="rect">
            <a:avLst/>
          </a:prstGeom>
          <a:solidFill>
            <a:srgbClr val="000000">
              <a:alpha val="37000"/>
            </a:srgbClr>
          </a:soli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title" hasCustomPrompt="1"/>
          </p:nvPr>
        </p:nvSpPr>
        <p:spPr>
          <a:xfrm>
            <a:off x="938910" y="2901073"/>
            <a:ext cx="7266183" cy="1021556"/>
          </a:xfrm>
        </p:spPr>
        <p:txBody>
          <a:bodyPr anchor="ctr">
            <a:normAutofit/>
          </a:bodyPr>
          <a:lstStyle>
            <a:lvl1pPr algn="r">
              <a:defRPr sz="30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50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0" rtlCol="0" anchor="b">
            <a:norm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4"/>
          </p:nvPr>
        </p:nvSpPr>
        <p:spPr/>
        <p:txBody>
          <a:bodyPr/>
          <a:lstStyle/>
          <a:p>
            <a:fld id="{9C337FA0-CBD1-4A01-A217-FCD01884A795}" type="datetime1">
              <a:rPr lang="en-US" smtClean="0"/>
              <a:t>12/9/2020</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334367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10100" y="214686"/>
            <a:ext cx="8619848" cy="378694"/>
          </a:xfrm>
        </p:spPr>
        <p:txBody>
          <a:bodyPr vert="horz" lIns="91440" tIns="45720" rIns="91440" bIns="45720" rtlCol="0" anchor="b">
            <a:noAutofit/>
          </a:bodyPr>
          <a:lstStyle>
            <a:lvl1pPr>
              <a:defRPr lang="en-US" sz="2400" dirty="0"/>
            </a:lvl1pPr>
          </a:lstStyle>
          <a:p>
            <a:pPr lvl="0"/>
            <a:r>
              <a:rPr lang="en-US" dirty="0"/>
              <a:t>Click to edit Master title style</a:t>
            </a:r>
          </a:p>
        </p:txBody>
      </p:sp>
      <p:sp>
        <p:nvSpPr>
          <p:cNvPr id="3" name="Content Placeholder 2"/>
          <p:cNvSpPr>
            <a:spLocks noGrp="1"/>
          </p:cNvSpPr>
          <p:nvPr>
            <p:ph idx="1"/>
          </p:nvPr>
        </p:nvSpPr>
        <p:spPr>
          <a:xfrm>
            <a:off x="310100" y="1042417"/>
            <a:ext cx="8603947" cy="368828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4"/>
          </p:nvPr>
        </p:nvSpPr>
        <p:spPr/>
        <p:txBody>
          <a:bodyPr/>
          <a:lstStyle/>
          <a:p>
            <a:fld id="{9C337FA0-CBD1-4A01-A217-FCD01884A795}" type="datetime1">
              <a:rPr lang="en-US" smtClean="0"/>
              <a:t>12/9/2020</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p:txBody>
          <a:bodyPr/>
          <a:lstStyle/>
          <a:p>
            <a:fld id="{87E6728B-40FA-4A71-BF29-84BAEA74A3AD}" type="slidenum">
              <a:rPr lang="en-US" smtClean="0"/>
              <a:pPr/>
              <a:t>‹#›</a:t>
            </a:fld>
            <a:endParaRPr lang="en-US" dirty="0"/>
          </a:p>
        </p:txBody>
      </p:sp>
      <p:sp>
        <p:nvSpPr>
          <p:cNvPr id="5" name="Text Placeholder 4"/>
          <p:cNvSpPr>
            <a:spLocks noGrp="1"/>
          </p:cNvSpPr>
          <p:nvPr>
            <p:ph type="body" sz="quarter" idx="17"/>
          </p:nvPr>
        </p:nvSpPr>
        <p:spPr>
          <a:xfrm>
            <a:off x="313934" y="529774"/>
            <a:ext cx="8619615" cy="312057"/>
          </a:xfrm>
        </p:spPr>
        <p:txBody>
          <a:bodyPr anchor="ctr">
            <a:noAutofit/>
          </a:bodyPr>
          <a:lstStyle>
            <a:lvl1pPr marL="0" indent="0">
              <a:buNone/>
              <a:defRPr sz="1600" b="0">
                <a:solidFill>
                  <a:schemeClr val="accent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Tree>
    <p:extLst>
      <p:ext uri="{BB962C8B-B14F-4D97-AF65-F5344CB8AC3E}">
        <p14:creationId xmlns:p14="http://schemas.microsoft.com/office/powerpoint/2010/main" val="319274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umber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0" rtlCol="0" anchor="b">
            <a:norm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307362" y="1042418"/>
            <a:ext cx="8606685" cy="3695839"/>
          </a:xfrm>
        </p:spPr>
        <p:txBody>
          <a:bodyPr vert="horz" lIns="91440" tIns="45720" rIns="91440" bIns="45720" rtlCol="0">
            <a:normAutofit/>
          </a:bodyPr>
          <a:lstStyle>
            <a:lvl1pPr marL="255985" indent="-255985">
              <a:buSzPct val="100000"/>
              <a:buFont typeface="+mj-lt"/>
              <a:buAutoNum type="arabicPeriod"/>
              <a:defRPr lang="en-US" dirty="0" smtClean="0"/>
            </a:lvl1pPr>
            <a:lvl2pPr marL="428625" indent="-169069">
              <a:buFont typeface="Arial" panose="020B0604020202020204" pitchFamily="34" charset="0"/>
              <a:buChar char="•"/>
              <a:defRPr lang="en-US" dirty="0" smtClean="0"/>
            </a:lvl2pPr>
            <a:lvl3pPr marL="816769" indent="-214313">
              <a:buFont typeface="Calibri" panose="020F0502020204030204" pitchFamily="34" charset="0"/>
              <a:buChar char="–"/>
              <a:tabLst/>
              <a:defRPr lang="en-US" dirty="0" smtClean="0"/>
            </a:lvl3pPr>
            <a:lvl4pPr marL="1156097" indent="-257175">
              <a:buFont typeface="+mj-lt"/>
              <a:buAutoNum type="arabicPeriod"/>
              <a:defRPr lang="en-US" dirty="0" smtClean="0"/>
            </a:lvl4pPr>
            <a:lvl5pPr marL="1457325" indent="-257175">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p:txBody>
      </p:sp>
      <p:sp>
        <p:nvSpPr>
          <p:cNvPr id="8" name="Date Placeholder 7"/>
          <p:cNvSpPr>
            <a:spLocks noGrp="1"/>
          </p:cNvSpPr>
          <p:nvPr>
            <p:ph type="dt" sz="half" idx="10"/>
          </p:nvPr>
        </p:nvSpPr>
        <p:spPr/>
        <p:txBody>
          <a:bodyPr/>
          <a:lstStyle/>
          <a:p>
            <a:fld id="{A827AF7C-670F-4F6C-B2B7-8D2F654B2971}" type="datetime1">
              <a:rPr lang="en-US" smtClean="0"/>
              <a:t>12/9/2020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278619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309837" y="1042418"/>
            <a:ext cx="4185963" cy="3695839"/>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9536" y="1042418"/>
            <a:ext cx="4185963" cy="3695839"/>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371327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Red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302282" y="1639876"/>
            <a:ext cx="4193519" cy="3015253"/>
          </a:xfrm>
        </p:spPr>
        <p:txBody>
          <a:bodyPr vert="horz" lIns="137160" tIns="45720" rIns="91440" bIns="45720" rtlCol="0">
            <a:normAutofit/>
          </a:bodyPr>
          <a:lstStyle>
            <a:lvl1pPr>
              <a:defRPr lang="en-US" sz="1600" dirty="0" smtClean="0"/>
            </a:lvl1pPr>
            <a:lvl2pPr>
              <a:defRPr lang="en-US" sz="1600" dirty="0" smtClean="0"/>
            </a:lvl2pPr>
            <a:lvl3pPr>
              <a:defRPr lang="en-US" sz="1200" dirty="0" smtClean="0"/>
            </a:lvl3pPr>
            <a:lvl4pPr>
              <a:defRPr lang="en-US" sz="105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6866" y="1639876"/>
            <a:ext cx="4193519" cy="3015253"/>
          </a:xfrm>
        </p:spPr>
        <p:txBody>
          <a:bodyPr vert="horz" lIns="137160" tIns="45720" rIns="91440" bIns="45720" rtlCol="0">
            <a:normAutofit/>
          </a:bodyPr>
          <a:lstStyle>
            <a:lvl1pPr>
              <a:defRPr lang="en-US" sz="1600" smtClean="0"/>
            </a:lvl1pPr>
            <a:lvl2pPr>
              <a:defRPr lang="en-US" sz="1600" smtClean="0"/>
            </a:lvl2pPr>
            <a:lvl3pPr>
              <a:defRPr lang="en-US" sz="1200" smtClean="0"/>
            </a:lvl3pPr>
            <a:lvl4pPr>
              <a:defRPr lang="en-US" sz="1050" smtClean="0"/>
            </a:lvl4pPr>
            <a:lvl5pPr>
              <a:defRPr lang="en-US"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302282" y="1028299"/>
            <a:ext cx="4193519" cy="511322"/>
          </a:xfrm>
          <a:prstGeom prst="rect">
            <a:avLst/>
          </a:prstGeom>
          <a:noFill/>
        </p:spPr>
        <p:txBody>
          <a:bodyPr anchor="ctr">
            <a:noAutofit/>
          </a:bodyPr>
          <a:lstStyle>
            <a:lvl1pPr marL="0" indent="0" algn="l">
              <a:buNone/>
              <a:defRPr sz="1800" b="1">
                <a:solidFill>
                  <a:schemeClr val="accent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10" name="Text Placeholder 8"/>
          <p:cNvSpPr>
            <a:spLocks noGrp="1"/>
          </p:cNvSpPr>
          <p:nvPr>
            <p:ph type="body" sz="quarter" idx="14"/>
          </p:nvPr>
        </p:nvSpPr>
        <p:spPr>
          <a:xfrm>
            <a:off x="4636866" y="1028298"/>
            <a:ext cx="4193519" cy="511322"/>
          </a:xfrm>
          <a:prstGeom prst="rect">
            <a:avLst/>
          </a:prstGeom>
          <a:noFill/>
        </p:spPr>
        <p:txBody>
          <a:bodyPr anchor="ctr">
            <a:noAutofit/>
          </a:bodyPr>
          <a:lstStyle>
            <a:lvl1pPr marL="0" indent="0" algn="l">
              <a:buNone/>
              <a:defRPr sz="1800" b="1">
                <a:solidFill>
                  <a:schemeClr val="accent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225955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RED Title Bar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6059" y="1549400"/>
            <a:ext cx="4038600" cy="2920880"/>
          </a:xfrm>
          <a:ln w="15875">
            <a:noFill/>
          </a:ln>
        </p:spPr>
        <p:txBody>
          <a:bodyPr vert="horz" lIns="137160" tIns="137160" rIns="91440" bIns="45720" rtlCol="0">
            <a:normAutofit/>
          </a:bodyPr>
          <a:lstStyle>
            <a:lvl1pPr>
              <a:defRPr lang="en-US" sz="1600" dirty="0" smtClean="0"/>
            </a:lvl1pPr>
            <a:lvl2pPr>
              <a:defRPr lang="en-US" sz="1600" dirty="0" smtClean="0"/>
            </a:lvl2pPr>
            <a:lvl3pPr>
              <a:defRPr lang="en-US" sz="1200" dirty="0" smtClean="0"/>
            </a:lvl3pPr>
            <a:lvl4pPr>
              <a:defRPr lang="en-US" sz="105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61556" y="1549400"/>
            <a:ext cx="4038600" cy="2927350"/>
          </a:xfrm>
          <a:ln w="15875">
            <a:noFill/>
          </a:ln>
        </p:spPr>
        <p:txBody>
          <a:bodyPr vert="horz" lIns="137160" tIns="137160" rIns="91440" bIns="45720" rtlCol="0">
            <a:normAutofit/>
          </a:bodyPr>
          <a:lstStyle>
            <a:lvl1pPr>
              <a:defRPr lang="en-US" sz="1600" smtClean="0"/>
            </a:lvl1pPr>
            <a:lvl2pPr>
              <a:defRPr lang="en-US" sz="1600" smtClean="0"/>
            </a:lvl2pPr>
            <a:lvl3pPr>
              <a:defRPr lang="en-US" sz="1200" smtClean="0"/>
            </a:lvl3pPr>
            <a:lvl4pPr>
              <a:defRPr lang="en-US" sz="1050" smtClean="0"/>
            </a:lvl4pPr>
            <a:lvl5pPr>
              <a:defRPr lang="en-US"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bwMode="ltGray">
          <a:xfrm>
            <a:off x="4762513" y="1553765"/>
            <a:ext cx="4045727" cy="2922985"/>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5" name="Rectangle 4"/>
          <p:cNvSpPr/>
          <p:nvPr userDrawn="1"/>
        </p:nvSpPr>
        <p:spPr bwMode="ltGray">
          <a:xfrm>
            <a:off x="302609" y="1553766"/>
            <a:ext cx="4045727" cy="2929459"/>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9" name="Text Placeholder 8"/>
          <p:cNvSpPr>
            <a:spLocks noGrp="1"/>
          </p:cNvSpPr>
          <p:nvPr>
            <p:ph type="body" sz="quarter" idx="13"/>
          </p:nvPr>
        </p:nvSpPr>
        <p:spPr>
          <a:xfrm>
            <a:off x="306059" y="1050969"/>
            <a:ext cx="4038600" cy="512064"/>
          </a:xfrm>
          <a:prstGeom prst="rect">
            <a:avLst/>
          </a:prstGeom>
          <a:solidFill>
            <a:schemeClr val="accent1"/>
          </a:solidFill>
          <a:ln w="15875">
            <a:solidFill>
              <a:schemeClr val="accent1"/>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10" name="Text Placeholder 8"/>
          <p:cNvSpPr>
            <a:spLocks noGrp="1"/>
          </p:cNvSpPr>
          <p:nvPr>
            <p:ph type="body" sz="quarter" idx="14"/>
          </p:nvPr>
        </p:nvSpPr>
        <p:spPr>
          <a:xfrm>
            <a:off x="4761556" y="1050968"/>
            <a:ext cx="4038600" cy="512064"/>
          </a:xfrm>
          <a:prstGeom prst="rect">
            <a:avLst/>
          </a:prstGeom>
          <a:solidFill>
            <a:schemeClr val="accent1"/>
          </a:solidFill>
          <a:ln w="15875">
            <a:solidFill>
              <a:schemeClr val="accent1"/>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32820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20" userDrawn="1">
          <p15:clr>
            <a:srgbClr val="FBAE40"/>
          </p15:clr>
        </p15:guide>
        <p15:guide id="2" pos="21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GRAY Title Bars">
    <p:spTree>
      <p:nvGrpSpPr>
        <p:cNvPr id="1" name=""/>
        <p:cNvGrpSpPr/>
        <p:nvPr/>
      </p:nvGrpSpPr>
      <p:grpSpPr>
        <a:xfrm>
          <a:off x="0" y="0"/>
          <a:ext cx="0" cy="0"/>
          <a:chOff x="0" y="0"/>
          <a:chExt cx="0" cy="0"/>
        </a:xfrm>
      </p:grpSpPr>
      <p:sp>
        <p:nvSpPr>
          <p:cNvPr id="11" name="Rectangle 10"/>
          <p:cNvSpPr/>
          <p:nvPr userDrawn="1"/>
        </p:nvSpPr>
        <p:spPr bwMode="ltGray">
          <a:xfrm>
            <a:off x="4762513" y="1553766"/>
            <a:ext cx="4045727" cy="2931149"/>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14" name="Rectangle 13"/>
          <p:cNvSpPr/>
          <p:nvPr userDrawn="1"/>
        </p:nvSpPr>
        <p:spPr bwMode="ltGray">
          <a:xfrm>
            <a:off x="302609" y="1553765"/>
            <a:ext cx="4045727" cy="2939086"/>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306059" y="1549400"/>
            <a:ext cx="4038600" cy="2927586"/>
          </a:xfrm>
          <a:ln w="15875">
            <a:noFill/>
          </a:ln>
        </p:spPr>
        <p:txBody>
          <a:bodyPr vert="horz" lIns="137160" tIns="137160" rIns="91440" bIns="45720" rtlCol="0">
            <a:normAutofit/>
          </a:bodyPr>
          <a:lstStyle>
            <a:lvl1pPr>
              <a:defRPr lang="en-US" sz="1600" dirty="0" smtClean="0"/>
            </a:lvl1pPr>
            <a:lvl2pPr>
              <a:defRPr lang="en-US" sz="1600" dirty="0" smtClean="0"/>
            </a:lvl2pPr>
            <a:lvl3pPr>
              <a:defRPr lang="en-US" sz="1200" dirty="0" smtClean="0"/>
            </a:lvl3pPr>
            <a:lvl4pPr>
              <a:defRPr lang="en-US" sz="105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61556" y="1549400"/>
            <a:ext cx="4038600" cy="2935514"/>
          </a:xfrm>
          <a:ln w="15875">
            <a:noFill/>
          </a:ln>
        </p:spPr>
        <p:txBody>
          <a:bodyPr vert="horz" lIns="137160" tIns="137160" rIns="91440" bIns="45720" rtlCol="0">
            <a:normAutofit/>
          </a:bodyPr>
          <a:lstStyle>
            <a:lvl1pPr>
              <a:defRPr lang="en-US" sz="1600" smtClean="0"/>
            </a:lvl1pPr>
            <a:lvl2pPr>
              <a:defRPr lang="en-US" sz="1600" smtClean="0"/>
            </a:lvl2pPr>
            <a:lvl3pPr>
              <a:defRPr lang="en-US" sz="1200" smtClean="0"/>
            </a:lvl3pPr>
            <a:lvl4pPr>
              <a:defRPr lang="en-US" sz="1050" smtClean="0"/>
            </a:lvl4pPr>
            <a:lvl5pPr>
              <a:defRPr lang="en-US"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
        <p:nvSpPr>
          <p:cNvPr id="9" name="Text Placeholder 8"/>
          <p:cNvSpPr>
            <a:spLocks noGrp="1"/>
          </p:cNvSpPr>
          <p:nvPr>
            <p:ph type="body" sz="quarter" idx="13"/>
          </p:nvPr>
        </p:nvSpPr>
        <p:spPr>
          <a:xfrm>
            <a:off x="306059" y="1050970"/>
            <a:ext cx="4038600" cy="511322"/>
          </a:xfrm>
          <a:prstGeom prst="rect">
            <a:avLst/>
          </a:prstGeom>
          <a:solidFill>
            <a:schemeClr val="accent3"/>
          </a:solidFill>
          <a:ln w="15875">
            <a:solidFill>
              <a:schemeClr val="accent3"/>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10" name="Text Placeholder 8"/>
          <p:cNvSpPr>
            <a:spLocks noGrp="1"/>
          </p:cNvSpPr>
          <p:nvPr>
            <p:ph type="body" sz="quarter" idx="14"/>
          </p:nvPr>
        </p:nvSpPr>
        <p:spPr>
          <a:xfrm>
            <a:off x="4761556" y="1050969"/>
            <a:ext cx="4038600" cy="511322"/>
          </a:xfrm>
          <a:prstGeom prst="rect">
            <a:avLst/>
          </a:prstGeom>
          <a:solidFill>
            <a:schemeClr val="accent3"/>
          </a:solidFill>
          <a:ln w="15875">
            <a:solidFill>
              <a:schemeClr val="accent3"/>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Tree>
    <p:extLst>
      <p:ext uri="{BB962C8B-B14F-4D97-AF65-F5344CB8AC3E}">
        <p14:creationId xmlns:p14="http://schemas.microsoft.com/office/powerpoint/2010/main" val="344543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2660694"/>
            <a:ext cx="9144000" cy="1502314"/>
          </a:xfrm>
          <a:prstGeom prst="rect">
            <a:avLst/>
          </a:prstGeom>
          <a:solidFill>
            <a:srgbClr val="000000">
              <a:alpha val="37000"/>
            </a:srgbClr>
          </a:soli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title" hasCustomPrompt="1"/>
          </p:nvPr>
        </p:nvSpPr>
        <p:spPr>
          <a:xfrm>
            <a:off x="938910" y="2901073"/>
            <a:ext cx="7266183" cy="1021556"/>
          </a:xfrm>
        </p:spPr>
        <p:txBody>
          <a:bodyPr anchor="ctr">
            <a:normAutofit/>
          </a:bodyPr>
          <a:lstStyle>
            <a:lvl1pPr algn="r">
              <a:defRPr sz="30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148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Title Bars">
    <p:spTree>
      <p:nvGrpSpPr>
        <p:cNvPr id="1" name=""/>
        <p:cNvGrpSpPr/>
        <p:nvPr/>
      </p:nvGrpSpPr>
      <p:grpSpPr>
        <a:xfrm>
          <a:off x="0" y="0"/>
          <a:ext cx="0" cy="0"/>
          <a:chOff x="0" y="0"/>
          <a:chExt cx="0" cy="0"/>
        </a:xfrm>
      </p:grpSpPr>
      <p:sp>
        <p:nvSpPr>
          <p:cNvPr id="5" name="Rectangle 4"/>
          <p:cNvSpPr/>
          <p:nvPr userDrawn="1"/>
        </p:nvSpPr>
        <p:spPr bwMode="ltGray">
          <a:xfrm>
            <a:off x="302281" y="1506368"/>
            <a:ext cx="2622288" cy="2970382"/>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16" name="Rectangle 15"/>
          <p:cNvSpPr/>
          <p:nvPr userDrawn="1"/>
        </p:nvSpPr>
        <p:spPr bwMode="ltGray">
          <a:xfrm>
            <a:off x="3197881" y="1506368"/>
            <a:ext cx="2622288" cy="2970382"/>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17" name="Rectangle 16"/>
          <p:cNvSpPr/>
          <p:nvPr userDrawn="1"/>
        </p:nvSpPr>
        <p:spPr bwMode="ltGray">
          <a:xfrm>
            <a:off x="6093481" y="1506368"/>
            <a:ext cx="2622288" cy="2970382"/>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304171" y="1549400"/>
            <a:ext cx="2615184" cy="2927350"/>
          </a:xfrm>
          <a:ln w="15875">
            <a:noFill/>
          </a:ln>
        </p:spPr>
        <p:txBody>
          <a:bodyPr tIns="91440">
            <a:normAutofit/>
          </a:bodyPr>
          <a:lstStyle>
            <a:lvl1pPr marL="129779" indent="-129779">
              <a:spcBef>
                <a:spcPts val="450"/>
              </a:spcBef>
              <a:defRPr sz="1400"/>
            </a:lvl1pPr>
            <a:lvl2pPr>
              <a:spcBef>
                <a:spcPts val="450"/>
              </a:spcBef>
              <a:defRPr sz="1100"/>
            </a:lvl2pPr>
            <a:lvl3pPr>
              <a:spcBef>
                <a:spcPts val="450"/>
              </a:spcBef>
              <a:defRPr sz="1000"/>
            </a:lvl3pPr>
            <a:lvl4pPr>
              <a:spcBef>
                <a:spcPts val="450"/>
              </a:spcBef>
              <a:defRPr sz="900"/>
            </a:lvl4pPr>
            <a:lvl5pPr>
              <a:spcBef>
                <a:spcPts val="450"/>
              </a:spcBef>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195515" y="1549400"/>
            <a:ext cx="2615184" cy="2927350"/>
          </a:xfrm>
          <a:ln w="15875">
            <a:noFill/>
          </a:ln>
        </p:spPr>
        <p:txBody>
          <a:bodyPr tIns="91440">
            <a:normAutofit/>
          </a:bodyPr>
          <a:lstStyle>
            <a:lvl1pPr marL="129779" indent="-129779">
              <a:spcBef>
                <a:spcPts val="450"/>
              </a:spcBef>
              <a:defRPr sz="1400"/>
            </a:lvl1pPr>
            <a:lvl2pPr>
              <a:spcBef>
                <a:spcPts val="450"/>
              </a:spcBef>
              <a:defRPr sz="1100"/>
            </a:lvl2pPr>
            <a:lvl3pPr>
              <a:spcBef>
                <a:spcPts val="450"/>
              </a:spcBef>
              <a:defRPr sz="1000"/>
            </a:lvl3pPr>
            <a:lvl4pPr>
              <a:spcBef>
                <a:spcPts val="450"/>
              </a:spcBef>
              <a:defRPr sz="900"/>
            </a:lvl4pPr>
            <a:lvl5pPr>
              <a:spcBef>
                <a:spcPts val="450"/>
              </a:spcBef>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310896" y="1042416"/>
            <a:ext cx="2615184" cy="511322"/>
          </a:xfrm>
          <a:prstGeom prst="rect">
            <a:avLst/>
          </a:prstGeom>
          <a:solidFill>
            <a:schemeClr val="accent1"/>
          </a:solidFill>
          <a:ln w="15875">
            <a:solidFill>
              <a:schemeClr val="accent1"/>
            </a:solidFill>
          </a:ln>
        </p:spPr>
        <p:txBody>
          <a:bodyPr anchor="ctr">
            <a:noAutofit/>
          </a:bodyPr>
          <a:lstStyle>
            <a:lvl1pPr marL="0" indent="0" algn="ctr">
              <a:lnSpc>
                <a:spcPct val="85000"/>
              </a:lnSpc>
              <a:spcBef>
                <a:spcPts val="0"/>
              </a:spcBef>
              <a:buNone/>
              <a:defRPr sz="135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10" name="Text Placeholder 8"/>
          <p:cNvSpPr>
            <a:spLocks noGrp="1"/>
          </p:cNvSpPr>
          <p:nvPr>
            <p:ph type="body" sz="quarter" idx="14"/>
          </p:nvPr>
        </p:nvSpPr>
        <p:spPr>
          <a:xfrm>
            <a:off x="3198877" y="1042416"/>
            <a:ext cx="2615184" cy="511322"/>
          </a:xfrm>
          <a:prstGeom prst="rect">
            <a:avLst/>
          </a:prstGeom>
          <a:solidFill>
            <a:schemeClr val="accent3"/>
          </a:solidFill>
          <a:ln w="15875">
            <a:solidFill>
              <a:schemeClr val="accent3"/>
            </a:solidFill>
          </a:ln>
        </p:spPr>
        <p:txBody>
          <a:bodyPr anchor="ctr">
            <a:noAutofit/>
          </a:bodyPr>
          <a:lstStyle>
            <a:lvl1pPr marL="0" indent="0" algn="ctr">
              <a:lnSpc>
                <a:spcPct val="85000"/>
              </a:lnSpc>
              <a:spcBef>
                <a:spcPts val="0"/>
              </a:spcBef>
              <a:buNone/>
              <a:defRPr sz="135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
        <p:nvSpPr>
          <p:cNvPr id="11" name="Content Placeholder 3"/>
          <p:cNvSpPr>
            <a:spLocks noGrp="1"/>
          </p:cNvSpPr>
          <p:nvPr>
            <p:ph sz="half" idx="18"/>
          </p:nvPr>
        </p:nvSpPr>
        <p:spPr>
          <a:xfrm>
            <a:off x="6086857" y="1549400"/>
            <a:ext cx="2615184" cy="2927350"/>
          </a:xfrm>
          <a:ln w="15875">
            <a:noFill/>
          </a:ln>
        </p:spPr>
        <p:txBody>
          <a:bodyPr tIns="91440">
            <a:normAutofit/>
          </a:bodyPr>
          <a:lstStyle>
            <a:lvl1pPr marL="129779" indent="-129779">
              <a:spcBef>
                <a:spcPts val="450"/>
              </a:spcBef>
              <a:defRPr sz="1400"/>
            </a:lvl1pPr>
            <a:lvl2pPr>
              <a:spcBef>
                <a:spcPts val="450"/>
              </a:spcBef>
              <a:defRPr sz="1100"/>
            </a:lvl2pPr>
            <a:lvl3pPr>
              <a:spcBef>
                <a:spcPts val="450"/>
              </a:spcBef>
              <a:defRPr sz="1000"/>
            </a:lvl3pPr>
            <a:lvl4pPr>
              <a:spcBef>
                <a:spcPts val="450"/>
              </a:spcBef>
              <a:defRPr sz="900"/>
            </a:lvl4pPr>
            <a:lvl5pPr>
              <a:spcBef>
                <a:spcPts val="450"/>
              </a:spcBef>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8"/>
          <p:cNvSpPr>
            <a:spLocks noGrp="1"/>
          </p:cNvSpPr>
          <p:nvPr>
            <p:ph type="body" sz="quarter" idx="19"/>
          </p:nvPr>
        </p:nvSpPr>
        <p:spPr>
          <a:xfrm>
            <a:off x="6086857" y="1042416"/>
            <a:ext cx="2615184" cy="511322"/>
          </a:xfrm>
          <a:prstGeom prst="rect">
            <a:avLst/>
          </a:prstGeom>
          <a:solidFill>
            <a:schemeClr val="tx1"/>
          </a:solidFill>
          <a:ln w="15875">
            <a:solidFill>
              <a:schemeClr val="tx1"/>
            </a:solidFill>
          </a:ln>
        </p:spPr>
        <p:txBody>
          <a:bodyPr anchor="ctr">
            <a:noAutofit/>
          </a:bodyPr>
          <a:lstStyle>
            <a:lvl1pPr marL="0" indent="0" algn="ctr">
              <a:lnSpc>
                <a:spcPct val="85000"/>
              </a:lnSpc>
              <a:spcBef>
                <a:spcPts val="0"/>
              </a:spcBef>
              <a:buNone/>
              <a:defRPr sz="135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Tree>
    <p:extLst>
      <p:ext uri="{BB962C8B-B14F-4D97-AF65-F5344CB8AC3E}">
        <p14:creationId xmlns:p14="http://schemas.microsoft.com/office/powerpoint/2010/main" val="741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20" userDrawn="1">
          <p15:clr>
            <a:srgbClr val="FBAE40"/>
          </p15:clr>
        </p15:guide>
        <p15:guide id="2"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0" rtlCol="0" anchor="b">
            <a:normAutofit/>
          </a:bodyPr>
          <a:lstStyle>
            <a:lvl1pPr>
              <a:defRPr lang="en-US" dirty="0"/>
            </a:lvl1pPr>
          </a:lstStyle>
          <a:p>
            <a:pPr lvl="0"/>
            <a:r>
              <a:rPr lang="en-US" dirty="0"/>
              <a:t>Click to edit Master title style</a:t>
            </a:r>
          </a:p>
        </p:txBody>
      </p:sp>
      <p:sp>
        <p:nvSpPr>
          <p:cNvPr id="4" name="Content Placeholder 3"/>
          <p:cNvSpPr>
            <a:spLocks noGrp="1"/>
          </p:cNvSpPr>
          <p:nvPr>
            <p:ph sz="half" idx="2"/>
          </p:nvPr>
        </p:nvSpPr>
        <p:spPr>
          <a:xfrm>
            <a:off x="3831413" y="1256478"/>
            <a:ext cx="4818812" cy="331552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FFBB6038-32CD-41F3-8454-3F0C7FD6EDF9}" type="datetime1">
              <a:rPr lang="en-US" smtClean="0"/>
              <a:t>12/9/2020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87E6728B-40FA-4A71-BF29-84BAEA74A3AD}" type="slidenum">
              <a:rPr lang="en-US" smtClean="0"/>
              <a:pPr/>
              <a:t>‹#›</a:t>
            </a:fld>
            <a:endParaRPr lang="en-US" dirty="0"/>
          </a:p>
        </p:txBody>
      </p:sp>
      <p:sp>
        <p:nvSpPr>
          <p:cNvPr id="6" name="Picture Placeholder 5"/>
          <p:cNvSpPr>
            <a:spLocks noGrp="1"/>
          </p:cNvSpPr>
          <p:nvPr>
            <p:ph type="pic" sz="quarter" idx="13" hasCustomPrompt="1"/>
          </p:nvPr>
        </p:nvSpPr>
        <p:spPr>
          <a:xfrm>
            <a:off x="633177" y="1263056"/>
            <a:ext cx="3010995" cy="3307548"/>
          </a:xfrm>
          <a:ln w="38100" cap="sq">
            <a:solidFill>
              <a:schemeClr val="accent1"/>
            </a:solidFill>
            <a:prstDash val="solid"/>
            <a:miter lim="800000"/>
          </a:ln>
          <a:effectLst>
            <a:outerShdw blurRad="101600" dist="38100" dir="5400000" algn="t" rotWithShape="0">
              <a:prstClr val="black">
                <a:alpha val="25000"/>
              </a:prstClr>
            </a:outerShdw>
          </a:effectLst>
        </p:spPr>
        <p:txBody>
          <a:bodyPr/>
          <a:lstStyle>
            <a:lvl1pPr>
              <a:defRPr/>
            </a:lvl1pPr>
          </a:lstStyle>
          <a:p>
            <a:r>
              <a:rPr lang="en-US" dirty="0"/>
              <a:t>Click Icon to add photo</a:t>
            </a:r>
          </a:p>
        </p:txBody>
      </p:sp>
    </p:spTree>
    <p:extLst>
      <p:ext uri="{BB962C8B-B14F-4D97-AF65-F5344CB8AC3E}">
        <p14:creationId xmlns:p14="http://schemas.microsoft.com/office/powerpoint/2010/main" val="226912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7" name="Date Placeholder 6"/>
          <p:cNvSpPr>
            <a:spLocks noGrp="1"/>
          </p:cNvSpPr>
          <p:nvPr>
            <p:ph type="dt" sz="half" idx="10"/>
          </p:nvPr>
        </p:nvSpPr>
        <p:spPr/>
        <p:txBody>
          <a:bodyPr/>
          <a:lstStyle/>
          <a:p>
            <a:fld id="{E5745CCE-4F06-493B-9D2C-07391E660159}" type="datetime1">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159262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ave Watermark_Title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8495" y="202976"/>
            <a:ext cx="4597072" cy="619960"/>
          </a:xfrm>
        </p:spPr>
        <p:txBody>
          <a:bodyPr/>
          <a:lstStyle>
            <a:lvl1pPr algn="l">
              <a:defRPr>
                <a:solidFill>
                  <a:srgbClr val="000000"/>
                </a:solidFill>
              </a:defRPr>
            </a:lvl1pPr>
          </a:lstStyle>
          <a:p>
            <a:r>
              <a:rPr lang="en-US" dirty="0"/>
              <a:t>Click to edit Master title style</a:t>
            </a:r>
          </a:p>
        </p:txBody>
      </p:sp>
      <p:sp>
        <p:nvSpPr>
          <p:cNvPr id="7" name="Date Placeholder 6"/>
          <p:cNvSpPr>
            <a:spLocks noGrp="1"/>
          </p:cNvSpPr>
          <p:nvPr>
            <p:ph type="dt" sz="half" idx="10"/>
          </p:nvPr>
        </p:nvSpPr>
        <p:spPr/>
        <p:txBody>
          <a:bodyPr/>
          <a:lstStyle/>
          <a:p>
            <a:fld id="{E5745CCE-4F06-493B-9D2C-07391E660159}" type="datetime1">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6728B-40FA-4A71-BF29-84BAEA74A3AD}" type="slidenum">
              <a:rPr lang="en-US" smtClean="0"/>
              <a:pPr/>
              <a:t>‹#›</a:t>
            </a:fld>
            <a:endParaRPr lang="en-US" dirty="0"/>
          </a:p>
        </p:txBody>
      </p:sp>
      <p:sp>
        <p:nvSpPr>
          <p:cNvPr id="6" name="Rectangle 5"/>
          <p:cNvSpPr/>
          <p:nvPr userDrawn="1"/>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0" name="Rectangle 9"/>
          <p:cNvSpPr/>
          <p:nvPr userDrawn="1"/>
        </p:nvSpPr>
        <p:spPr>
          <a:xfrm>
            <a:off x="-676" y="4948757"/>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0"/>
            <a:ext cx="9144000" cy="1616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4" name="Content Placeholder 3"/>
          <p:cNvSpPr>
            <a:spLocks noGrp="1"/>
          </p:cNvSpPr>
          <p:nvPr>
            <p:ph sz="quarter" idx="13"/>
          </p:nvPr>
        </p:nvSpPr>
        <p:spPr>
          <a:xfrm>
            <a:off x="4228495" y="938894"/>
            <a:ext cx="4597072" cy="368892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5448" y="4453333"/>
            <a:ext cx="1347521" cy="449174"/>
          </a:xfrm>
          <a:prstGeom prst="rect">
            <a:avLst/>
          </a:prstGeom>
        </p:spPr>
      </p:pic>
    </p:spTree>
    <p:extLst>
      <p:ext uri="{BB962C8B-B14F-4D97-AF65-F5344CB8AC3E}">
        <p14:creationId xmlns:p14="http://schemas.microsoft.com/office/powerpoint/2010/main" val="13017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 Blank with Title">
    <p:spTree>
      <p:nvGrpSpPr>
        <p:cNvPr id="1" name=""/>
        <p:cNvGrpSpPr/>
        <p:nvPr/>
      </p:nvGrpSpPr>
      <p:grpSpPr>
        <a:xfrm>
          <a:off x="0" y="0"/>
          <a:ext cx="0" cy="0"/>
          <a:chOff x="0" y="0"/>
          <a:chExt cx="0" cy="0"/>
        </a:xfrm>
      </p:grpSpPr>
      <p:sp>
        <p:nvSpPr>
          <p:cNvPr id="8" name="Rectangle 7"/>
          <p:cNvSpPr/>
          <p:nvPr userDrawn="1"/>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Rectangle 8"/>
          <p:cNvSpPr/>
          <p:nvPr userDrawn="1"/>
        </p:nvSpPr>
        <p:spPr>
          <a:xfrm>
            <a:off x="-676" y="4948757"/>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0"/>
            <a:ext cx="9144000" cy="1616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5" name="Date Placeholder 4"/>
          <p:cNvSpPr>
            <a:spLocks noGrp="1"/>
          </p:cNvSpPr>
          <p:nvPr>
            <p:ph type="dt" sz="half" idx="10"/>
          </p:nvPr>
        </p:nvSpPr>
        <p:spPr/>
        <p:txBody>
          <a:bodyPr/>
          <a:lstStyle/>
          <a:p>
            <a:fld id="{8C0CDE76-D6D3-4AE4-9C5B-BC8F08C151D9}" type="datetime1">
              <a:rPr lang="en-US" smtClean="0"/>
              <a:t>12/9/2020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87E6728B-40FA-4A71-BF29-84BAEA74A3AD}" type="slidenum">
              <a:rPr lang="en-US" smtClean="0"/>
              <a:pPr/>
              <a:t>‹#›</a:t>
            </a:fld>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5448" y="4453333"/>
            <a:ext cx="1347521" cy="449174"/>
          </a:xfrm>
          <a:prstGeom prst="rect">
            <a:avLst/>
          </a:prstGeom>
        </p:spPr>
      </p:pic>
    </p:spTree>
    <p:extLst>
      <p:ext uri="{BB962C8B-B14F-4D97-AF65-F5344CB8AC3E}">
        <p14:creationId xmlns:p14="http://schemas.microsoft.com/office/powerpoint/2010/main" val="303984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o Title, Full Content">
    <p:spTree>
      <p:nvGrpSpPr>
        <p:cNvPr id="1" name=""/>
        <p:cNvGrpSpPr/>
        <p:nvPr/>
      </p:nvGrpSpPr>
      <p:grpSpPr>
        <a:xfrm>
          <a:off x="0" y="0"/>
          <a:ext cx="0" cy="0"/>
          <a:chOff x="0" y="0"/>
          <a:chExt cx="0" cy="0"/>
        </a:xfrm>
      </p:grpSpPr>
      <p:sp>
        <p:nvSpPr>
          <p:cNvPr id="8" name="Rectangle 7"/>
          <p:cNvSpPr/>
          <p:nvPr userDrawn="1"/>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Rectangle 8"/>
          <p:cNvSpPr/>
          <p:nvPr userDrawn="1"/>
        </p:nvSpPr>
        <p:spPr>
          <a:xfrm>
            <a:off x="-676" y="4948757"/>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0"/>
            <a:ext cx="9144000" cy="1616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5" name="Date Placeholder 4"/>
          <p:cNvSpPr>
            <a:spLocks noGrp="1"/>
          </p:cNvSpPr>
          <p:nvPr>
            <p:ph type="dt" sz="half" idx="10"/>
          </p:nvPr>
        </p:nvSpPr>
        <p:spPr/>
        <p:txBody>
          <a:bodyPr/>
          <a:lstStyle/>
          <a:p>
            <a:fld id="{8C0CDE76-D6D3-4AE4-9C5B-BC8F08C151D9}" type="datetime1">
              <a:rPr lang="en-US" smtClean="0"/>
              <a:t>12/9/2020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87E6728B-40FA-4A71-BF29-84BAEA74A3AD}" type="slidenum">
              <a:rPr lang="en-US" smtClean="0"/>
              <a:pPr/>
              <a:t>‹#›</a:t>
            </a:fld>
            <a:endParaRPr lang="en-US" dirty="0"/>
          </a:p>
        </p:txBody>
      </p:sp>
      <p:sp>
        <p:nvSpPr>
          <p:cNvPr id="3" name="Content Placeholder 2"/>
          <p:cNvSpPr>
            <a:spLocks noGrp="1"/>
          </p:cNvSpPr>
          <p:nvPr>
            <p:ph sz="quarter" idx="13" hasCustomPrompt="1"/>
          </p:nvPr>
        </p:nvSpPr>
        <p:spPr>
          <a:xfrm>
            <a:off x="227014" y="339725"/>
            <a:ext cx="8675687" cy="4254500"/>
          </a:xfrm>
        </p:spPr>
        <p:txBody>
          <a:bodyPr/>
          <a:lstStyle>
            <a:lvl1pPr>
              <a:defRPr baseline="0"/>
            </a:lvl1pPr>
          </a:lstStyle>
          <a:p>
            <a:pPr lvl="0"/>
            <a:r>
              <a:rPr lang="en-US" dirty="0"/>
              <a:t>Click icons to add table, chart, Smart Art, video clip, image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5448" y="4453333"/>
            <a:ext cx="1347521" cy="449174"/>
          </a:xfrm>
          <a:prstGeom prst="rect">
            <a:avLst/>
          </a:prstGeom>
        </p:spPr>
      </p:pic>
    </p:spTree>
    <p:extLst>
      <p:ext uri="{BB962C8B-B14F-4D97-AF65-F5344CB8AC3E}">
        <p14:creationId xmlns:p14="http://schemas.microsoft.com/office/powerpoint/2010/main" val="312571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ennox Logo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58" y="4705801"/>
            <a:ext cx="1777963" cy="286232"/>
          </a:xfrm>
          <a:prstGeom prst="rect">
            <a:avLst/>
          </a:prstGeom>
          <a:noFill/>
        </p:spPr>
        <p:txBody>
          <a:bodyPr wrap="square" rtlCol="0">
            <a:spAutoFit/>
          </a:bodyPr>
          <a:lstStyle/>
          <a:p>
            <a:pPr algn="ctr">
              <a:lnSpc>
                <a:spcPct val="90000"/>
              </a:lnSpc>
            </a:pPr>
            <a:r>
              <a:rPr lang="en-US" sz="1400" b="1" dirty="0">
                <a:solidFill>
                  <a:srgbClr val="FF0000"/>
                </a:solidFill>
              </a:rPr>
              <a:t>CONFIDENTIAL</a:t>
            </a:r>
          </a:p>
        </p:txBody>
      </p:sp>
    </p:spTree>
    <p:extLst>
      <p:ext uri="{BB962C8B-B14F-4D97-AF65-F5344CB8AC3E}">
        <p14:creationId xmlns:p14="http://schemas.microsoft.com/office/powerpoint/2010/main" val="324297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2660694"/>
            <a:ext cx="9144000" cy="1502314"/>
          </a:xfrm>
          <a:prstGeom prst="rect">
            <a:avLst/>
          </a:prstGeom>
          <a:gradFill>
            <a:gsLst>
              <a:gs pos="0">
                <a:schemeClr val="accent1"/>
              </a:gs>
              <a:gs pos="100000">
                <a:schemeClr val="accent1">
                  <a:lumMod val="75000"/>
                </a:schemeClr>
              </a:gs>
            </a:gsLst>
            <a:lin ang="5400000" scaled="1"/>
          </a:gra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ctrTitle" hasCustomPrompt="1"/>
          </p:nvPr>
        </p:nvSpPr>
        <p:spPr>
          <a:xfrm>
            <a:off x="524933" y="2898648"/>
            <a:ext cx="8012027" cy="601720"/>
          </a:xfrm>
        </p:spPr>
        <p:txBody>
          <a:bodyPr anchor="b">
            <a:noAutofit/>
          </a:bodyPr>
          <a:lstStyle>
            <a:lvl1pPr algn="r">
              <a:defRPr sz="3200" b="0">
                <a:solidFill>
                  <a:schemeClr val="bg1"/>
                </a:solidFill>
                <a:effectLst/>
                <a:latin typeface="+mj-lt"/>
              </a:defRPr>
            </a:lvl1pPr>
          </a:lstStyle>
          <a:p>
            <a:r>
              <a:rPr lang="en-US" dirty="0"/>
              <a:t>CLICK TO EDIT MASTER TITLE STYLE</a:t>
            </a:r>
          </a:p>
        </p:txBody>
      </p:sp>
      <p:sp>
        <p:nvSpPr>
          <p:cNvPr id="3" name="Subtitle 2"/>
          <p:cNvSpPr>
            <a:spLocks noGrp="1"/>
          </p:cNvSpPr>
          <p:nvPr>
            <p:ph type="subTitle" idx="1"/>
          </p:nvPr>
        </p:nvSpPr>
        <p:spPr>
          <a:xfrm>
            <a:off x="524933" y="3411852"/>
            <a:ext cx="8012027" cy="366057"/>
          </a:xfrm>
        </p:spPr>
        <p:txBody>
          <a:bodyPr anchor="t"/>
          <a:lstStyle>
            <a:lvl1pPr marL="0" indent="0" algn="r">
              <a:buNone/>
              <a:defRPr>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TextBox 4"/>
          <p:cNvSpPr txBox="1"/>
          <p:nvPr userDrawn="1"/>
        </p:nvSpPr>
        <p:spPr>
          <a:xfrm>
            <a:off x="-9258" y="4705801"/>
            <a:ext cx="1777963" cy="286232"/>
          </a:xfrm>
          <a:prstGeom prst="rect">
            <a:avLst/>
          </a:prstGeom>
          <a:noFill/>
        </p:spPr>
        <p:txBody>
          <a:bodyPr wrap="square" rtlCol="0">
            <a:spAutoFit/>
          </a:bodyPr>
          <a:lstStyle/>
          <a:p>
            <a:pPr algn="ctr">
              <a:lnSpc>
                <a:spcPct val="90000"/>
              </a:lnSpc>
            </a:pPr>
            <a:r>
              <a:rPr lang="en-US" sz="1400" b="1" dirty="0">
                <a:solidFill>
                  <a:srgbClr val="FF0000"/>
                </a:solidFill>
              </a:rPr>
              <a:t>CONFIDENTIAL</a:t>
            </a:r>
          </a:p>
        </p:txBody>
      </p:sp>
    </p:spTree>
    <p:extLst>
      <p:ext uri="{BB962C8B-B14F-4D97-AF65-F5344CB8AC3E}">
        <p14:creationId xmlns:p14="http://schemas.microsoft.com/office/powerpoint/2010/main" val="268782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2660694"/>
            <a:ext cx="9144000" cy="1502314"/>
          </a:xfrm>
          <a:prstGeom prst="rect">
            <a:avLst/>
          </a:prstGeom>
          <a:solidFill>
            <a:srgbClr val="000000">
              <a:alpha val="37000"/>
            </a:srgbClr>
          </a:soli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title" hasCustomPrompt="1"/>
          </p:nvPr>
        </p:nvSpPr>
        <p:spPr>
          <a:xfrm>
            <a:off x="938910" y="2901073"/>
            <a:ext cx="7266183" cy="1021556"/>
          </a:xfrm>
        </p:spPr>
        <p:txBody>
          <a:bodyPr anchor="ctr">
            <a:normAutofit/>
          </a:bodyPr>
          <a:lstStyle>
            <a:lvl1pPr algn="r">
              <a:defRPr sz="3000" b="0" cap="none">
                <a:solidFill>
                  <a:schemeClr val="bg1"/>
                </a:solidFill>
              </a:defRPr>
            </a:lvl1pPr>
          </a:lstStyle>
          <a:p>
            <a:r>
              <a:rPr lang="en-US" dirty="0"/>
              <a:t>CLICK TO EDIT MASTER TITLE STYLE</a:t>
            </a:r>
          </a:p>
        </p:txBody>
      </p:sp>
      <p:sp>
        <p:nvSpPr>
          <p:cNvPr id="4" name="TextBox 3"/>
          <p:cNvSpPr txBox="1"/>
          <p:nvPr userDrawn="1"/>
        </p:nvSpPr>
        <p:spPr>
          <a:xfrm>
            <a:off x="-9258" y="4705801"/>
            <a:ext cx="1777963" cy="286232"/>
          </a:xfrm>
          <a:prstGeom prst="rect">
            <a:avLst/>
          </a:prstGeom>
          <a:noFill/>
        </p:spPr>
        <p:txBody>
          <a:bodyPr wrap="square" rtlCol="0">
            <a:spAutoFit/>
          </a:bodyPr>
          <a:lstStyle/>
          <a:p>
            <a:pPr algn="ctr">
              <a:lnSpc>
                <a:spcPct val="90000"/>
              </a:lnSpc>
            </a:pPr>
            <a:r>
              <a:rPr lang="en-US" sz="1400" b="1" dirty="0">
                <a:solidFill>
                  <a:srgbClr val="FF0000"/>
                </a:solidFill>
              </a:rPr>
              <a:t>CONFIDENTIAL</a:t>
            </a:r>
          </a:p>
        </p:txBody>
      </p:sp>
    </p:spTree>
    <p:extLst>
      <p:ext uri="{BB962C8B-B14F-4D97-AF65-F5344CB8AC3E}">
        <p14:creationId xmlns:p14="http://schemas.microsoft.com/office/powerpoint/2010/main" val="397187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2660694"/>
            <a:ext cx="9144000" cy="1502314"/>
          </a:xfrm>
          <a:prstGeom prst="rect">
            <a:avLst/>
          </a:prstGeom>
          <a:solidFill>
            <a:srgbClr val="000000">
              <a:alpha val="37000"/>
            </a:srgbClr>
          </a:soli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title" hasCustomPrompt="1"/>
          </p:nvPr>
        </p:nvSpPr>
        <p:spPr>
          <a:xfrm>
            <a:off x="938910" y="2901073"/>
            <a:ext cx="7266183" cy="1021556"/>
          </a:xfrm>
        </p:spPr>
        <p:txBody>
          <a:bodyPr anchor="ctr">
            <a:normAutofit/>
          </a:bodyPr>
          <a:lstStyle>
            <a:lvl1pPr algn="r">
              <a:defRPr sz="3000" b="0" cap="none">
                <a:solidFill>
                  <a:schemeClr val="bg1"/>
                </a:solidFill>
              </a:defRPr>
            </a:lvl1pPr>
          </a:lstStyle>
          <a:p>
            <a:r>
              <a:rPr lang="en-US" dirty="0"/>
              <a:t>CLICK TO EDIT MASTER TITLE STYLE</a:t>
            </a:r>
          </a:p>
        </p:txBody>
      </p:sp>
      <p:sp>
        <p:nvSpPr>
          <p:cNvPr id="4" name="TextBox 3"/>
          <p:cNvSpPr txBox="1"/>
          <p:nvPr userDrawn="1"/>
        </p:nvSpPr>
        <p:spPr>
          <a:xfrm>
            <a:off x="-9258" y="4705801"/>
            <a:ext cx="1777963" cy="286232"/>
          </a:xfrm>
          <a:prstGeom prst="rect">
            <a:avLst/>
          </a:prstGeom>
          <a:noFill/>
        </p:spPr>
        <p:txBody>
          <a:bodyPr wrap="square" rtlCol="0">
            <a:spAutoFit/>
          </a:bodyPr>
          <a:lstStyle/>
          <a:p>
            <a:pPr algn="ctr">
              <a:lnSpc>
                <a:spcPct val="90000"/>
              </a:lnSpc>
            </a:pPr>
            <a:r>
              <a:rPr lang="en-US" sz="1400" b="1" dirty="0">
                <a:solidFill>
                  <a:srgbClr val="FF0000"/>
                </a:solidFill>
              </a:rPr>
              <a:t>CONFIDENTIAL</a:t>
            </a:r>
          </a:p>
        </p:txBody>
      </p:sp>
    </p:spTree>
    <p:extLst>
      <p:ext uri="{BB962C8B-B14F-4D97-AF65-F5344CB8AC3E}">
        <p14:creationId xmlns:p14="http://schemas.microsoft.com/office/powerpoint/2010/main" val="422509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2660694"/>
            <a:ext cx="9144000" cy="1502314"/>
          </a:xfrm>
          <a:prstGeom prst="rect">
            <a:avLst/>
          </a:prstGeom>
          <a:solidFill>
            <a:srgbClr val="000000">
              <a:alpha val="37000"/>
            </a:srgbClr>
          </a:soli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title" hasCustomPrompt="1"/>
          </p:nvPr>
        </p:nvSpPr>
        <p:spPr>
          <a:xfrm>
            <a:off x="938910" y="2901073"/>
            <a:ext cx="7266183" cy="1021556"/>
          </a:xfrm>
        </p:spPr>
        <p:txBody>
          <a:bodyPr anchor="ctr">
            <a:normAutofit/>
          </a:bodyPr>
          <a:lstStyle>
            <a:lvl1pPr algn="r">
              <a:defRPr sz="30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9583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Section Header -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2660694"/>
            <a:ext cx="9144000" cy="1502314"/>
          </a:xfrm>
          <a:prstGeom prst="rect">
            <a:avLst/>
          </a:prstGeom>
          <a:solidFill>
            <a:srgbClr val="000000">
              <a:alpha val="37000"/>
            </a:srgbClr>
          </a:soli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
        <p:nvSpPr>
          <p:cNvPr id="2" name="Title 1"/>
          <p:cNvSpPr>
            <a:spLocks noGrp="1"/>
          </p:cNvSpPr>
          <p:nvPr>
            <p:ph type="title" hasCustomPrompt="1"/>
          </p:nvPr>
        </p:nvSpPr>
        <p:spPr>
          <a:xfrm>
            <a:off x="938910" y="2901073"/>
            <a:ext cx="7266183" cy="1021556"/>
          </a:xfrm>
        </p:spPr>
        <p:txBody>
          <a:bodyPr anchor="ctr">
            <a:normAutofit/>
          </a:bodyPr>
          <a:lstStyle>
            <a:lvl1pPr algn="r">
              <a:defRPr sz="3000" b="0" cap="none">
                <a:solidFill>
                  <a:schemeClr val="bg1"/>
                </a:solidFill>
              </a:defRPr>
            </a:lvl1pPr>
          </a:lstStyle>
          <a:p>
            <a:r>
              <a:rPr lang="en-US" dirty="0"/>
              <a:t>CLICK TO EDIT MASTER TITLE STYLE</a:t>
            </a:r>
          </a:p>
        </p:txBody>
      </p:sp>
      <p:sp>
        <p:nvSpPr>
          <p:cNvPr id="4" name="TextBox 3"/>
          <p:cNvSpPr txBox="1"/>
          <p:nvPr userDrawn="1"/>
        </p:nvSpPr>
        <p:spPr>
          <a:xfrm>
            <a:off x="-9258" y="4705801"/>
            <a:ext cx="1777963" cy="286232"/>
          </a:xfrm>
          <a:prstGeom prst="rect">
            <a:avLst/>
          </a:prstGeom>
          <a:noFill/>
        </p:spPr>
        <p:txBody>
          <a:bodyPr wrap="square" rtlCol="0">
            <a:spAutoFit/>
          </a:bodyPr>
          <a:lstStyle/>
          <a:p>
            <a:pPr algn="ctr">
              <a:lnSpc>
                <a:spcPct val="90000"/>
              </a:lnSpc>
            </a:pPr>
            <a:r>
              <a:rPr lang="en-US" sz="1400" b="1" dirty="0">
                <a:solidFill>
                  <a:srgbClr val="FF0000"/>
                </a:solidFill>
              </a:rPr>
              <a:t>CONFIDENTIAL</a:t>
            </a:r>
          </a:p>
        </p:txBody>
      </p:sp>
    </p:spTree>
    <p:extLst>
      <p:ext uri="{BB962C8B-B14F-4D97-AF65-F5344CB8AC3E}">
        <p14:creationId xmlns:p14="http://schemas.microsoft.com/office/powerpoint/2010/main" val="194720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0" rtlCol="0" anchor="b">
            <a:norm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4"/>
          </p:nvPr>
        </p:nvSpPr>
        <p:spPr/>
        <p:txBody>
          <a:bodyPr/>
          <a:lstStyle/>
          <a:p>
            <a:fld id="{9C337FA0-CBD1-4A01-A217-FCD01884A795}" type="datetime1">
              <a:rPr lang="en-US" smtClean="0"/>
              <a:t>12/9/2020</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134664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10100" y="214686"/>
            <a:ext cx="8619848" cy="378694"/>
          </a:xfrm>
        </p:spPr>
        <p:txBody>
          <a:bodyPr vert="horz" lIns="91440" tIns="45720" rIns="91440" bIns="45720" rtlCol="0" anchor="b">
            <a:noAutofit/>
          </a:bodyPr>
          <a:lstStyle>
            <a:lvl1pPr>
              <a:defRPr lang="en-US" sz="2400" dirty="0"/>
            </a:lvl1pPr>
          </a:lstStyle>
          <a:p>
            <a:pPr lvl="0"/>
            <a:r>
              <a:rPr lang="en-US" dirty="0"/>
              <a:t>Click to edit Master title style</a:t>
            </a:r>
          </a:p>
        </p:txBody>
      </p:sp>
      <p:sp>
        <p:nvSpPr>
          <p:cNvPr id="3" name="Content Placeholder 2"/>
          <p:cNvSpPr>
            <a:spLocks noGrp="1"/>
          </p:cNvSpPr>
          <p:nvPr>
            <p:ph idx="1"/>
          </p:nvPr>
        </p:nvSpPr>
        <p:spPr>
          <a:xfrm>
            <a:off x="310100" y="1042417"/>
            <a:ext cx="8603947" cy="368828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4"/>
          </p:nvPr>
        </p:nvSpPr>
        <p:spPr/>
        <p:txBody>
          <a:bodyPr/>
          <a:lstStyle/>
          <a:p>
            <a:fld id="{9C337FA0-CBD1-4A01-A217-FCD01884A795}" type="datetime1">
              <a:rPr lang="en-US" smtClean="0"/>
              <a:t>12/9/2020</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p:txBody>
          <a:bodyPr/>
          <a:lstStyle/>
          <a:p>
            <a:fld id="{87E6728B-40FA-4A71-BF29-84BAEA74A3AD}" type="slidenum">
              <a:rPr lang="en-US" smtClean="0"/>
              <a:pPr/>
              <a:t>‹#›</a:t>
            </a:fld>
            <a:endParaRPr lang="en-US" dirty="0"/>
          </a:p>
        </p:txBody>
      </p:sp>
      <p:sp>
        <p:nvSpPr>
          <p:cNvPr id="5" name="Text Placeholder 4"/>
          <p:cNvSpPr>
            <a:spLocks noGrp="1"/>
          </p:cNvSpPr>
          <p:nvPr>
            <p:ph type="body" sz="quarter" idx="17"/>
          </p:nvPr>
        </p:nvSpPr>
        <p:spPr>
          <a:xfrm>
            <a:off x="313934" y="529774"/>
            <a:ext cx="8619615" cy="312057"/>
          </a:xfrm>
        </p:spPr>
        <p:txBody>
          <a:bodyPr anchor="ctr">
            <a:noAutofit/>
          </a:bodyPr>
          <a:lstStyle>
            <a:lvl1pPr marL="0" indent="0">
              <a:buNone/>
              <a:defRPr sz="1600" b="0">
                <a:solidFill>
                  <a:schemeClr val="accent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Tree>
    <p:extLst>
      <p:ext uri="{BB962C8B-B14F-4D97-AF65-F5344CB8AC3E}">
        <p14:creationId xmlns:p14="http://schemas.microsoft.com/office/powerpoint/2010/main" val="60924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umber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0" rtlCol="0" anchor="b">
            <a:norm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307362" y="1042418"/>
            <a:ext cx="8606685" cy="3695839"/>
          </a:xfrm>
        </p:spPr>
        <p:txBody>
          <a:bodyPr vert="horz" lIns="91440" tIns="45720" rIns="91440" bIns="45720" rtlCol="0">
            <a:normAutofit/>
          </a:bodyPr>
          <a:lstStyle>
            <a:lvl1pPr marL="255985" indent="-255985">
              <a:buSzPct val="100000"/>
              <a:buFont typeface="+mj-lt"/>
              <a:buAutoNum type="arabicPeriod"/>
              <a:defRPr lang="en-US" dirty="0" smtClean="0"/>
            </a:lvl1pPr>
            <a:lvl2pPr marL="428625" indent="-169069">
              <a:buFont typeface="Arial" panose="020B0604020202020204" pitchFamily="34" charset="0"/>
              <a:buChar char="•"/>
              <a:defRPr lang="en-US" dirty="0" smtClean="0"/>
            </a:lvl2pPr>
            <a:lvl3pPr marL="816769" indent="-214313">
              <a:buFont typeface="Calibri" panose="020F0502020204030204" pitchFamily="34" charset="0"/>
              <a:buChar char="–"/>
              <a:tabLst/>
              <a:defRPr lang="en-US" dirty="0" smtClean="0"/>
            </a:lvl3pPr>
            <a:lvl4pPr marL="1156097" indent="-257175">
              <a:buFont typeface="+mj-lt"/>
              <a:buAutoNum type="arabicPeriod"/>
              <a:defRPr lang="en-US" dirty="0" smtClean="0"/>
            </a:lvl4pPr>
            <a:lvl5pPr marL="1457325" indent="-257175">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p:txBody>
      </p:sp>
      <p:sp>
        <p:nvSpPr>
          <p:cNvPr id="8" name="Date Placeholder 7"/>
          <p:cNvSpPr>
            <a:spLocks noGrp="1"/>
          </p:cNvSpPr>
          <p:nvPr>
            <p:ph type="dt" sz="half" idx="10"/>
          </p:nvPr>
        </p:nvSpPr>
        <p:spPr/>
        <p:txBody>
          <a:bodyPr/>
          <a:lstStyle/>
          <a:p>
            <a:fld id="{A827AF7C-670F-4F6C-B2B7-8D2F654B2971}" type="datetime1">
              <a:rPr lang="en-US" smtClean="0"/>
              <a:t>12/9/2020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198656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309837" y="1042418"/>
            <a:ext cx="4185963" cy="3695839"/>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9536" y="1042418"/>
            <a:ext cx="4185963" cy="3695839"/>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168709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Red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302282" y="1639876"/>
            <a:ext cx="4193519" cy="3015253"/>
          </a:xfrm>
        </p:spPr>
        <p:txBody>
          <a:bodyPr vert="horz" lIns="137160" tIns="45720" rIns="91440" bIns="45720" rtlCol="0">
            <a:normAutofit/>
          </a:bodyPr>
          <a:lstStyle>
            <a:lvl1pPr>
              <a:defRPr lang="en-US" sz="1600" dirty="0" smtClean="0"/>
            </a:lvl1pPr>
            <a:lvl2pPr>
              <a:defRPr lang="en-US" sz="1600" dirty="0" smtClean="0"/>
            </a:lvl2pPr>
            <a:lvl3pPr>
              <a:defRPr lang="en-US" sz="1200" dirty="0" smtClean="0"/>
            </a:lvl3pPr>
            <a:lvl4pPr>
              <a:defRPr lang="en-US" sz="105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6866" y="1639876"/>
            <a:ext cx="4193519" cy="3015253"/>
          </a:xfrm>
        </p:spPr>
        <p:txBody>
          <a:bodyPr vert="horz" lIns="137160" tIns="45720" rIns="91440" bIns="45720" rtlCol="0">
            <a:normAutofit/>
          </a:bodyPr>
          <a:lstStyle>
            <a:lvl1pPr>
              <a:defRPr lang="en-US" sz="1600" smtClean="0"/>
            </a:lvl1pPr>
            <a:lvl2pPr>
              <a:defRPr lang="en-US" sz="1600" smtClean="0"/>
            </a:lvl2pPr>
            <a:lvl3pPr>
              <a:defRPr lang="en-US" sz="1200" smtClean="0"/>
            </a:lvl3pPr>
            <a:lvl4pPr>
              <a:defRPr lang="en-US" sz="1050" smtClean="0"/>
            </a:lvl4pPr>
            <a:lvl5pPr>
              <a:defRPr lang="en-US"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302282" y="1028299"/>
            <a:ext cx="4193519" cy="511322"/>
          </a:xfrm>
          <a:prstGeom prst="rect">
            <a:avLst/>
          </a:prstGeom>
          <a:noFill/>
        </p:spPr>
        <p:txBody>
          <a:bodyPr anchor="ctr">
            <a:noAutofit/>
          </a:bodyPr>
          <a:lstStyle>
            <a:lvl1pPr marL="0" indent="0" algn="l">
              <a:buNone/>
              <a:defRPr sz="1800" b="1">
                <a:solidFill>
                  <a:schemeClr val="accent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10" name="Text Placeholder 8"/>
          <p:cNvSpPr>
            <a:spLocks noGrp="1"/>
          </p:cNvSpPr>
          <p:nvPr>
            <p:ph type="body" sz="quarter" idx="14"/>
          </p:nvPr>
        </p:nvSpPr>
        <p:spPr>
          <a:xfrm>
            <a:off x="4636866" y="1028298"/>
            <a:ext cx="4193519" cy="511322"/>
          </a:xfrm>
          <a:prstGeom prst="rect">
            <a:avLst/>
          </a:prstGeom>
          <a:noFill/>
        </p:spPr>
        <p:txBody>
          <a:bodyPr anchor="ctr">
            <a:noAutofit/>
          </a:bodyPr>
          <a:lstStyle>
            <a:lvl1pPr marL="0" indent="0" algn="l">
              <a:buNone/>
              <a:defRPr sz="1800" b="1">
                <a:solidFill>
                  <a:schemeClr val="accent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39612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RED Title Bar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6059" y="1549400"/>
            <a:ext cx="4038600" cy="2920880"/>
          </a:xfrm>
          <a:ln w="15875">
            <a:noFill/>
          </a:ln>
        </p:spPr>
        <p:txBody>
          <a:bodyPr vert="horz" lIns="137160" tIns="137160" rIns="91440" bIns="45720" rtlCol="0">
            <a:normAutofit/>
          </a:bodyPr>
          <a:lstStyle>
            <a:lvl1pPr>
              <a:defRPr lang="en-US" sz="1600" dirty="0" smtClean="0"/>
            </a:lvl1pPr>
            <a:lvl2pPr>
              <a:defRPr lang="en-US" sz="1600" dirty="0" smtClean="0"/>
            </a:lvl2pPr>
            <a:lvl3pPr>
              <a:defRPr lang="en-US" sz="1200" dirty="0" smtClean="0"/>
            </a:lvl3pPr>
            <a:lvl4pPr>
              <a:defRPr lang="en-US" sz="105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61556" y="1549400"/>
            <a:ext cx="4038600" cy="2927350"/>
          </a:xfrm>
          <a:ln w="15875">
            <a:noFill/>
          </a:ln>
        </p:spPr>
        <p:txBody>
          <a:bodyPr vert="horz" lIns="137160" tIns="137160" rIns="91440" bIns="45720" rtlCol="0">
            <a:normAutofit/>
          </a:bodyPr>
          <a:lstStyle>
            <a:lvl1pPr>
              <a:defRPr lang="en-US" sz="1600" smtClean="0"/>
            </a:lvl1pPr>
            <a:lvl2pPr>
              <a:defRPr lang="en-US" sz="1600" smtClean="0"/>
            </a:lvl2pPr>
            <a:lvl3pPr>
              <a:defRPr lang="en-US" sz="1200" smtClean="0"/>
            </a:lvl3pPr>
            <a:lvl4pPr>
              <a:defRPr lang="en-US" sz="1050" smtClean="0"/>
            </a:lvl4pPr>
            <a:lvl5pPr>
              <a:defRPr lang="en-US"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bwMode="ltGray">
          <a:xfrm>
            <a:off x="4762513" y="1553765"/>
            <a:ext cx="4045727" cy="2922985"/>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5" name="Rectangle 4"/>
          <p:cNvSpPr/>
          <p:nvPr userDrawn="1"/>
        </p:nvSpPr>
        <p:spPr bwMode="ltGray">
          <a:xfrm>
            <a:off x="302609" y="1553766"/>
            <a:ext cx="4045727" cy="2929459"/>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9" name="Text Placeholder 8"/>
          <p:cNvSpPr>
            <a:spLocks noGrp="1"/>
          </p:cNvSpPr>
          <p:nvPr>
            <p:ph type="body" sz="quarter" idx="13"/>
          </p:nvPr>
        </p:nvSpPr>
        <p:spPr>
          <a:xfrm>
            <a:off x="306059" y="1050969"/>
            <a:ext cx="4038600" cy="512064"/>
          </a:xfrm>
          <a:prstGeom prst="rect">
            <a:avLst/>
          </a:prstGeom>
          <a:solidFill>
            <a:schemeClr val="accent1"/>
          </a:solidFill>
          <a:ln w="15875">
            <a:solidFill>
              <a:schemeClr val="accent1"/>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10" name="Text Placeholder 8"/>
          <p:cNvSpPr>
            <a:spLocks noGrp="1"/>
          </p:cNvSpPr>
          <p:nvPr>
            <p:ph type="body" sz="quarter" idx="14"/>
          </p:nvPr>
        </p:nvSpPr>
        <p:spPr>
          <a:xfrm>
            <a:off x="4761556" y="1050968"/>
            <a:ext cx="4038600" cy="512064"/>
          </a:xfrm>
          <a:prstGeom prst="rect">
            <a:avLst/>
          </a:prstGeom>
          <a:solidFill>
            <a:schemeClr val="accent1"/>
          </a:solidFill>
          <a:ln w="15875">
            <a:solidFill>
              <a:schemeClr val="accent1"/>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407565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20" userDrawn="1">
          <p15:clr>
            <a:srgbClr val="FBAE40"/>
          </p15:clr>
        </p15:guide>
        <p15:guide id="2" pos="216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GRAY Title Bars">
    <p:spTree>
      <p:nvGrpSpPr>
        <p:cNvPr id="1" name=""/>
        <p:cNvGrpSpPr/>
        <p:nvPr/>
      </p:nvGrpSpPr>
      <p:grpSpPr>
        <a:xfrm>
          <a:off x="0" y="0"/>
          <a:ext cx="0" cy="0"/>
          <a:chOff x="0" y="0"/>
          <a:chExt cx="0" cy="0"/>
        </a:xfrm>
      </p:grpSpPr>
      <p:sp>
        <p:nvSpPr>
          <p:cNvPr id="11" name="Rectangle 10"/>
          <p:cNvSpPr/>
          <p:nvPr userDrawn="1"/>
        </p:nvSpPr>
        <p:spPr bwMode="ltGray">
          <a:xfrm>
            <a:off x="4762513" y="1553766"/>
            <a:ext cx="4045727" cy="2931149"/>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14" name="Rectangle 13"/>
          <p:cNvSpPr/>
          <p:nvPr userDrawn="1"/>
        </p:nvSpPr>
        <p:spPr bwMode="ltGray">
          <a:xfrm>
            <a:off x="302609" y="1553765"/>
            <a:ext cx="4045727" cy="2939086"/>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306059" y="1549400"/>
            <a:ext cx="4038600" cy="2927586"/>
          </a:xfrm>
          <a:ln w="15875">
            <a:noFill/>
          </a:ln>
        </p:spPr>
        <p:txBody>
          <a:bodyPr vert="horz" lIns="137160" tIns="137160" rIns="91440" bIns="45720" rtlCol="0">
            <a:normAutofit/>
          </a:bodyPr>
          <a:lstStyle>
            <a:lvl1pPr>
              <a:defRPr lang="en-US" sz="1600" dirty="0" smtClean="0"/>
            </a:lvl1pPr>
            <a:lvl2pPr>
              <a:defRPr lang="en-US" sz="1600" dirty="0" smtClean="0"/>
            </a:lvl2pPr>
            <a:lvl3pPr>
              <a:defRPr lang="en-US" sz="1200" dirty="0" smtClean="0"/>
            </a:lvl3pPr>
            <a:lvl4pPr>
              <a:defRPr lang="en-US" sz="105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61556" y="1549400"/>
            <a:ext cx="4038600" cy="2935514"/>
          </a:xfrm>
          <a:ln w="15875">
            <a:noFill/>
          </a:ln>
        </p:spPr>
        <p:txBody>
          <a:bodyPr vert="horz" lIns="137160" tIns="137160" rIns="91440" bIns="45720" rtlCol="0">
            <a:normAutofit/>
          </a:bodyPr>
          <a:lstStyle>
            <a:lvl1pPr>
              <a:defRPr lang="en-US" sz="1600" smtClean="0"/>
            </a:lvl1pPr>
            <a:lvl2pPr>
              <a:defRPr lang="en-US" sz="1600" smtClean="0"/>
            </a:lvl2pPr>
            <a:lvl3pPr>
              <a:defRPr lang="en-US" sz="1200" smtClean="0"/>
            </a:lvl3pPr>
            <a:lvl4pPr>
              <a:defRPr lang="en-US" sz="1050" smtClean="0"/>
            </a:lvl4pPr>
            <a:lvl5pPr>
              <a:defRPr lang="en-US"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
        <p:nvSpPr>
          <p:cNvPr id="9" name="Text Placeholder 8"/>
          <p:cNvSpPr>
            <a:spLocks noGrp="1"/>
          </p:cNvSpPr>
          <p:nvPr>
            <p:ph type="body" sz="quarter" idx="13"/>
          </p:nvPr>
        </p:nvSpPr>
        <p:spPr>
          <a:xfrm>
            <a:off x="306059" y="1050970"/>
            <a:ext cx="4038600" cy="511322"/>
          </a:xfrm>
          <a:prstGeom prst="rect">
            <a:avLst/>
          </a:prstGeom>
          <a:solidFill>
            <a:schemeClr val="accent3"/>
          </a:solidFill>
          <a:ln w="15875">
            <a:solidFill>
              <a:schemeClr val="accent3"/>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10" name="Text Placeholder 8"/>
          <p:cNvSpPr>
            <a:spLocks noGrp="1"/>
          </p:cNvSpPr>
          <p:nvPr>
            <p:ph type="body" sz="quarter" idx="14"/>
          </p:nvPr>
        </p:nvSpPr>
        <p:spPr>
          <a:xfrm>
            <a:off x="4761556" y="1050969"/>
            <a:ext cx="4038600" cy="511322"/>
          </a:xfrm>
          <a:prstGeom prst="rect">
            <a:avLst/>
          </a:prstGeom>
          <a:solidFill>
            <a:schemeClr val="accent3"/>
          </a:solidFill>
          <a:ln w="15875">
            <a:solidFill>
              <a:schemeClr val="accent3"/>
            </a:solidFill>
          </a:ln>
        </p:spPr>
        <p:txBody>
          <a:bodyPr anchor="ctr">
            <a:noAutofit/>
          </a:bodyPr>
          <a:lstStyle>
            <a:lvl1pPr marL="0" indent="0" algn="ctr">
              <a:buNone/>
              <a:defRPr sz="180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Tree>
    <p:extLst>
      <p:ext uri="{BB962C8B-B14F-4D97-AF65-F5344CB8AC3E}">
        <p14:creationId xmlns:p14="http://schemas.microsoft.com/office/powerpoint/2010/main" val="160096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20" userDrawn="1">
          <p15:clr>
            <a:srgbClr val="FBAE40"/>
          </p15:clr>
        </p15:guide>
        <p15:guide id="2" pos="21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ntent, Title Bars">
    <p:spTree>
      <p:nvGrpSpPr>
        <p:cNvPr id="1" name=""/>
        <p:cNvGrpSpPr/>
        <p:nvPr/>
      </p:nvGrpSpPr>
      <p:grpSpPr>
        <a:xfrm>
          <a:off x="0" y="0"/>
          <a:ext cx="0" cy="0"/>
          <a:chOff x="0" y="0"/>
          <a:chExt cx="0" cy="0"/>
        </a:xfrm>
      </p:grpSpPr>
      <p:sp>
        <p:nvSpPr>
          <p:cNvPr id="5" name="Rectangle 4"/>
          <p:cNvSpPr/>
          <p:nvPr userDrawn="1"/>
        </p:nvSpPr>
        <p:spPr bwMode="ltGray">
          <a:xfrm>
            <a:off x="302281" y="1506368"/>
            <a:ext cx="2622288" cy="2970382"/>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16" name="Rectangle 15"/>
          <p:cNvSpPr/>
          <p:nvPr userDrawn="1"/>
        </p:nvSpPr>
        <p:spPr bwMode="ltGray">
          <a:xfrm>
            <a:off x="3197881" y="1506368"/>
            <a:ext cx="2622288" cy="2970382"/>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17" name="Rectangle 16"/>
          <p:cNvSpPr/>
          <p:nvPr userDrawn="1"/>
        </p:nvSpPr>
        <p:spPr bwMode="ltGray">
          <a:xfrm>
            <a:off x="6093481" y="1506368"/>
            <a:ext cx="2622288" cy="2970382"/>
          </a:xfrm>
          <a:prstGeom prst="rect">
            <a:avLst/>
          </a:prstGeom>
          <a:noFill/>
          <a:ln w="15875">
            <a:solidFill>
              <a:schemeClr val="accent3">
                <a:lumMod val="60000"/>
                <a:lumOff val="40000"/>
              </a:schemeClr>
            </a:solidFill>
            <a:headEnd type="none" w="med" len="med"/>
            <a:tailEnd type="none" w="med" len="med"/>
          </a:ln>
          <a:effectLst/>
        </p:spPr>
        <p:txBody>
          <a:bodyPr vert="horz" wrap="square" lIns="54991" tIns="27495" rIns="54991" bIns="27495" numCol="1" rtlCol="0" anchor="ctr" anchorCtr="0" compatLnSpc="1">
            <a:prstTxWarp prst="textNoShape">
              <a:avLst/>
            </a:prstTxWarp>
            <a:noAutofit/>
          </a:bodyPr>
          <a:lstStyle/>
          <a:p>
            <a:pPr marL="0" marR="0" indent="0" algn="ctr" defTabSz="545213" eaLnBrk="1" fontAlgn="auto" latinLnBrk="0" hangingPunct="1">
              <a:lnSpc>
                <a:spcPct val="100000"/>
              </a:lnSpc>
              <a:spcBef>
                <a:spcPts val="0"/>
              </a:spcBef>
              <a:spcAft>
                <a:spcPts val="0"/>
              </a:spcAft>
              <a:buClrTx/>
              <a:buSzTx/>
              <a:buFontTx/>
              <a:buNone/>
              <a:tabLst/>
            </a:pPr>
            <a:endParaRPr lang="en-US" sz="1350" b="1" kern="0" dirty="0">
              <a:solidFill>
                <a:schemeClr val="bg1"/>
              </a:solidFill>
              <a:cs typeface="Arial"/>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304171" y="1549400"/>
            <a:ext cx="2615184" cy="2927350"/>
          </a:xfrm>
          <a:ln w="15875">
            <a:noFill/>
          </a:ln>
        </p:spPr>
        <p:txBody>
          <a:bodyPr tIns="91440">
            <a:normAutofit/>
          </a:bodyPr>
          <a:lstStyle>
            <a:lvl1pPr marL="129779" indent="-129779">
              <a:spcBef>
                <a:spcPts val="450"/>
              </a:spcBef>
              <a:defRPr sz="1400"/>
            </a:lvl1pPr>
            <a:lvl2pPr>
              <a:spcBef>
                <a:spcPts val="450"/>
              </a:spcBef>
              <a:defRPr sz="1100"/>
            </a:lvl2pPr>
            <a:lvl3pPr>
              <a:spcBef>
                <a:spcPts val="450"/>
              </a:spcBef>
              <a:defRPr sz="1000"/>
            </a:lvl3pPr>
            <a:lvl4pPr>
              <a:spcBef>
                <a:spcPts val="450"/>
              </a:spcBef>
              <a:defRPr sz="900"/>
            </a:lvl4pPr>
            <a:lvl5pPr>
              <a:spcBef>
                <a:spcPts val="450"/>
              </a:spcBef>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195515" y="1549400"/>
            <a:ext cx="2615184" cy="2927350"/>
          </a:xfrm>
          <a:ln w="15875">
            <a:noFill/>
          </a:ln>
        </p:spPr>
        <p:txBody>
          <a:bodyPr tIns="91440">
            <a:normAutofit/>
          </a:bodyPr>
          <a:lstStyle>
            <a:lvl1pPr marL="129779" indent="-129779">
              <a:spcBef>
                <a:spcPts val="450"/>
              </a:spcBef>
              <a:defRPr sz="1400"/>
            </a:lvl1pPr>
            <a:lvl2pPr>
              <a:spcBef>
                <a:spcPts val="450"/>
              </a:spcBef>
              <a:defRPr sz="1100"/>
            </a:lvl2pPr>
            <a:lvl3pPr>
              <a:spcBef>
                <a:spcPts val="450"/>
              </a:spcBef>
              <a:defRPr sz="1000"/>
            </a:lvl3pPr>
            <a:lvl4pPr>
              <a:spcBef>
                <a:spcPts val="450"/>
              </a:spcBef>
              <a:defRPr sz="900"/>
            </a:lvl4pPr>
            <a:lvl5pPr>
              <a:spcBef>
                <a:spcPts val="450"/>
              </a:spcBef>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310896" y="1042416"/>
            <a:ext cx="2615184" cy="511322"/>
          </a:xfrm>
          <a:prstGeom prst="rect">
            <a:avLst/>
          </a:prstGeom>
          <a:solidFill>
            <a:schemeClr val="accent1"/>
          </a:solidFill>
          <a:ln w="15875">
            <a:solidFill>
              <a:schemeClr val="accent1"/>
            </a:solidFill>
          </a:ln>
        </p:spPr>
        <p:txBody>
          <a:bodyPr anchor="ctr">
            <a:noAutofit/>
          </a:bodyPr>
          <a:lstStyle>
            <a:lvl1pPr marL="0" indent="0" algn="ctr">
              <a:lnSpc>
                <a:spcPct val="85000"/>
              </a:lnSpc>
              <a:spcBef>
                <a:spcPts val="0"/>
              </a:spcBef>
              <a:buNone/>
              <a:defRPr sz="135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10" name="Text Placeholder 8"/>
          <p:cNvSpPr>
            <a:spLocks noGrp="1"/>
          </p:cNvSpPr>
          <p:nvPr>
            <p:ph type="body" sz="quarter" idx="14"/>
          </p:nvPr>
        </p:nvSpPr>
        <p:spPr>
          <a:xfrm>
            <a:off x="3198877" y="1042416"/>
            <a:ext cx="2615184" cy="511322"/>
          </a:xfrm>
          <a:prstGeom prst="rect">
            <a:avLst/>
          </a:prstGeom>
          <a:solidFill>
            <a:schemeClr val="accent3"/>
          </a:solidFill>
          <a:ln w="15875">
            <a:solidFill>
              <a:schemeClr val="accent3"/>
            </a:solidFill>
          </a:ln>
        </p:spPr>
        <p:txBody>
          <a:bodyPr anchor="ctr">
            <a:noAutofit/>
          </a:bodyPr>
          <a:lstStyle>
            <a:lvl1pPr marL="0" indent="0" algn="ctr">
              <a:lnSpc>
                <a:spcPct val="85000"/>
              </a:lnSpc>
              <a:spcBef>
                <a:spcPts val="0"/>
              </a:spcBef>
              <a:buNone/>
              <a:defRPr sz="135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
        <p:nvSpPr>
          <p:cNvPr id="11" name="Content Placeholder 3"/>
          <p:cNvSpPr>
            <a:spLocks noGrp="1"/>
          </p:cNvSpPr>
          <p:nvPr>
            <p:ph sz="half" idx="18"/>
          </p:nvPr>
        </p:nvSpPr>
        <p:spPr>
          <a:xfrm>
            <a:off x="6086857" y="1549400"/>
            <a:ext cx="2615184" cy="2927350"/>
          </a:xfrm>
          <a:ln w="15875">
            <a:noFill/>
          </a:ln>
        </p:spPr>
        <p:txBody>
          <a:bodyPr tIns="91440">
            <a:normAutofit/>
          </a:bodyPr>
          <a:lstStyle>
            <a:lvl1pPr marL="129779" indent="-129779">
              <a:spcBef>
                <a:spcPts val="450"/>
              </a:spcBef>
              <a:defRPr sz="1400"/>
            </a:lvl1pPr>
            <a:lvl2pPr>
              <a:spcBef>
                <a:spcPts val="450"/>
              </a:spcBef>
              <a:defRPr sz="1100"/>
            </a:lvl2pPr>
            <a:lvl3pPr>
              <a:spcBef>
                <a:spcPts val="450"/>
              </a:spcBef>
              <a:defRPr sz="1000"/>
            </a:lvl3pPr>
            <a:lvl4pPr>
              <a:spcBef>
                <a:spcPts val="450"/>
              </a:spcBef>
              <a:defRPr sz="900"/>
            </a:lvl4pPr>
            <a:lvl5pPr>
              <a:spcBef>
                <a:spcPts val="450"/>
              </a:spcBef>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8"/>
          <p:cNvSpPr>
            <a:spLocks noGrp="1"/>
          </p:cNvSpPr>
          <p:nvPr>
            <p:ph type="body" sz="quarter" idx="19"/>
          </p:nvPr>
        </p:nvSpPr>
        <p:spPr>
          <a:xfrm>
            <a:off x="6086857" y="1042416"/>
            <a:ext cx="2615184" cy="511322"/>
          </a:xfrm>
          <a:prstGeom prst="rect">
            <a:avLst/>
          </a:prstGeom>
          <a:solidFill>
            <a:schemeClr val="tx1"/>
          </a:solidFill>
          <a:ln w="15875">
            <a:solidFill>
              <a:schemeClr val="tx1"/>
            </a:solidFill>
          </a:ln>
        </p:spPr>
        <p:txBody>
          <a:bodyPr anchor="ctr">
            <a:noAutofit/>
          </a:bodyPr>
          <a:lstStyle>
            <a:lvl1pPr marL="0" indent="0" algn="ctr">
              <a:lnSpc>
                <a:spcPct val="85000"/>
              </a:lnSpc>
              <a:spcBef>
                <a:spcPts val="0"/>
              </a:spcBef>
              <a:buNone/>
              <a:defRPr sz="1350" b="1">
                <a:solidFill>
                  <a:schemeClr val="bg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dirty="0"/>
              <a:t>Click to edit Master text styles</a:t>
            </a:r>
          </a:p>
        </p:txBody>
      </p:sp>
    </p:spTree>
    <p:extLst>
      <p:ext uri="{BB962C8B-B14F-4D97-AF65-F5344CB8AC3E}">
        <p14:creationId xmlns:p14="http://schemas.microsoft.com/office/powerpoint/2010/main" val="125051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20" userDrawn="1">
          <p15:clr>
            <a:srgbClr val="FBAE40"/>
          </p15:clr>
        </p15:guide>
        <p15:guide id="2" pos="216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0" rtlCol="0" anchor="b">
            <a:normAutofit/>
          </a:bodyPr>
          <a:lstStyle>
            <a:lvl1pPr>
              <a:defRPr lang="en-US" dirty="0"/>
            </a:lvl1pPr>
          </a:lstStyle>
          <a:p>
            <a:pPr lvl="0"/>
            <a:r>
              <a:rPr lang="en-US" dirty="0"/>
              <a:t>Click to edit Master title style</a:t>
            </a:r>
          </a:p>
        </p:txBody>
      </p:sp>
      <p:sp>
        <p:nvSpPr>
          <p:cNvPr id="4" name="Content Placeholder 3"/>
          <p:cNvSpPr>
            <a:spLocks noGrp="1"/>
          </p:cNvSpPr>
          <p:nvPr>
            <p:ph sz="half" idx="2"/>
          </p:nvPr>
        </p:nvSpPr>
        <p:spPr>
          <a:xfrm>
            <a:off x="3831413" y="1256478"/>
            <a:ext cx="4818812" cy="331552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FFBB6038-32CD-41F3-8454-3F0C7FD6EDF9}" type="datetime1">
              <a:rPr lang="en-US" smtClean="0"/>
              <a:t>12/9/2020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87E6728B-40FA-4A71-BF29-84BAEA74A3AD}" type="slidenum">
              <a:rPr lang="en-US" smtClean="0"/>
              <a:pPr/>
              <a:t>‹#›</a:t>
            </a:fld>
            <a:endParaRPr lang="en-US" dirty="0"/>
          </a:p>
        </p:txBody>
      </p:sp>
      <p:sp>
        <p:nvSpPr>
          <p:cNvPr id="6" name="Picture Placeholder 5"/>
          <p:cNvSpPr>
            <a:spLocks noGrp="1"/>
          </p:cNvSpPr>
          <p:nvPr>
            <p:ph type="pic" sz="quarter" idx="13" hasCustomPrompt="1"/>
          </p:nvPr>
        </p:nvSpPr>
        <p:spPr>
          <a:xfrm>
            <a:off x="633177" y="1263056"/>
            <a:ext cx="3010995" cy="3307548"/>
          </a:xfrm>
          <a:ln w="38100" cap="sq">
            <a:solidFill>
              <a:schemeClr val="accent1"/>
            </a:solidFill>
            <a:prstDash val="solid"/>
            <a:miter lim="800000"/>
          </a:ln>
          <a:effectLst>
            <a:outerShdw blurRad="101600" dist="38100" dir="5400000" algn="t" rotWithShape="0">
              <a:prstClr val="black">
                <a:alpha val="25000"/>
              </a:prstClr>
            </a:outerShdw>
          </a:effectLst>
        </p:spPr>
        <p:txBody>
          <a:bodyPr/>
          <a:lstStyle>
            <a:lvl1pPr>
              <a:defRPr/>
            </a:lvl1pPr>
          </a:lstStyle>
          <a:p>
            <a:r>
              <a:rPr lang="en-US" dirty="0"/>
              <a:t>Click Icon to add photo</a:t>
            </a:r>
          </a:p>
        </p:txBody>
      </p:sp>
    </p:spTree>
    <p:extLst>
      <p:ext uri="{BB962C8B-B14F-4D97-AF65-F5344CB8AC3E}">
        <p14:creationId xmlns:p14="http://schemas.microsoft.com/office/powerpoint/2010/main" val="92624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0" rtlCol="0" anchor="b">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4"/>
          </p:nvPr>
        </p:nvSpPr>
        <p:spPr/>
        <p:txBody>
          <a:bodyPr/>
          <a:lstStyle/>
          <a:p>
            <a:fld id="{9C337FA0-CBD1-4A01-A217-FCD01884A795}" type="datetime1">
              <a:rPr lang="en-US" smtClean="0"/>
              <a:t>12/9/2020</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183488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7" name="Date Placeholder 6"/>
          <p:cNvSpPr>
            <a:spLocks noGrp="1"/>
          </p:cNvSpPr>
          <p:nvPr>
            <p:ph type="dt" sz="half" idx="10"/>
          </p:nvPr>
        </p:nvSpPr>
        <p:spPr/>
        <p:txBody>
          <a:bodyPr/>
          <a:lstStyle/>
          <a:p>
            <a:fld id="{E5745CCE-4F06-493B-9D2C-07391E660159}" type="datetime1">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244142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ave Watermark_Title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lennox_bad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2970" y="4543148"/>
            <a:ext cx="1415085" cy="359359"/>
          </a:xfrm>
          <a:prstGeom prst="rect">
            <a:avLst/>
          </a:prstGeom>
        </p:spPr>
      </p:pic>
      <p:sp>
        <p:nvSpPr>
          <p:cNvPr id="2" name="Title 1"/>
          <p:cNvSpPr>
            <a:spLocks noGrp="1"/>
          </p:cNvSpPr>
          <p:nvPr>
            <p:ph type="title"/>
          </p:nvPr>
        </p:nvSpPr>
        <p:spPr>
          <a:xfrm>
            <a:off x="4228495" y="202976"/>
            <a:ext cx="4597072" cy="619960"/>
          </a:xfrm>
        </p:spPr>
        <p:txBody>
          <a:bodyPr/>
          <a:lstStyle>
            <a:lvl1pPr algn="l">
              <a:defRPr>
                <a:solidFill>
                  <a:srgbClr val="000000"/>
                </a:solidFill>
              </a:defRPr>
            </a:lvl1pPr>
          </a:lstStyle>
          <a:p>
            <a:r>
              <a:rPr lang="en-US" dirty="0"/>
              <a:t>Click to edit Master title style</a:t>
            </a:r>
          </a:p>
        </p:txBody>
      </p:sp>
      <p:sp>
        <p:nvSpPr>
          <p:cNvPr id="7" name="Date Placeholder 6"/>
          <p:cNvSpPr>
            <a:spLocks noGrp="1"/>
          </p:cNvSpPr>
          <p:nvPr>
            <p:ph type="dt" sz="half" idx="10"/>
          </p:nvPr>
        </p:nvSpPr>
        <p:spPr/>
        <p:txBody>
          <a:bodyPr/>
          <a:lstStyle/>
          <a:p>
            <a:fld id="{E5745CCE-4F06-493B-9D2C-07391E660159}" type="datetime1">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6728B-40FA-4A71-BF29-84BAEA74A3AD}" type="slidenum">
              <a:rPr lang="en-US" smtClean="0"/>
              <a:pPr/>
              <a:t>‹#›</a:t>
            </a:fld>
            <a:endParaRPr lang="en-US" dirty="0"/>
          </a:p>
        </p:txBody>
      </p:sp>
      <p:sp>
        <p:nvSpPr>
          <p:cNvPr id="6" name="Rectangle 5"/>
          <p:cNvSpPr/>
          <p:nvPr userDrawn="1"/>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10" name="Rectangle 9"/>
          <p:cNvSpPr/>
          <p:nvPr userDrawn="1"/>
        </p:nvSpPr>
        <p:spPr>
          <a:xfrm>
            <a:off x="-676" y="4948757"/>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0"/>
            <a:ext cx="9144000" cy="1616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4" name="Content Placeholder 3"/>
          <p:cNvSpPr>
            <a:spLocks noGrp="1"/>
          </p:cNvSpPr>
          <p:nvPr>
            <p:ph sz="quarter" idx="13"/>
          </p:nvPr>
        </p:nvSpPr>
        <p:spPr>
          <a:xfrm>
            <a:off x="4228495" y="938894"/>
            <a:ext cx="4597072" cy="368892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9258" y="4705801"/>
            <a:ext cx="1777963" cy="286232"/>
          </a:xfrm>
          <a:prstGeom prst="rect">
            <a:avLst/>
          </a:prstGeom>
          <a:noFill/>
        </p:spPr>
        <p:txBody>
          <a:bodyPr wrap="square" rtlCol="0">
            <a:spAutoFit/>
          </a:bodyPr>
          <a:lstStyle/>
          <a:p>
            <a:pPr algn="ctr">
              <a:lnSpc>
                <a:spcPct val="90000"/>
              </a:lnSpc>
            </a:pPr>
            <a:r>
              <a:rPr lang="en-US" sz="1400" dirty="0">
                <a:solidFill>
                  <a:srgbClr val="FF0000"/>
                </a:solidFill>
              </a:rPr>
              <a:t>CONFIDENTIAL</a:t>
            </a:r>
          </a:p>
        </p:txBody>
      </p:sp>
    </p:spTree>
    <p:extLst>
      <p:ext uri="{BB962C8B-B14F-4D97-AF65-F5344CB8AC3E}">
        <p14:creationId xmlns:p14="http://schemas.microsoft.com/office/powerpoint/2010/main" val="103904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 Blank with Title">
    <p:spTree>
      <p:nvGrpSpPr>
        <p:cNvPr id="1" name=""/>
        <p:cNvGrpSpPr/>
        <p:nvPr/>
      </p:nvGrpSpPr>
      <p:grpSpPr>
        <a:xfrm>
          <a:off x="0" y="0"/>
          <a:ext cx="0" cy="0"/>
          <a:chOff x="0" y="0"/>
          <a:chExt cx="0" cy="0"/>
        </a:xfrm>
      </p:grpSpPr>
      <p:sp>
        <p:nvSpPr>
          <p:cNvPr id="8" name="Rectangle 7"/>
          <p:cNvSpPr/>
          <p:nvPr userDrawn="1"/>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Rectangle 8"/>
          <p:cNvSpPr/>
          <p:nvPr userDrawn="1"/>
        </p:nvSpPr>
        <p:spPr>
          <a:xfrm>
            <a:off x="-676" y="4948757"/>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0"/>
            <a:ext cx="9144000" cy="1616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5" name="Date Placeholder 4"/>
          <p:cNvSpPr>
            <a:spLocks noGrp="1"/>
          </p:cNvSpPr>
          <p:nvPr>
            <p:ph type="dt" sz="half" idx="10"/>
          </p:nvPr>
        </p:nvSpPr>
        <p:spPr/>
        <p:txBody>
          <a:bodyPr/>
          <a:lstStyle/>
          <a:p>
            <a:fld id="{8C0CDE76-D6D3-4AE4-9C5B-BC8F08C151D9}" type="datetime1">
              <a:rPr lang="en-US" smtClean="0"/>
              <a:t>12/9/2020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87E6728B-40FA-4A71-BF29-84BAEA74A3AD}" type="slidenum">
              <a:rPr lang="en-US" smtClean="0"/>
              <a:pPr/>
              <a:t>‹#›</a:t>
            </a:fld>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p>
        </p:txBody>
      </p:sp>
      <p:pic>
        <p:nvPicPr>
          <p:cNvPr id="13" name="Picture 12" descr="lennox_bad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970" y="4543148"/>
            <a:ext cx="1415085" cy="359359"/>
          </a:xfrm>
          <a:prstGeom prst="rect">
            <a:avLst/>
          </a:prstGeom>
        </p:spPr>
      </p:pic>
      <p:sp>
        <p:nvSpPr>
          <p:cNvPr id="11" name="TextBox 10"/>
          <p:cNvSpPr txBox="1"/>
          <p:nvPr userDrawn="1"/>
        </p:nvSpPr>
        <p:spPr>
          <a:xfrm>
            <a:off x="-9258" y="4705801"/>
            <a:ext cx="1777963" cy="286232"/>
          </a:xfrm>
          <a:prstGeom prst="rect">
            <a:avLst/>
          </a:prstGeom>
          <a:noFill/>
        </p:spPr>
        <p:txBody>
          <a:bodyPr wrap="square" rtlCol="0">
            <a:spAutoFit/>
          </a:bodyPr>
          <a:lstStyle/>
          <a:p>
            <a:pPr algn="ctr">
              <a:lnSpc>
                <a:spcPct val="90000"/>
              </a:lnSpc>
            </a:pPr>
            <a:r>
              <a:rPr lang="en-US" sz="1400" dirty="0">
                <a:solidFill>
                  <a:srgbClr val="FF0000"/>
                </a:solidFill>
              </a:rPr>
              <a:t>CONFIDENTIAL</a:t>
            </a:r>
          </a:p>
        </p:txBody>
      </p:sp>
    </p:spTree>
    <p:extLst>
      <p:ext uri="{BB962C8B-B14F-4D97-AF65-F5344CB8AC3E}">
        <p14:creationId xmlns:p14="http://schemas.microsoft.com/office/powerpoint/2010/main" val="99188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No Title, Full Content">
    <p:spTree>
      <p:nvGrpSpPr>
        <p:cNvPr id="1" name=""/>
        <p:cNvGrpSpPr/>
        <p:nvPr/>
      </p:nvGrpSpPr>
      <p:grpSpPr>
        <a:xfrm>
          <a:off x="0" y="0"/>
          <a:ext cx="0" cy="0"/>
          <a:chOff x="0" y="0"/>
          <a:chExt cx="0" cy="0"/>
        </a:xfrm>
      </p:grpSpPr>
      <p:pic>
        <p:nvPicPr>
          <p:cNvPr id="13" name="Picture 12" descr="lennox_bad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970" y="4543148"/>
            <a:ext cx="1415085" cy="359359"/>
          </a:xfrm>
          <a:prstGeom prst="rect">
            <a:avLst/>
          </a:prstGeom>
        </p:spPr>
      </p:pic>
      <p:sp>
        <p:nvSpPr>
          <p:cNvPr id="8" name="Rectangle 7"/>
          <p:cNvSpPr/>
          <p:nvPr userDrawn="1"/>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Rectangle 8"/>
          <p:cNvSpPr/>
          <p:nvPr userDrawn="1"/>
        </p:nvSpPr>
        <p:spPr>
          <a:xfrm>
            <a:off x="-676" y="4948757"/>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0"/>
            <a:ext cx="9144000" cy="1616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5" name="Date Placeholder 4"/>
          <p:cNvSpPr>
            <a:spLocks noGrp="1"/>
          </p:cNvSpPr>
          <p:nvPr>
            <p:ph type="dt" sz="half" idx="10"/>
          </p:nvPr>
        </p:nvSpPr>
        <p:spPr/>
        <p:txBody>
          <a:bodyPr/>
          <a:lstStyle/>
          <a:p>
            <a:fld id="{8C0CDE76-D6D3-4AE4-9C5B-BC8F08C151D9}" type="datetime1">
              <a:rPr lang="en-US" smtClean="0"/>
              <a:t>12/9/2020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87E6728B-40FA-4A71-BF29-84BAEA74A3AD}" type="slidenum">
              <a:rPr lang="en-US" smtClean="0"/>
              <a:pPr/>
              <a:t>‹#›</a:t>
            </a:fld>
            <a:endParaRPr lang="en-US" dirty="0"/>
          </a:p>
        </p:txBody>
      </p:sp>
      <p:sp>
        <p:nvSpPr>
          <p:cNvPr id="3" name="Content Placeholder 2"/>
          <p:cNvSpPr>
            <a:spLocks noGrp="1"/>
          </p:cNvSpPr>
          <p:nvPr>
            <p:ph sz="quarter" idx="13" hasCustomPrompt="1"/>
          </p:nvPr>
        </p:nvSpPr>
        <p:spPr>
          <a:xfrm>
            <a:off x="227014" y="339725"/>
            <a:ext cx="8675687" cy="4254500"/>
          </a:xfrm>
        </p:spPr>
        <p:txBody>
          <a:bodyPr/>
          <a:lstStyle>
            <a:lvl1pPr>
              <a:defRPr baseline="0"/>
            </a:lvl1pPr>
          </a:lstStyle>
          <a:p>
            <a:pPr lvl="0"/>
            <a:r>
              <a:rPr lang="en-US" dirty="0"/>
              <a:t>Click icons to add table, chart, Smart Art, video clip, image</a:t>
            </a:r>
          </a:p>
        </p:txBody>
      </p:sp>
      <p:sp>
        <p:nvSpPr>
          <p:cNvPr id="11" name="TextBox 10"/>
          <p:cNvSpPr txBox="1"/>
          <p:nvPr userDrawn="1"/>
        </p:nvSpPr>
        <p:spPr>
          <a:xfrm>
            <a:off x="-9258" y="4705801"/>
            <a:ext cx="1777963" cy="286232"/>
          </a:xfrm>
          <a:prstGeom prst="rect">
            <a:avLst/>
          </a:prstGeom>
          <a:noFill/>
        </p:spPr>
        <p:txBody>
          <a:bodyPr wrap="square" rtlCol="0">
            <a:spAutoFit/>
          </a:bodyPr>
          <a:lstStyle/>
          <a:p>
            <a:pPr algn="ctr">
              <a:lnSpc>
                <a:spcPct val="90000"/>
              </a:lnSpc>
            </a:pPr>
            <a:r>
              <a:rPr lang="en-US" sz="1400" dirty="0">
                <a:solidFill>
                  <a:srgbClr val="FF0000"/>
                </a:solidFill>
              </a:rPr>
              <a:t>CONFIDENTIAL</a:t>
            </a:r>
          </a:p>
        </p:txBody>
      </p:sp>
    </p:spTree>
    <p:extLst>
      <p:ext uri="{BB962C8B-B14F-4D97-AF65-F5344CB8AC3E}">
        <p14:creationId xmlns:p14="http://schemas.microsoft.com/office/powerpoint/2010/main" val="427073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069C06D-4ED8-42C6-905D-CA84CA1B6CBF}" type="datetime2">
              <a:rPr lang="en-US" smtClean="0"/>
              <a:t>Wednesday, December 9,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9" name="Rectangle 8"/>
          <p:cNvSpPr/>
          <p:nvPr userDrawn="1"/>
        </p:nvSpPr>
        <p:spPr>
          <a:xfrm>
            <a:off x="0" y="2660694"/>
            <a:ext cx="9144000" cy="1502314"/>
          </a:xfrm>
          <a:prstGeom prst="rect">
            <a:avLst/>
          </a:prstGeom>
          <a:gradFill>
            <a:gsLst>
              <a:gs pos="0">
                <a:schemeClr val="accent1"/>
              </a:gs>
              <a:gs pos="100000">
                <a:schemeClr val="accent1">
                  <a:lumMod val="75000"/>
                </a:schemeClr>
              </a:gs>
            </a:gsLst>
            <a:lin ang="5400000" scaled="1"/>
          </a:gradFill>
          <a:ln w="3175">
            <a:noFill/>
            <a:headEnd type="none" w="med" len="med"/>
            <a:tailEnd type="none" w="med" len="med"/>
          </a:ln>
          <a:effectLst/>
        </p:spPr>
        <p:txBody>
          <a:bodyPr rot="0" spcFirstLastPara="0" vertOverflow="overflow" horzOverflow="overflow" vert="horz" wrap="square" lIns="54991" tIns="27495" rIns="54991" bIns="27495" numCol="1" spcCol="0" rtlCol="0" fromWordArt="0" anchor="ctr" anchorCtr="0" forceAA="0" compatLnSpc="1">
            <a:prstTxWarp prst="textNoShape">
              <a:avLst/>
            </a:prstTxWarp>
            <a:noAutofit/>
          </a:bodyPr>
          <a:lstStyle/>
          <a:p>
            <a:pPr marR="0" lvl="0" indent="0" algn="ctr" defTabSz="545213" fontAlgn="auto">
              <a:lnSpc>
                <a:spcPct val="100000"/>
              </a:lnSpc>
              <a:spcBef>
                <a:spcPts val="0"/>
              </a:spcBef>
              <a:spcAft>
                <a:spcPts val="0"/>
              </a:spcAft>
              <a:buClrTx/>
              <a:buSzTx/>
              <a:buFontTx/>
              <a:buNone/>
              <a:tabLst/>
            </a:pPr>
            <a:endParaRPr kumimoji="0" lang="en-US" sz="1800" b="0" i="0" u="none" strike="noStrike" kern="0" cap="none" spc="0" normalizeH="0" baseline="0" dirty="0">
              <a:ln>
                <a:noFill/>
              </a:ln>
              <a:uLnTx/>
              <a:uFillTx/>
              <a:cs typeface="Arial"/>
            </a:endParaRPr>
          </a:p>
        </p:txBody>
      </p:sp>
    </p:spTree>
    <p:extLst>
      <p:ext uri="{BB962C8B-B14F-4D97-AF65-F5344CB8AC3E}">
        <p14:creationId xmlns:p14="http://schemas.microsoft.com/office/powerpoint/2010/main" val="376674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482657"/>
          </a:xfrm>
        </p:spPr>
        <p:txBody>
          <a:bodyPr>
            <a:normAutofit/>
          </a:bodyPr>
          <a:lstStyle>
            <a:lvl1pPr>
              <a:defRPr sz="27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FFDD62-CFD4-4D07-B1D0-EFA9A45F9BF0}"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6728B-40FA-4A71-BF29-84BAEA74A3AD}" type="slidenum">
              <a:rPr lang="en-US" smtClean="0"/>
              <a:pPr/>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3041" y="4188820"/>
            <a:ext cx="835723" cy="578443"/>
          </a:xfrm>
          <a:prstGeom prst="rect">
            <a:avLst/>
          </a:prstGeom>
        </p:spPr>
      </p:pic>
    </p:spTree>
    <p:extLst>
      <p:ext uri="{BB962C8B-B14F-4D97-AF65-F5344CB8AC3E}">
        <p14:creationId xmlns:p14="http://schemas.microsoft.com/office/powerpoint/2010/main" val="2204881247"/>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0" rtlCol="0" anchor="b">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4"/>
          </p:nvPr>
        </p:nvSpPr>
        <p:spPr/>
        <p:txBody>
          <a:bodyPr/>
          <a:lstStyle/>
          <a:p>
            <a:fld id="{9C337FA0-CBD1-4A01-A217-FCD01884A795}" type="datetime1">
              <a:rPr lang="en-US" smtClean="0"/>
              <a:t>12/9/2020</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183488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10100" y="214686"/>
            <a:ext cx="8619848" cy="378694"/>
          </a:xfrm>
        </p:spPr>
        <p:txBody>
          <a:bodyPr vert="horz" lIns="91440" tIns="45720" rIns="91440" bIns="45720" rtlCol="0" anchor="b">
            <a:noAutofit/>
          </a:bodyPr>
          <a:lstStyle>
            <a:lvl1pPr>
              <a:defRPr lang="en-US" sz="2400" dirty="0"/>
            </a:lvl1pPr>
          </a:lstStyle>
          <a:p>
            <a:pPr lvl="0"/>
            <a:r>
              <a:rPr lang="en-US"/>
              <a:t>Click to edit Master title style</a:t>
            </a:r>
            <a:endParaRPr lang="en-US" dirty="0"/>
          </a:p>
        </p:txBody>
      </p:sp>
      <p:sp>
        <p:nvSpPr>
          <p:cNvPr id="3" name="Content Placeholder 2"/>
          <p:cNvSpPr>
            <a:spLocks noGrp="1"/>
          </p:cNvSpPr>
          <p:nvPr>
            <p:ph idx="1"/>
          </p:nvPr>
        </p:nvSpPr>
        <p:spPr>
          <a:xfrm>
            <a:off x="310100" y="1042417"/>
            <a:ext cx="8603947" cy="368828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4"/>
          </p:nvPr>
        </p:nvSpPr>
        <p:spPr/>
        <p:txBody>
          <a:bodyPr/>
          <a:lstStyle/>
          <a:p>
            <a:fld id="{9C337FA0-CBD1-4A01-A217-FCD01884A795}" type="datetime1">
              <a:rPr lang="en-US" smtClean="0"/>
              <a:t>12/9/2020</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p:txBody>
          <a:bodyPr/>
          <a:lstStyle/>
          <a:p>
            <a:fld id="{87E6728B-40FA-4A71-BF29-84BAEA74A3AD}" type="slidenum">
              <a:rPr lang="en-US" smtClean="0"/>
              <a:pPr/>
              <a:t>‹#›</a:t>
            </a:fld>
            <a:endParaRPr lang="en-US" dirty="0"/>
          </a:p>
        </p:txBody>
      </p:sp>
      <p:sp>
        <p:nvSpPr>
          <p:cNvPr id="5" name="Text Placeholder 4"/>
          <p:cNvSpPr>
            <a:spLocks noGrp="1"/>
          </p:cNvSpPr>
          <p:nvPr>
            <p:ph type="body" sz="quarter" idx="17"/>
          </p:nvPr>
        </p:nvSpPr>
        <p:spPr>
          <a:xfrm>
            <a:off x="313934" y="529774"/>
            <a:ext cx="8619615" cy="312057"/>
          </a:xfrm>
        </p:spPr>
        <p:txBody>
          <a:bodyPr anchor="ctr">
            <a:noAutofit/>
          </a:bodyPr>
          <a:lstStyle>
            <a:lvl1pPr marL="0" indent="0">
              <a:buNone/>
              <a:defRPr sz="1600" b="0">
                <a:solidFill>
                  <a:schemeClr val="accent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a:t>Click to edit Master text styles</a:t>
            </a:r>
          </a:p>
        </p:txBody>
      </p:sp>
    </p:spTree>
    <p:extLst>
      <p:ext uri="{BB962C8B-B14F-4D97-AF65-F5344CB8AC3E}">
        <p14:creationId xmlns:p14="http://schemas.microsoft.com/office/powerpoint/2010/main" val="370790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umber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0" rtlCol="0" anchor="b">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07362" y="1042418"/>
            <a:ext cx="8606685" cy="3695839"/>
          </a:xfrm>
        </p:spPr>
        <p:txBody>
          <a:bodyPr vert="horz" lIns="91440" tIns="45720" rIns="91440" bIns="45720" rtlCol="0">
            <a:normAutofit/>
          </a:bodyPr>
          <a:lstStyle>
            <a:lvl1pPr marL="255985" indent="-255985">
              <a:buSzPct val="100000"/>
              <a:buFont typeface="+mj-lt"/>
              <a:buAutoNum type="arabicPeriod"/>
              <a:defRPr lang="en-US" dirty="0" smtClean="0"/>
            </a:lvl1pPr>
            <a:lvl2pPr marL="428625" indent="-169069">
              <a:buFont typeface="Arial" panose="020B0604020202020204" pitchFamily="34" charset="0"/>
              <a:buChar char="•"/>
              <a:defRPr lang="en-US" dirty="0" smtClean="0"/>
            </a:lvl2pPr>
            <a:lvl3pPr marL="816769" indent="-214313">
              <a:buFont typeface="Calibri" panose="020F0502020204030204" pitchFamily="34" charset="0"/>
              <a:buChar char="–"/>
              <a:tabLst/>
              <a:defRPr lang="en-US" dirty="0" smtClean="0"/>
            </a:lvl3pPr>
            <a:lvl4pPr marL="1156097" indent="-257175">
              <a:buFont typeface="+mj-lt"/>
              <a:buAutoNum type="arabicPeriod"/>
              <a:defRPr lang="en-US" dirty="0" smtClean="0"/>
            </a:lvl4pPr>
            <a:lvl5pPr marL="1457325" indent="-257175">
              <a:buFont typeface="+mj-lt"/>
              <a:buAutoNum type="arabicPeriod"/>
              <a:defRPr lang="en-US" dirty="0"/>
            </a:lvl5pPr>
          </a:lstStyle>
          <a:p>
            <a:pPr lvl="0"/>
            <a:r>
              <a:rPr lang="en-US"/>
              <a:t>Click to edit Master text styles</a:t>
            </a:r>
          </a:p>
          <a:p>
            <a:pPr lvl="1"/>
            <a:r>
              <a:rPr lang="en-US"/>
              <a:t>Second level</a:t>
            </a:r>
          </a:p>
          <a:p>
            <a:pPr lvl="2"/>
            <a:r>
              <a:rPr lang="en-US"/>
              <a:t>Third level</a:t>
            </a:r>
          </a:p>
        </p:txBody>
      </p:sp>
      <p:sp>
        <p:nvSpPr>
          <p:cNvPr id="8" name="Date Placeholder 7"/>
          <p:cNvSpPr>
            <a:spLocks noGrp="1"/>
          </p:cNvSpPr>
          <p:nvPr>
            <p:ph type="dt" sz="half" idx="10"/>
          </p:nvPr>
        </p:nvSpPr>
        <p:spPr/>
        <p:txBody>
          <a:bodyPr/>
          <a:lstStyle/>
          <a:p>
            <a:fld id="{A827AF7C-670F-4F6C-B2B7-8D2F654B2971}" type="datetime1">
              <a:rPr lang="en-US" smtClean="0"/>
              <a:t>12/9/2020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293352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309837" y="1042418"/>
            <a:ext cx="4185963" cy="3695839"/>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9536" y="1042418"/>
            <a:ext cx="4185963" cy="3695839"/>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242090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Red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302282" y="1639876"/>
            <a:ext cx="4193519" cy="3015253"/>
          </a:xfrm>
        </p:spPr>
        <p:txBody>
          <a:bodyPr vert="horz" lIns="137160" tIns="45720" rIns="91440" bIns="45720" rtlCol="0">
            <a:normAutofit/>
          </a:bodyPr>
          <a:lstStyle>
            <a:lvl1pPr>
              <a:defRPr lang="en-US" sz="1600" dirty="0" smtClean="0"/>
            </a:lvl1pPr>
            <a:lvl2pPr>
              <a:defRPr lang="en-US" sz="1600" dirty="0" smtClean="0"/>
            </a:lvl2pPr>
            <a:lvl3pPr>
              <a:defRPr lang="en-US" sz="1200" dirty="0" smtClean="0"/>
            </a:lvl3pPr>
            <a:lvl4pPr>
              <a:defRPr lang="en-US" sz="1050" dirty="0" smtClean="0"/>
            </a:lvl4pPr>
            <a:lvl5pPr>
              <a:defRPr lang="en-US" sz="105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866" y="1639876"/>
            <a:ext cx="4193519" cy="3015253"/>
          </a:xfrm>
        </p:spPr>
        <p:txBody>
          <a:bodyPr vert="horz" lIns="137160" tIns="45720" rIns="91440" bIns="45720" rtlCol="0">
            <a:normAutofit/>
          </a:bodyPr>
          <a:lstStyle>
            <a:lvl1pPr>
              <a:defRPr lang="en-US" sz="1600" smtClean="0"/>
            </a:lvl1pPr>
            <a:lvl2pPr>
              <a:defRPr lang="en-US" sz="1600" smtClean="0"/>
            </a:lvl2pPr>
            <a:lvl3pPr>
              <a:defRPr lang="en-US" sz="1200" smtClean="0"/>
            </a:lvl3pPr>
            <a:lvl4pPr>
              <a:defRPr lang="en-US" sz="1050" smtClean="0"/>
            </a:lvl4pPr>
            <a:lvl5pPr>
              <a:defRPr lang="en-US"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302282" y="1028299"/>
            <a:ext cx="4193519" cy="511322"/>
          </a:xfrm>
          <a:prstGeom prst="rect">
            <a:avLst/>
          </a:prstGeom>
          <a:noFill/>
        </p:spPr>
        <p:txBody>
          <a:bodyPr anchor="ctr">
            <a:noAutofit/>
          </a:bodyPr>
          <a:lstStyle>
            <a:lvl1pPr marL="0" indent="0" algn="l">
              <a:buNone/>
              <a:defRPr sz="1800" b="1">
                <a:solidFill>
                  <a:schemeClr val="accent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a:t>Click to edit Master text styles</a:t>
            </a:r>
          </a:p>
        </p:txBody>
      </p:sp>
      <p:sp>
        <p:nvSpPr>
          <p:cNvPr id="10" name="Text Placeholder 8"/>
          <p:cNvSpPr>
            <a:spLocks noGrp="1"/>
          </p:cNvSpPr>
          <p:nvPr>
            <p:ph type="body" sz="quarter" idx="14"/>
          </p:nvPr>
        </p:nvSpPr>
        <p:spPr>
          <a:xfrm>
            <a:off x="4636866" y="1028298"/>
            <a:ext cx="4193519" cy="511322"/>
          </a:xfrm>
          <a:prstGeom prst="rect">
            <a:avLst/>
          </a:prstGeom>
          <a:noFill/>
        </p:spPr>
        <p:txBody>
          <a:bodyPr anchor="ctr">
            <a:noAutofit/>
          </a:bodyPr>
          <a:lstStyle>
            <a:lvl1pPr marL="0" indent="0" algn="l">
              <a:buNone/>
              <a:defRPr sz="1800" b="1">
                <a:solidFill>
                  <a:schemeClr val="accent1"/>
                </a:solidFill>
              </a:defRPr>
            </a:lvl1pPr>
            <a:lvl2pPr marL="259556" indent="0">
              <a:buNone/>
              <a:defRPr/>
            </a:lvl2pPr>
            <a:lvl3pPr marL="602456" indent="0">
              <a:buNone/>
              <a:defRPr/>
            </a:lvl3pPr>
            <a:lvl4pPr marL="898922" indent="0">
              <a:buNone/>
              <a:defRPr/>
            </a:lvl4pPr>
            <a:lvl5pPr marL="1200150" indent="0">
              <a:buNone/>
              <a:defRPr/>
            </a:lvl5pPr>
          </a:lstStyle>
          <a:p>
            <a:pPr lvl="0"/>
            <a:r>
              <a:rPr lang="en-US"/>
              <a:t>Click to edit Master text styles</a:t>
            </a:r>
          </a:p>
        </p:txBody>
      </p:sp>
      <p:sp>
        <p:nvSpPr>
          <p:cNvPr id="8" name="Date Placeholder 7"/>
          <p:cNvSpPr>
            <a:spLocks noGrp="1"/>
          </p:cNvSpPr>
          <p:nvPr>
            <p:ph type="dt" sz="half" idx="15"/>
          </p:nvPr>
        </p:nvSpPr>
        <p:spPr/>
        <p:txBody>
          <a:bodyPr/>
          <a:lstStyle/>
          <a:p>
            <a:fld id="{3DF26BC0-2590-4360-85CC-665C47B88432}" type="datetime1">
              <a:rPr lang="en-US" smtClean="0"/>
              <a:t>12/9/2020</a:t>
            </a:fld>
            <a:endParaRPr lang="en-US" dirty="0"/>
          </a:p>
        </p:txBody>
      </p:sp>
      <p:sp>
        <p:nvSpPr>
          <p:cNvPr id="12" name="Footer Placeholder 11"/>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87E6728B-40FA-4A71-BF29-84BAEA74A3AD}" type="slidenum">
              <a:rPr lang="en-US" smtClean="0"/>
              <a:pPr/>
              <a:t>‹#›</a:t>
            </a:fld>
            <a:endParaRPr lang="en-US" dirty="0"/>
          </a:p>
        </p:txBody>
      </p:sp>
    </p:spTree>
    <p:extLst>
      <p:ext uri="{BB962C8B-B14F-4D97-AF65-F5344CB8AC3E}">
        <p14:creationId xmlns:p14="http://schemas.microsoft.com/office/powerpoint/2010/main" val="196861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1.jp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image" Target="../media/image8.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descr="lennox_badge.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36193" y="4554486"/>
            <a:ext cx="1061314" cy="359359"/>
          </a:xfrm>
          <a:prstGeom prst="rect">
            <a:avLst/>
          </a:prstGeom>
        </p:spPr>
      </p:pic>
      <p:sp>
        <p:nvSpPr>
          <p:cNvPr id="23" name="Rectangle 22"/>
          <p:cNvSpPr/>
          <p:nvPr/>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nvGrpSpPr>
          <p:cNvPr id="5" name="Group 4"/>
          <p:cNvGrpSpPr/>
          <p:nvPr/>
        </p:nvGrpSpPr>
        <p:grpSpPr>
          <a:xfrm>
            <a:off x="-678" y="-1"/>
            <a:ext cx="9144679" cy="906257"/>
            <a:chOff x="-678" y="-1"/>
            <a:chExt cx="9144678" cy="906257"/>
          </a:xfrm>
        </p:grpSpPr>
        <p:sp>
          <p:nvSpPr>
            <p:cNvPr id="12" name="Rectangle 11"/>
            <p:cNvSpPr/>
            <p:nvPr userDrawn="1"/>
          </p:nvSpPr>
          <p:spPr>
            <a:xfrm flipH="1" flipV="1">
              <a:off x="-678" y="-1"/>
              <a:ext cx="9144001" cy="906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userDrawn="1"/>
          </p:nvSpPr>
          <p:spPr>
            <a:xfrm rot="10800000" flipH="1" flipV="1">
              <a:off x="217714" y="-1"/>
              <a:ext cx="8926286" cy="862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Placeholder 1"/>
          <p:cNvSpPr>
            <a:spLocks noGrp="1"/>
          </p:cNvSpPr>
          <p:nvPr>
            <p:ph type="title"/>
          </p:nvPr>
        </p:nvSpPr>
        <p:spPr>
          <a:xfrm>
            <a:off x="307362" y="202976"/>
            <a:ext cx="8606687" cy="619960"/>
          </a:xfrm>
          <a:prstGeom prst="rect">
            <a:avLst/>
          </a:prstGeom>
        </p:spPr>
        <p:txBody>
          <a:bodyPr vert="horz" lIns="91440" tIns="45720" rIns="9144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07360" y="1039884"/>
            <a:ext cx="8606685" cy="36983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980709"/>
            <a:ext cx="2133600" cy="157376"/>
          </a:xfrm>
          <a:prstGeom prst="rect">
            <a:avLst/>
          </a:prstGeom>
        </p:spPr>
        <p:txBody>
          <a:bodyPr vert="horz" lIns="91440" tIns="45720" rIns="91440" bIns="45720" rtlCol="0" anchor="ctr"/>
          <a:lstStyle>
            <a:lvl1pPr algn="l">
              <a:defRPr sz="525">
                <a:solidFill>
                  <a:schemeClr val="bg1"/>
                </a:solidFill>
              </a:defRPr>
            </a:lvl1pPr>
          </a:lstStyle>
          <a:p>
            <a:fld id="{4AFFDD62-CFD4-4D07-B1D0-EFA9A45F9BF0}" type="datetime1">
              <a:rPr lang="en-US" smtClean="0"/>
              <a:t>12/9/2020</a:t>
            </a:fld>
            <a:endParaRPr lang="en-US" dirty="0"/>
          </a:p>
        </p:txBody>
      </p:sp>
      <p:sp>
        <p:nvSpPr>
          <p:cNvPr id="6" name="Slide Number Placeholder 5"/>
          <p:cNvSpPr>
            <a:spLocks noGrp="1"/>
          </p:cNvSpPr>
          <p:nvPr>
            <p:ph type="sldNum" sz="quarter" idx="4"/>
          </p:nvPr>
        </p:nvSpPr>
        <p:spPr>
          <a:xfrm>
            <a:off x="6902828" y="4980709"/>
            <a:ext cx="2133600" cy="157376"/>
          </a:xfrm>
          <a:prstGeom prst="rect">
            <a:avLst/>
          </a:prstGeom>
        </p:spPr>
        <p:txBody>
          <a:bodyPr vert="horz" lIns="91440" tIns="45720" rIns="91440" bIns="45720" rtlCol="0" anchor="ctr"/>
          <a:lstStyle>
            <a:lvl1pPr algn="r">
              <a:defRPr sz="525">
                <a:solidFill>
                  <a:schemeClr val="bg1"/>
                </a:solidFill>
              </a:defRPr>
            </a:lvl1pPr>
          </a:lstStyle>
          <a:p>
            <a:fld id="{87E6728B-40FA-4A71-BF29-84BAEA74A3AD}" type="slidenum">
              <a:rPr lang="en-US" smtClean="0"/>
              <a:pPr/>
              <a:t>‹#›</a:t>
            </a:fld>
            <a:endParaRPr lang="en-US" dirty="0"/>
          </a:p>
        </p:txBody>
      </p:sp>
      <p:sp>
        <p:nvSpPr>
          <p:cNvPr id="11" name="Rectangle 10"/>
          <p:cNvSpPr/>
          <p:nvPr/>
        </p:nvSpPr>
        <p:spPr>
          <a:xfrm>
            <a:off x="-676" y="4950644"/>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ooter Placeholder 7"/>
          <p:cNvSpPr>
            <a:spLocks noGrp="1"/>
          </p:cNvSpPr>
          <p:nvPr>
            <p:ph type="ftr" sz="quarter" idx="3"/>
          </p:nvPr>
        </p:nvSpPr>
        <p:spPr>
          <a:xfrm>
            <a:off x="3028274" y="4978077"/>
            <a:ext cx="3086100" cy="165425"/>
          </a:xfrm>
          <a:prstGeom prst="rect">
            <a:avLst/>
          </a:prstGeom>
        </p:spPr>
        <p:txBody>
          <a:bodyPr vert="horz" lIns="91440" tIns="45720" rIns="91440" bIns="45720" rtlCol="0" anchor="ctr"/>
          <a:lstStyle>
            <a:lvl1pPr algn="ctr">
              <a:defRPr sz="600">
                <a:solidFill>
                  <a:schemeClr val="bg1"/>
                </a:solidFill>
              </a:defRPr>
            </a:lvl1pPr>
          </a:lstStyle>
          <a:p>
            <a:endParaRPr lang="en-US" dirty="0"/>
          </a:p>
        </p:txBody>
      </p:sp>
    </p:spTree>
    <p:extLst>
      <p:ext uri="{BB962C8B-B14F-4D97-AF65-F5344CB8AC3E}">
        <p14:creationId xmlns:p14="http://schemas.microsoft.com/office/powerpoint/2010/main" val="17310465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9" r:id="rId3"/>
    <p:sldLayoutId id="2147483687" r:id="rId4"/>
    <p:sldLayoutId id="2147483650" r:id="rId5"/>
    <p:sldLayoutId id="2147483678" r:id="rId6"/>
    <p:sldLayoutId id="2147483660" r:id="rId7"/>
    <p:sldLayoutId id="2147483681" r:id="rId8"/>
    <p:sldLayoutId id="2147483691" r:id="rId9"/>
    <p:sldLayoutId id="2147483652" r:id="rId10"/>
    <p:sldLayoutId id="2147483779" r:id="rId11"/>
    <p:sldLayoutId id="2147483683" r:id="rId12"/>
    <p:sldLayoutId id="2147483663" r:id="rId13"/>
    <p:sldLayoutId id="2147483654" r:id="rId14"/>
    <p:sldLayoutId id="2147483693" r:id="rId15"/>
    <p:sldLayoutId id="2147483773" r:id="rId16"/>
    <p:sldLayoutId id="214748365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85000"/>
        </a:lnSpc>
        <a:spcBef>
          <a:spcPct val="0"/>
        </a:spcBef>
        <a:buNone/>
        <a:defRPr sz="2400" b="0" kern="1200">
          <a:solidFill>
            <a:schemeClr val="tx1"/>
          </a:solidFill>
          <a:latin typeface="+mj-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900"/>
        </a:spcBef>
        <a:buClr>
          <a:schemeClr val="accent1"/>
        </a:buClr>
        <a:buFont typeface="Wingdings" panose="05000000000000000000" pitchFamily="2" charset="2"/>
        <a:buChar char="§"/>
        <a:defRPr sz="2000" kern="1200">
          <a:solidFill>
            <a:schemeClr val="tx2"/>
          </a:solidFill>
          <a:latin typeface="+mn-lt"/>
          <a:ea typeface="+mn-ea"/>
          <a:cs typeface="Arial" panose="020B0604020202020204" pitchFamily="34" charset="0"/>
        </a:defRPr>
      </a:lvl1pPr>
      <a:lvl2pPr marL="431006" indent="-171450" algn="l" defTabSz="685800" rtl="0" eaLnBrk="1" latinLnBrk="0" hangingPunct="1">
        <a:lnSpc>
          <a:spcPct val="90000"/>
        </a:lnSpc>
        <a:spcBef>
          <a:spcPts val="450"/>
        </a:spcBef>
        <a:buClr>
          <a:schemeClr val="accent1"/>
        </a:buClr>
        <a:buFont typeface="Arial" panose="020B0604020202020204" pitchFamily="34" charset="0"/>
        <a:buChar char="–"/>
        <a:defRPr sz="1800" kern="1200">
          <a:solidFill>
            <a:schemeClr val="tx2"/>
          </a:solidFill>
          <a:latin typeface="+mn-lt"/>
          <a:ea typeface="+mn-ea"/>
          <a:cs typeface="Arial" panose="020B0604020202020204" pitchFamily="34" charset="0"/>
        </a:defRPr>
      </a:lvl2pPr>
      <a:lvl3pPr marL="727472" indent="-125016" algn="l" defTabSz="685800" rtl="0" eaLnBrk="1" latinLnBrk="0" hangingPunct="1">
        <a:lnSpc>
          <a:spcPct val="90000"/>
        </a:lnSpc>
        <a:spcBef>
          <a:spcPts val="450"/>
        </a:spcBef>
        <a:buClr>
          <a:schemeClr val="accent1"/>
        </a:buClr>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028700" indent="-129779" algn="l" defTabSz="685800" rtl="0" eaLnBrk="1" latinLnBrk="0" hangingPunct="1">
        <a:lnSpc>
          <a:spcPct val="90000"/>
        </a:lnSpc>
        <a:spcBef>
          <a:spcPts val="450"/>
        </a:spcBef>
        <a:buClr>
          <a:schemeClr val="accent1"/>
        </a:buClr>
        <a:buFont typeface="Arial" panose="020B0604020202020204" pitchFamily="34" charset="0"/>
        <a:buChar char="–"/>
        <a:defRPr sz="1400" kern="1200">
          <a:solidFill>
            <a:schemeClr val="tx2"/>
          </a:solidFill>
          <a:latin typeface="+mn-lt"/>
          <a:ea typeface="+mn-ea"/>
          <a:cs typeface="Arial" panose="020B0604020202020204" pitchFamily="34" charset="0"/>
        </a:defRPr>
      </a:lvl4pPr>
      <a:lvl5pPr marL="1329929" indent="-129779" algn="l" defTabSz="685800" rtl="0" eaLnBrk="1" latinLnBrk="0" hangingPunct="1">
        <a:lnSpc>
          <a:spcPct val="90000"/>
        </a:lnSpc>
        <a:spcBef>
          <a:spcPts val="450"/>
        </a:spcBef>
        <a:buClr>
          <a:schemeClr val="accent1"/>
        </a:buClr>
        <a:buFont typeface="Arial" panose="020B0604020202020204" pitchFamily="34" charset="0"/>
        <a:buChar char="»"/>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32683" y="4484329"/>
            <a:ext cx="1010641" cy="449174"/>
          </a:xfrm>
          <a:prstGeom prst="rect">
            <a:avLst/>
          </a:prstGeom>
        </p:spPr>
      </p:pic>
      <p:sp>
        <p:nvSpPr>
          <p:cNvPr id="23" name="Rectangle 22"/>
          <p:cNvSpPr/>
          <p:nvPr/>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nvGrpSpPr>
          <p:cNvPr id="5" name="Group 4"/>
          <p:cNvGrpSpPr/>
          <p:nvPr/>
        </p:nvGrpSpPr>
        <p:grpSpPr>
          <a:xfrm>
            <a:off x="-678" y="-1"/>
            <a:ext cx="9144679" cy="906257"/>
            <a:chOff x="-678" y="-1"/>
            <a:chExt cx="9144678" cy="906257"/>
          </a:xfrm>
        </p:grpSpPr>
        <p:sp>
          <p:nvSpPr>
            <p:cNvPr id="12" name="Rectangle 11"/>
            <p:cNvSpPr/>
            <p:nvPr userDrawn="1"/>
          </p:nvSpPr>
          <p:spPr>
            <a:xfrm flipH="1" flipV="1">
              <a:off x="-678" y="-1"/>
              <a:ext cx="9144001" cy="906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userDrawn="1"/>
          </p:nvSpPr>
          <p:spPr>
            <a:xfrm rot="10800000" flipH="1" flipV="1">
              <a:off x="217714" y="-1"/>
              <a:ext cx="8926286" cy="862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Placeholder 1"/>
          <p:cNvSpPr>
            <a:spLocks noGrp="1"/>
          </p:cNvSpPr>
          <p:nvPr>
            <p:ph type="title"/>
          </p:nvPr>
        </p:nvSpPr>
        <p:spPr>
          <a:xfrm>
            <a:off x="307362" y="202976"/>
            <a:ext cx="8606687" cy="619960"/>
          </a:xfrm>
          <a:prstGeom prst="rect">
            <a:avLst/>
          </a:prstGeom>
        </p:spPr>
        <p:txBody>
          <a:bodyPr vert="horz" lIns="91440" tIns="45720" rIns="91440" bIns="0" rtlCol="0" anchor="b">
            <a:normAutofit/>
          </a:bodyPr>
          <a:lstStyle/>
          <a:p>
            <a:r>
              <a:rPr lang="en-US" dirty="0"/>
              <a:t>Click to edit Master title style</a:t>
            </a:r>
          </a:p>
        </p:txBody>
      </p:sp>
      <p:sp>
        <p:nvSpPr>
          <p:cNvPr id="3" name="Text Placeholder 2"/>
          <p:cNvSpPr>
            <a:spLocks noGrp="1"/>
          </p:cNvSpPr>
          <p:nvPr>
            <p:ph type="body" idx="1"/>
          </p:nvPr>
        </p:nvSpPr>
        <p:spPr>
          <a:xfrm>
            <a:off x="307360" y="1039884"/>
            <a:ext cx="8606685" cy="36983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980709"/>
            <a:ext cx="2133600" cy="157376"/>
          </a:xfrm>
          <a:prstGeom prst="rect">
            <a:avLst/>
          </a:prstGeom>
        </p:spPr>
        <p:txBody>
          <a:bodyPr vert="horz" lIns="91440" tIns="45720" rIns="91440" bIns="45720" rtlCol="0" anchor="ctr"/>
          <a:lstStyle>
            <a:lvl1pPr algn="l">
              <a:defRPr sz="525">
                <a:solidFill>
                  <a:schemeClr val="bg1"/>
                </a:solidFill>
              </a:defRPr>
            </a:lvl1pPr>
          </a:lstStyle>
          <a:p>
            <a:fld id="{4AFFDD62-CFD4-4D07-B1D0-EFA9A45F9BF0}" type="datetime1">
              <a:rPr lang="en-US" smtClean="0"/>
              <a:t>12/9/2020</a:t>
            </a:fld>
            <a:endParaRPr lang="en-US" dirty="0"/>
          </a:p>
        </p:txBody>
      </p:sp>
      <p:sp>
        <p:nvSpPr>
          <p:cNvPr id="6" name="Slide Number Placeholder 5"/>
          <p:cNvSpPr>
            <a:spLocks noGrp="1"/>
          </p:cNvSpPr>
          <p:nvPr>
            <p:ph type="sldNum" sz="quarter" idx="4"/>
          </p:nvPr>
        </p:nvSpPr>
        <p:spPr>
          <a:xfrm>
            <a:off x="6902828" y="4980709"/>
            <a:ext cx="2133600" cy="157376"/>
          </a:xfrm>
          <a:prstGeom prst="rect">
            <a:avLst/>
          </a:prstGeom>
        </p:spPr>
        <p:txBody>
          <a:bodyPr vert="horz" lIns="91440" tIns="45720" rIns="91440" bIns="45720" rtlCol="0" anchor="ctr"/>
          <a:lstStyle>
            <a:lvl1pPr algn="r">
              <a:defRPr sz="525">
                <a:solidFill>
                  <a:schemeClr val="bg1"/>
                </a:solidFill>
              </a:defRPr>
            </a:lvl1pPr>
          </a:lstStyle>
          <a:p>
            <a:fld id="{87E6728B-40FA-4A71-BF29-84BAEA74A3AD}" type="slidenum">
              <a:rPr lang="en-US" smtClean="0"/>
              <a:pPr/>
              <a:t>‹#›</a:t>
            </a:fld>
            <a:endParaRPr lang="en-US" dirty="0"/>
          </a:p>
        </p:txBody>
      </p:sp>
      <p:sp>
        <p:nvSpPr>
          <p:cNvPr id="11" name="Rectangle 10"/>
          <p:cNvSpPr/>
          <p:nvPr/>
        </p:nvSpPr>
        <p:spPr>
          <a:xfrm>
            <a:off x="-676" y="4950644"/>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ooter Placeholder 7"/>
          <p:cNvSpPr>
            <a:spLocks noGrp="1"/>
          </p:cNvSpPr>
          <p:nvPr>
            <p:ph type="ftr" sz="quarter" idx="3"/>
          </p:nvPr>
        </p:nvSpPr>
        <p:spPr>
          <a:xfrm>
            <a:off x="3028274" y="4978077"/>
            <a:ext cx="3086100" cy="165425"/>
          </a:xfrm>
          <a:prstGeom prst="rect">
            <a:avLst/>
          </a:prstGeom>
        </p:spPr>
        <p:txBody>
          <a:bodyPr vert="horz" lIns="91440" tIns="45720" rIns="91440" bIns="45720" rtlCol="0" anchor="ctr"/>
          <a:lstStyle>
            <a:lvl1pPr algn="ctr">
              <a:defRPr sz="600">
                <a:solidFill>
                  <a:schemeClr val="bg1"/>
                </a:solidFill>
              </a:defRPr>
            </a:lvl1pPr>
          </a:lstStyle>
          <a:p>
            <a:endParaRPr lang="en-US" dirty="0"/>
          </a:p>
        </p:txBody>
      </p:sp>
    </p:spTree>
    <p:extLst>
      <p:ext uri="{BB962C8B-B14F-4D97-AF65-F5344CB8AC3E}">
        <p14:creationId xmlns:p14="http://schemas.microsoft.com/office/powerpoint/2010/main" val="271624434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85000"/>
        </a:lnSpc>
        <a:spcBef>
          <a:spcPct val="0"/>
        </a:spcBef>
        <a:buNone/>
        <a:defRPr sz="2400" b="0" kern="1200">
          <a:solidFill>
            <a:schemeClr val="tx1"/>
          </a:solidFill>
          <a:latin typeface="+mj-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900"/>
        </a:spcBef>
        <a:buClr>
          <a:schemeClr val="accent1"/>
        </a:buClr>
        <a:buFont typeface="Wingdings" panose="05000000000000000000" pitchFamily="2" charset="2"/>
        <a:buChar char="§"/>
        <a:defRPr sz="2000" kern="1200">
          <a:solidFill>
            <a:schemeClr val="tx2"/>
          </a:solidFill>
          <a:latin typeface="+mn-lt"/>
          <a:ea typeface="+mn-ea"/>
          <a:cs typeface="Arial" panose="020B0604020202020204" pitchFamily="34" charset="0"/>
        </a:defRPr>
      </a:lvl1pPr>
      <a:lvl2pPr marL="431006" indent="-171450" algn="l" defTabSz="685800" rtl="0" eaLnBrk="1" latinLnBrk="0" hangingPunct="1">
        <a:lnSpc>
          <a:spcPct val="90000"/>
        </a:lnSpc>
        <a:spcBef>
          <a:spcPts val="450"/>
        </a:spcBef>
        <a:buClr>
          <a:schemeClr val="accent1"/>
        </a:buClr>
        <a:buFont typeface="Arial" panose="020B0604020202020204" pitchFamily="34" charset="0"/>
        <a:buChar char="–"/>
        <a:defRPr sz="1800" kern="1200">
          <a:solidFill>
            <a:schemeClr val="tx2"/>
          </a:solidFill>
          <a:latin typeface="+mn-lt"/>
          <a:ea typeface="+mn-ea"/>
          <a:cs typeface="Arial" panose="020B0604020202020204" pitchFamily="34" charset="0"/>
        </a:defRPr>
      </a:lvl2pPr>
      <a:lvl3pPr marL="727472" indent="-125016" algn="l" defTabSz="685800" rtl="0" eaLnBrk="1" latinLnBrk="0" hangingPunct="1">
        <a:lnSpc>
          <a:spcPct val="90000"/>
        </a:lnSpc>
        <a:spcBef>
          <a:spcPts val="450"/>
        </a:spcBef>
        <a:buClr>
          <a:schemeClr val="accent1"/>
        </a:buClr>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028700" indent="-129779" algn="l" defTabSz="685800" rtl="0" eaLnBrk="1" latinLnBrk="0" hangingPunct="1">
        <a:lnSpc>
          <a:spcPct val="90000"/>
        </a:lnSpc>
        <a:spcBef>
          <a:spcPts val="450"/>
        </a:spcBef>
        <a:buClr>
          <a:schemeClr val="accent1"/>
        </a:buClr>
        <a:buFont typeface="Arial" panose="020B0604020202020204" pitchFamily="34" charset="0"/>
        <a:buChar char="–"/>
        <a:defRPr sz="1400" kern="1200">
          <a:solidFill>
            <a:schemeClr val="tx2"/>
          </a:solidFill>
          <a:latin typeface="+mn-lt"/>
          <a:ea typeface="+mn-ea"/>
          <a:cs typeface="Arial" panose="020B0604020202020204" pitchFamily="34" charset="0"/>
        </a:defRPr>
      </a:lvl4pPr>
      <a:lvl5pPr marL="1329929" indent="-129779" algn="l" defTabSz="685800" rtl="0" eaLnBrk="1" latinLnBrk="0" hangingPunct="1">
        <a:lnSpc>
          <a:spcPct val="90000"/>
        </a:lnSpc>
        <a:spcBef>
          <a:spcPts val="450"/>
        </a:spcBef>
        <a:buClr>
          <a:schemeClr val="accent1"/>
        </a:buClr>
        <a:buFont typeface="Arial" panose="020B0604020202020204" pitchFamily="34" charset="0"/>
        <a:buChar char="»"/>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descr="lennox_badge.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051014" y="4541896"/>
            <a:ext cx="1061314" cy="359359"/>
          </a:xfrm>
          <a:prstGeom prst="rect">
            <a:avLst/>
          </a:prstGeom>
        </p:spPr>
      </p:pic>
      <p:sp>
        <p:nvSpPr>
          <p:cNvPr id="23" name="Rectangle 22"/>
          <p:cNvSpPr/>
          <p:nvPr/>
        </p:nvSpPr>
        <p:spPr>
          <a:xfrm>
            <a:off x="0" y="4980711"/>
            <a:ext cx="9144000" cy="162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nvGrpSpPr>
          <p:cNvPr id="5" name="Group 4"/>
          <p:cNvGrpSpPr/>
          <p:nvPr/>
        </p:nvGrpSpPr>
        <p:grpSpPr>
          <a:xfrm>
            <a:off x="-678" y="-1"/>
            <a:ext cx="9144679" cy="906257"/>
            <a:chOff x="-678" y="-1"/>
            <a:chExt cx="9144678" cy="906257"/>
          </a:xfrm>
        </p:grpSpPr>
        <p:sp>
          <p:nvSpPr>
            <p:cNvPr id="12" name="Rectangle 11"/>
            <p:cNvSpPr/>
            <p:nvPr userDrawn="1"/>
          </p:nvSpPr>
          <p:spPr>
            <a:xfrm flipH="1" flipV="1">
              <a:off x="-678" y="-1"/>
              <a:ext cx="9144001" cy="906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userDrawn="1"/>
          </p:nvSpPr>
          <p:spPr>
            <a:xfrm rot="10800000" flipH="1" flipV="1">
              <a:off x="217714" y="-1"/>
              <a:ext cx="8926286" cy="862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Placeholder 1"/>
          <p:cNvSpPr>
            <a:spLocks noGrp="1"/>
          </p:cNvSpPr>
          <p:nvPr>
            <p:ph type="title"/>
          </p:nvPr>
        </p:nvSpPr>
        <p:spPr>
          <a:xfrm>
            <a:off x="307362" y="202976"/>
            <a:ext cx="8606687" cy="619960"/>
          </a:xfrm>
          <a:prstGeom prst="rect">
            <a:avLst/>
          </a:prstGeom>
        </p:spPr>
        <p:txBody>
          <a:bodyPr vert="horz" lIns="91440" tIns="45720" rIns="91440" bIns="0" rtlCol="0" anchor="b">
            <a:normAutofit/>
          </a:bodyPr>
          <a:lstStyle/>
          <a:p>
            <a:r>
              <a:rPr lang="en-US" dirty="0"/>
              <a:t>Click to edit Master title style</a:t>
            </a:r>
          </a:p>
        </p:txBody>
      </p:sp>
      <p:sp>
        <p:nvSpPr>
          <p:cNvPr id="3" name="Text Placeholder 2"/>
          <p:cNvSpPr>
            <a:spLocks noGrp="1"/>
          </p:cNvSpPr>
          <p:nvPr>
            <p:ph type="body" idx="1"/>
          </p:nvPr>
        </p:nvSpPr>
        <p:spPr>
          <a:xfrm>
            <a:off x="307360" y="1039884"/>
            <a:ext cx="8606685" cy="36983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980709"/>
            <a:ext cx="2133600" cy="157376"/>
          </a:xfrm>
          <a:prstGeom prst="rect">
            <a:avLst/>
          </a:prstGeom>
        </p:spPr>
        <p:txBody>
          <a:bodyPr vert="horz" lIns="91440" tIns="45720" rIns="91440" bIns="45720" rtlCol="0" anchor="ctr"/>
          <a:lstStyle>
            <a:lvl1pPr algn="l">
              <a:defRPr sz="525">
                <a:solidFill>
                  <a:schemeClr val="bg1"/>
                </a:solidFill>
              </a:defRPr>
            </a:lvl1pPr>
          </a:lstStyle>
          <a:p>
            <a:fld id="{4AFFDD62-CFD4-4D07-B1D0-EFA9A45F9BF0}" type="datetime1">
              <a:rPr lang="en-US" smtClean="0"/>
              <a:t>12/9/2020</a:t>
            </a:fld>
            <a:endParaRPr lang="en-US" dirty="0"/>
          </a:p>
        </p:txBody>
      </p:sp>
      <p:sp>
        <p:nvSpPr>
          <p:cNvPr id="6" name="Slide Number Placeholder 5"/>
          <p:cNvSpPr>
            <a:spLocks noGrp="1"/>
          </p:cNvSpPr>
          <p:nvPr>
            <p:ph type="sldNum" sz="quarter" idx="4"/>
          </p:nvPr>
        </p:nvSpPr>
        <p:spPr>
          <a:xfrm>
            <a:off x="6902828" y="4980709"/>
            <a:ext cx="2133600" cy="157376"/>
          </a:xfrm>
          <a:prstGeom prst="rect">
            <a:avLst/>
          </a:prstGeom>
        </p:spPr>
        <p:txBody>
          <a:bodyPr vert="horz" lIns="91440" tIns="45720" rIns="91440" bIns="45720" rtlCol="0" anchor="ctr"/>
          <a:lstStyle>
            <a:lvl1pPr algn="r">
              <a:defRPr sz="525">
                <a:solidFill>
                  <a:schemeClr val="bg1"/>
                </a:solidFill>
              </a:defRPr>
            </a:lvl1pPr>
          </a:lstStyle>
          <a:p>
            <a:fld id="{87E6728B-40FA-4A71-BF29-84BAEA74A3AD}" type="slidenum">
              <a:rPr lang="en-US" smtClean="0"/>
              <a:pPr/>
              <a:t>‹#›</a:t>
            </a:fld>
            <a:endParaRPr lang="en-US" dirty="0"/>
          </a:p>
        </p:txBody>
      </p:sp>
      <p:sp>
        <p:nvSpPr>
          <p:cNvPr id="11" name="Rectangle 10"/>
          <p:cNvSpPr/>
          <p:nvPr/>
        </p:nvSpPr>
        <p:spPr>
          <a:xfrm>
            <a:off x="-676" y="4950644"/>
            <a:ext cx="914400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ooter Placeholder 7"/>
          <p:cNvSpPr>
            <a:spLocks noGrp="1"/>
          </p:cNvSpPr>
          <p:nvPr>
            <p:ph type="ftr" sz="quarter" idx="3"/>
          </p:nvPr>
        </p:nvSpPr>
        <p:spPr>
          <a:xfrm>
            <a:off x="3028274" y="4978077"/>
            <a:ext cx="3086100" cy="165425"/>
          </a:xfrm>
          <a:prstGeom prst="rect">
            <a:avLst/>
          </a:prstGeom>
        </p:spPr>
        <p:txBody>
          <a:bodyPr vert="horz" lIns="91440" tIns="45720" rIns="91440" bIns="45720" rtlCol="0" anchor="ctr"/>
          <a:lstStyle>
            <a:lvl1pPr algn="ctr">
              <a:defRPr sz="600">
                <a:solidFill>
                  <a:schemeClr val="bg1"/>
                </a:solidFill>
              </a:defRPr>
            </a:lvl1pPr>
          </a:lstStyle>
          <a:p>
            <a:endParaRPr lang="en-US" dirty="0"/>
          </a:p>
        </p:txBody>
      </p:sp>
      <p:sp>
        <p:nvSpPr>
          <p:cNvPr id="7" name="TextBox 6"/>
          <p:cNvSpPr txBox="1"/>
          <p:nvPr/>
        </p:nvSpPr>
        <p:spPr>
          <a:xfrm>
            <a:off x="-9258" y="4705801"/>
            <a:ext cx="1777963" cy="286232"/>
          </a:xfrm>
          <a:prstGeom prst="rect">
            <a:avLst/>
          </a:prstGeom>
          <a:noFill/>
        </p:spPr>
        <p:txBody>
          <a:bodyPr wrap="square" rtlCol="0">
            <a:spAutoFit/>
          </a:bodyPr>
          <a:lstStyle/>
          <a:p>
            <a:pPr algn="ctr">
              <a:lnSpc>
                <a:spcPct val="90000"/>
              </a:lnSpc>
            </a:pPr>
            <a:r>
              <a:rPr lang="en-US" sz="1400" dirty="0">
                <a:solidFill>
                  <a:srgbClr val="FF0000"/>
                </a:solidFill>
              </a:rPr>
              <a:t>CONFIDENTIAL</a:t>
            </a:r>
          </a:p>
        </p:txBody>
      </p:sp>
    </p:spTree>
    <p:extLst>
      <p:ext uri="{BB962C8B-B14F-4D97-AF65-F5344CB8AC3E}">
        <p14:creationId xmlns:p14="http://schemas.microsoft.com/office/powerpoint/2010/main" val="1025987892"/>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85000"/>
        </a:lnSpc>
        <a:spcBef>
          <a:spcPct val="0"/>
        </a:spcBef>
        <a:buNone/>
        <a:defRPr sz="2400" b="0" kern="1200">
          <a:solidFill>
            <a:schemeClr val="tx1"/>
          </a:solidFill>
          <a:latin typeface="+mj-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900"/>
        </a:spcBef>
        <a:buClr>
          <a:schemeClr val="accent1"/>
        </a:buClr>
        <a:buFont typeface="Wingdings" panose="05000000000000000000" pitchFamily="2" charset="2"/>
        <a:buChar char="§"/>
        <a:defRPr sz="2000" kern="1200">
          <a:solidFill>
            <a:schemeClr val="tx2"/>
          </a:solidFill>
          <a:latin typeface="+mn-lt"/>
          <a:ea typeface="+mn-ea"/>
          <a:cs typeface="Arial" panose="020B0604020202020204" pitchFamily="34" charset="0"/>
        </a:defRPr>
      </a:lvl1pPr>
      <a:lvl2pPr marL="431006" indent="-171450" algn="l" defTabSz="685800" rtl="0" eaLnBrk="1" latinLnBrk="0" hangingPunct="1">
        <a:lnSpc>
          <a:spcPct val="90000"/>
        </a:lnSpc>
        <a:spcBef>
          <a:spcPts val="450"/>
        </a:spcBef>
        <a:buClr>
          <a:schemeClr val="accent1"/>
        </a:buClr>
        <a:buFont typeface="Arial" panose="020B0604020202020204" pitchFamily="34" charset="0"/>
        <a:buChar char="–"/>
        <a:defRPr sz="1800" kern="1200">
          <a:solidFill>
            <a:schemeClr val="tx2"/>
          </a:solidFill>
          <a:latin typeface="+mn-lt"/>
          <a:ea typeface="+mn-ea"/>
          <a:cs typeface="Arial" panose="020B0604020202020204" pitchFamily="34" charset="0"/>
        </a:defRPr>
      </a:lvl2pPr>
      <a:lvl3pPr marL="727472" indent="-125016" algn="l" defTabSz="685800" rtl="0" eaLnBrk="1" latinLnBrk="0" hangingPunct="1">
        <a:lnSpc>
          <a:spcPct val="90000"/>
        </a:lnSpc>
        <a:spcBef>
          <a:spcPts val="450"/>
        </a:spcBef>
        <a:buClr>
          <a:schemeClr val="accent1"/>
        </a:buClr>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028700" indent="-129779" algn="l" defTabSz="685800" rtl="0" eaLnBrk="1" latinLnBrk="0" hangingPunct="1">
        <a:lnSpc>
          <a:spcPct val="90000"/>
        </a:lnSpc>
        <a:spcBef>
          <a:spcPts val="450"/>
        </a:spcBef>
        <a:buClr>
          <a:schemeClr val="accent1"/>
        </a:buClr>
        <a:buFont typeface="Arial" panose="020B0604020202020204" pitchFamily="34" charset="0"/>
        <a:buChar char="–"/>
        <a:defRPr sz="1400" kern="1200">
          <a:solidFill>
            <a:schemeClr val="tx2"/>
          </a:solidFill>
          <a:latin typeface="+mn-lt"/>
          <a:ea typeface="+mn-ea"/>
          <a:cs typeface="Arial" panose="020B0604020202020204" pitchFamily="34" charset="0"/>
        </a:defRPr>
      </a:lvl4pPr>
      <a:lvl5pPr marL="1329929" indent="-129779" algn="l" defTabSz="685800" rtl="0" eaLnBrk="1" latinLnBrk="0" hangingPunct="1">
        <a:lnSpc>
          <a:spcPct val="90000"/>
        </a:lnSpc>
        <a:spcBef>
          <a:spcPts val="450"/>
        </a:spcBef>
        <a:buClr>
          <a:schemeClr val="accent1"/>
        </a:buClr>
        <a:buFont typeface="Arial" panose="020B0604020202020204" pitchFamily="34" charset="0"/>
        <a:buChar char="»"/>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AFFDD62-CFD4-4D07-B1D0-EFA9A45F9BF0}" type="datetime1">
              <a:rPr lang="en-US" smtClean="0"/>
              <a:t>12/9/2020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87E6728B-40FA-4A71-BF29-84BAEA74A3AD}" type="slidenum">
              <a:rPr lang="en-US" smtClean="0"/>
              <a:pPr/>
              <a:t>‹#›</a:t>
            </a:fld>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Tree>
    <p:extLst>
      <p:ext uri="{BB962C8B-B14F-4D97-AF65-F5344CB8AC3E}">
        <p14:creationId xmlns:p14="http://schemas.microsoft.com/office/powerpoint/2010/main" val="3978015097"/>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3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5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hyperlink" Target="https://www.ashrae.org/society-groups/chapters/manual-for-chapter-operations" TargetMode="External"/><Relationship Id="rId2" Type="http://schemas.openxmlformats.org/officeDocument/2006/relationships/notesSlide" Target="../notesSlides/notesSlide15.xml"/><Relationship Id="rId1" Type="http://schemas.openxmlformats.org/officeDocument/2006/relationships/slideLayout" Target="../slideLayouts/slideLayout55.xml"/><Relationship Id="rId5" Type="http://schemas.openxmlformats.org/officeDocument/2006/relationships/hyperlink" Target="https://www.ashrae.org/File%20Library/docLib/Committees/ECC/ECC_FacebookandSocialMedia20150630.pptx" TargetMode="External"/><Relationship Id="rId4" Type="http://schemas.openxmlformats.org/officeDocument/2006/relationships/hyperlink" Target="https://www.ashrae.org/File%20Library/docLib/Committees/ECC/basecamp3overviewtraining.ppt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shrae.org/society-groups/committees/electronic-communications-committee" TargetMode="External"/><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bg1"/>
                </a:solidFill>
              </a:rPr>
              <a:t>Communications</a:t>
            </a:r>
          </a:p>
        </p:txBody>
      </p:sp>
      <p:sp>
        <p:nvSpPr>
          <p:cNvPr id="5" name="Subtitle 4"/>
          <p:cNvSpPr>
            <a:spLocks noGrp="1"/>
          </p:cNvSpPr>
          <p:nvPr>
            <p:ph type="subTitle" idx="1"/>
          </p:nvPr>
        </p:nvSpPr>
        <p:spPr/>
        <p:txBody>
          <a:bodyPr/>
          <a:lstStyle/>
          <a:p>
            <a:r>
              <a:rPr lang="en-US" dirty="0">
                <a:solidFill>
                  <a:schemeClr val="bg1"/>
                </a:solidFill>
              </a:rPr>
              <a:t>CRC Workshop</a:t>
            </a:r>
          </a:p>
          <a:p>
            <a:r>
              <a:rPr lang="en-US" dirty="0">
                <a:solidFill>
                  <a:schemeClr val="bg1"/>
                </a:solidFill>
              </a:rPr>
              <a:t>Last updated December 2020 by the Communications Committee</a:t>
            </a:r>
          </a:p>
        </p:txBody>
      </p:sp>
    </p:spTree>
    <p:extLst>
      <p:ext uri="{BB962C8B-B14F-4D97-AF65-F5344CB8AC3E}">
        <p14:creationId xmlns:p14="http://schemas.microsoft.com/office/powerpoint/2010/main" val="392572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ECC Chair Responsibilities</a:t>
            </a:r>
          </a:p>
        </p:txBody>
      </p:sp>
      <p:sp>
        <p:nvSpPr>
          <p:cNvPr id="3" name="Content Placeholder 2"/>
          <p:cNvSpPr>
            <a:spLocks noGrp="1"/>
          </p:cNvSpPr>
          <p:nvPr>
            <p:ph idx="1"/>
          </p:nvPr>
        </p:nvSpPr>
        <p:spPr>
          <a:xfrm>
            <a:off x="628650" y="1369219"/>
            <a:ext cx="7886700" cy="3459956"/>
          </a:xfrm>
        </p:spPr>
        <p:txBody>
          <a:bodyPr>
            <a:normAutofit fontScale="85000" lnSpcReduction="20000"/>
          </a:bodyPr>
          <a:lstStyle/>
          <a:p>
            <a:pPr marL="0" indent="0">
              <a:buNone/>
            </a:pPr>
            <a:r>
              <a:rPr lang="en-US" dirty="0"/>
              <a:t>(</a:t>
            </a:r>
            <a:r>
              <a:rPr lang="en-US" i="1" dirty="0"/>
              <a:t>As defined by the Manual for Chapter Operations</a:t>
            </a:r>
            <a:r>
              <a:rPr lang="en-US" dirty="0"/>
              <a:t>)</a:t>
            </a:r>
          </a:p>
          <a:p>
            <a:pPr marL="0" indent="0">
              <a:buNone/>
            </a:pPr>
            <a:endParaRPr lang="en-US" dirty="0"/>
          </a:p>
          <a:p>
            <a:pPr marL="685800" lvl="1" indent="-342900">
              <a:buFont typeface="+mj-lt"/>
              <a:buAutoNum type="arabicPeriod"/>
            </a:pPr>
            <a:r>
              <a:rPr lang="en-US" dirty="0"/>
              <a:t>Liaison for all digital/web services </a:t>
            </a:r>
          </a:p>
          <a:p>
            <a:pPr marL="685800" lvl="1" indent="-342900">
              <a:buFont typeface="+mj-lt"/>
              <a:buAutoNum type="arabicPeriod"/>
            </a:pPr>
            <a:r>
              <a:rPr lang="en-US" dirty="0"/>
              <a:t>Ensure content on all internet sites is up-to-date</a:t>
            </a:r>
          </a:p>
          <a:p>
            <a:pPr marL="685800" lvl="1" indent="-342900">
              <a:buFont typeface="+mj-lt"/>
              <a:buAutoNum type="arabicPeriod"/>
            </a:pPr>
            <a:r>
              <a:rPr lang="en-US" dirty="0"/>
              <a:t>Budget</a:t>
            </a:r>
          </a:p>
          <a:p>
            <a:pPr marL="685800" lvl="1" indent="-342900">
              <a:buFont typeface="+mj-lt"/>
              <a:buAutoNum type="arabicPeriod"/>
            </a:pPr>
            <a:r>
              <a:rPr lang="en-US" dirty="0"/>
              <a:t>Managing any costs and revenue</a:t>
            </a:r>
          </a:p>
          <a:p>
            <a:pPr marL="685800" lvl="1" indent="-342900">
              <a:buFont typeface="+mj-lt"/>
              <a:buAutoNum type="arabicPeriod"/>
            </a:pPr>
            <a:r>
              <a:rPr lang="en-US" dirty="0"/>
              <a:t>Compliance of internet sites with Society policy</a:t>
            </a:r>
          </a:p>
          <a:p>
            <a:pPr marL="685800" lvl="1" indent="-342900">
              <a:buFont typeface="+mj-lt"/>
              <a:buAutoNum type="arabicPeriod"/>
            </a:pPr>
            <a:r>
              <a:rPr lang="en-US" dirty="0"/>
              <a:t>Interface with Regional Electronic Communications Chair (RECC)</a:t>
            </a:r>
          </a:p>
          <a:p>
            <a:pPr marL="685800" lvl="1" indent="-342900">
              <a:buFont typeface="+mj-lt"/>
              <a:buAutoNum type="arabicPeriod"/>
            </a:pPr>
            <a:r>
              <a:rPr lang="en-US" dirty="0"/>
              <a:t>Attend Board of Governor (BOG) meetings</a:t>
            </a:r>
          </a:p>
          <a:p>
            <a:pPr marL="685800" lvl="1" indent="-342900">
              <a:buFont typeface="+mj-lt"/>
              <a:buAutoNum type="arabicPeriod"/>
            </a:pPr>
            <a:r>
              <a:rPr lang="en-US" dirty="0"/>
              <a:t>Establish and maintain online payment system for chapter activities</a:t>
            </a:r>
          </a:p>
          <a:p>
            <a:pPr marL="685800" lvl="1" indent="-342900">
              <a:buFont typeface="+mj-lt"/>
              <a:buAutoNum type="arabicPeriod"/>
            </a:pPr>
            <a:r>
              <a:rPr lang="en-US" dirty="0"/>
              <a:t>Working with other committee chairs to assist in online registration &amp; payment</a:t>
            </a:r>
          </a:p>
          <a:p>
            <a:pPr marL="685800" lvl="1" indent="-342900">
              <a:buFont typeface="+mj-lt"/>
              <a:buAutoNum type="arabicPeriod"/>
            </a:pPr>
            <a:r>
              <a:rPr lang="en-US" dirty="0"/>
              <a:t>Support training and implementation of new electronic tools</a:t>
            </a:r>
          </a:p>
          <a:p>
            <a:pPr marL="685800" lvl="1" indent="-342900">
              <a:buFont typeface="+mj-lt"/>
              <a:buAutoNum type="arabicPeriod"/>
            </a:pPr>
            <a:r>
              <a:rPr lang="en-US" dirty="0"/>
              <a:t>Support newsletter editor in publishing current and past issues of newsletters on internet sites.</a:t>
            </a:r>
          </a:p>
          <a:p>
            <a:pPr marL="685800" lvl="1" indent="-342900">
              <a:buFont typeface="+mj-lt"/>
              <a:buAutoNum type="arabicPeriod"/>
            </a:pPr>
            <a:r>
              <a:rPr lang="en-US" dirty="0"/>
              <a:t>Collaborate with publicity committee to publicize activities</a:t>
            </a:r>
          </a:p>
          <a:p>
            <a:pPr marL="342900" lvl="1" indent="0">
              <a:buNone/>
            </a:pPr>
            <a:endParaRPr lang="en-US" dirty="0"/>
          </a:p>
          <a:p>
            <a:pPr marL="685800" lvl="1" indent="-342900">
              <a:buFont typeface="+mj-lt"/>
              <a:buAutoNum type="arabicPeriod"/>
            </a:pPr>
            <a:endParaRPr lang="en-US" dirty="0"/>
          </a:p>
          <a:p>
            <a:pPr marL="685800" lvl="1" indent="-342900">
              <a:buFont typeface="+mj-lt"/>
              <a:buAutoNum type="arabicPeriod"/>
            </a:pPr>
            <a:endParaRPr lang="en-US" dirty="0"/>
          </a:p>
        </p:txBody>
      </p:sp>
      <p:sp>
        <p:nvSpPr>
          <p:cNvPr id="4" name="TextBox 3"/>
          <p:cNvSpPr txBox="1"/>
          <p:nvPr/>
        </p:nvSpPr>
        <p:spPr>
          <a:xfrm>
            <a:off x="0" y="4925794"/>
            <a:ext cx="2914650" cy="261610"/>
          </a:xfrm>
          <a:prstGeom prst="rect">
            <a:avLst/>
          </a:prstGeom>
          <a:noFill/>
        </p:spPr>
        <p:txBody>
          <a:bodyPr wrap="square" rtlCol="0">
            <a:spAutoFit/>
          </a:bodyPr>
          <a:lstStyle/>
          <a:p>
            <a:r>
              <a:rPr lang="en-US" sz="1100" dirty="0"/>
              <a:t>See Notes Section for Details</a:t>
            </a:r>
          </a:p>
        </p:txBody>
      </p:sp>
    </p:spTree>
    <p:extLst>
      <p:ext uri="{BB962C8B-B14F-4D97-AF65-F5344CB8AC3E}">
        <p14:creationId xmlns:p14="http://schemas.microsoft.com/office/powerpoint/2010/main" val="190637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 - Chapter Budget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7656328"/>
              </p:ext>
            </p:extLst>
          </p:nvPr>
        </p:nvGraphicFramePr>
        <p:xfrm>
          <a:off x="628650" y="1370013"/>
          <a:ext cx="7886700" cy="2640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775876" y="4194691"/>
            <a:ext cx="7072724" cy="646331"/>
          </a:xfrm>
          <a:prstGeom prst="rect">
            <a:avLst/>
          </a:prstGeom>
        </p:spPr>
        <p:txBody>
          <a:bodyPr wrap="square">
            <a:spAutoFit/>
          </a:bodyPr>
          <a:lstStyle/>
          <a:p>
            <a:r>
              <a:rPr lang="en-US" dirty="0"/>
              <a:t>Ask the Chapter Treasurer for a list of expenses and income for ECC in previous years</a:t>
            </a:r>
            <a:endParaRPr lang="en-US" b="1" dirty="0"/>
          </a:p>
        </p:txBody>
      </p:sp>
      <p:pic>
        <p:nvPicPr>
          <p:cNvPr id="8" name="Picture 2" descr="Image result for light bulb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522" y="4057680"/>
            <a:ext cx="643354" cy="6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9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do I do my job? </a:t>
            </a:r>
          </a:p>
        </p:txBody>
      </p:sp>
      <p:sp>
        <p:nvSpPr>
          <p:cNvPr id="7" name="Content Placeholder 6"/>
          <p:cNvSpPr>
            <a:spLocks noGrp="1"/>
          </p:cNvSpPr>
          <p:nvPr>
            <p:ph idx="1"/>
          </p:nvPr>
        </p:nvSpPr>
        <p:spPr/>
        <p:txBody>
          <a:bodyPr/>
          <a:lstStyle/>
          <a:p>
            <a:pPr marL="0" indent="0">
              <a:buNone/>
            </a:pPr>
            <a:r>
              <a:rPr lang="en-US" b="1" dirty="0"/>
              <a:t>Every chapter is </a:t>
            </a:r>
            <a:r>
              <a:rPr lang="en-US" b="1" dirty="0">
                <a:solidFill>
                  <a:schemeClr val="accent6"/>
                </a:solidFill>
              </a:rPr>
              <a:t>unique</a:t>
            </a:r>
            <a:r>
              <a:rPr lang="en-US" dirty="0"/>
              <a:t>! </a:t>
            </a:r>
            <a:br>
              <a:rPr lang="en-US" dirty="0"/>
            </a:br>
            <a:endParaRPr lang="en-US" dirty="0"/>
          </a:p>
          <a:p>
            <a:r>
              <a:rPr lang="en-US" dirty="0"/>
              <a:t>Outside of website policies, there are no specific requirements </a:t>
            </a:r>
          </a:p>
          <a:p>
            <a:r>
              <a:rPr lang="en-US" dirty="0"/>
              <a:t>Guidelines and best practices are available</a:t>
            </a:r>
          </a:p>
          <a:p>
            <a:r>
              <a:rPr lang="en-US" dirty="0"/>
              <a:t>Use Presidential Award of Excellence (PAOE) as a guide</a:t>
            </a:r>
          </a:p>
        </p:txBody>
      </p:sp>
    </p:spTree>
    <p:extLst>
      <p:ext uri="{BB962C8B-B14F-4D97-AF65-F5344CB8AC3E}">
        <p14:creationId xmlns:p14="http://schemas.microsoft.com/office/powerpoint/2010/main" val="278506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Region and Society </a:t>
            </a:r>
            <a:br>
              <a:rPr lang="en-US" dirty="0">
                <a:solidFill>
                  <a:schemeClr val="bg1"/>
                </a:solidFill>
              </a:rPr>
            </a:br>
            <a:r>
              <a:rPr lang="en-US" dirty="0">
                <a:solidFill>
                  <a:schemeClr val="bg1"/>
                </a:solidFill>
              </a:rPr>
              <a:t>ECC Responsibilities</a:t>
            </a:r>
          </a:p>
        </p:txBody>
      </p:sp>
      <p:sp>
        <p:nvSpPr>
          <p:cNvPr id="3" name="Subtitle 2"/>
          <p:cNvSpPr>
            <a:spLocks noGrp="1"/>
          </p:cNvSpPr>
          <p:nvPr>
            <p:ph type="subTitle" idx="1"/>
          </p:nvPr>
        </p:nvSpPr>
        <p:spPr/>
        <p:txBody>
          <a:bodyPr/>
          <a:lstStyle/>
          <a:p>
            <a:r>
              <a:rPr lang="en-US" dirty="0">
                <a:solidFill>
                  <a:schemeClr val="bg1"/>
                </a:solidFill>
              </a:rPr>
              <a:t>Electronic Communications Committee</a:t>
            </a:r>
          </a:p>
        </p:txBody>
      </p:sp>
    </p:spTree>
    <p:extLst>
      <p:ext uri="{BB962C8B-B14F-4D97-AF65-F5344CB8AC3E}">
        <p14:creationId xmlns:p14="http://schemas.microsoft.com/office/powerpoint/2010/main" val="236992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Electronic Communications in ASHRAE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7111839"/>
              </p:ext>
            </p:extLst>
          </p:nvPr>
        </p:nvGraphicFramePr>
        <p:xfrm>
          <a:off x="0" y="960437"/>
          <a:ext cx="3028950" cy="3925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txBox="1">
            <a:spLocks/>
          </p:cNvSpPr>
          <p:nvPr/>
        </p:nvSpPr>
        <p:spPr>
          <a:xfrm>
            <a:off x="3286124" y="1038225"/>
            <a:ext cx="5229225" cy="3629025"/>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t>Electronic Communications at all levels:</a:t>
            </a:r>
            <a:endParaRPr lang="en-US" b="1" u="sng" dirty="0"/>
          </a:p>
          <a:p>
            <a:pPr marL="0" indent="0">
              <a:buNone/>
            </a:pPr>
            <a:endParaRPr lang="en-US" dirty="0"/>
          </a:p>
          <a:p>
            <a:r>
              <a:rPr lang="en-US" dirty="0"/>
              <a:t>Each level serves a different purpose</a:t>
            </a:r>
          </a:p>
          <a:p>
            <a:r>
              <a:rPr lang="en-US" dirty="0"/>
              <a:t>One or many volunteers at each level</a:t>
            </a:r>
          </a:p>
          <a:p>
            <a:endParaRPr lang="en-US" dirty="0"/>
          </a:p>
        </p:txBody>
      </p:sp>
    </p:spTree>
    <p:extLst>
      <p:ext uri="{BB962C8B-B14F-4D97-AF65-F5344CB8AC3E}">
        <p14:creationId xmlns:p14="http://schemas.microsoft.com/office/powerpoint/2010/main" val="392462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Electronic Communications in ASHRAE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5404843"/>
              </p:ext>
            </p:extLst>
          </p:nvPr>
        </p:nvGraphicFramePr>
        <p:xfrm>
          <a:off x="0" y="960437"/>
          <a:ext cx="3028950" cy="3925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txBox="1">
            <a:spLocks/>
          </p:cNvSpPr>
          <p:nvPr/>
        </p:nvSpPr>
        <p:spPr>
          <a:xfrm>
            <a:off x="3286124" y="1038225"/>
            <a:ext cx="5229225" cy="3629025"/>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t>Chapter ECC</a:t>
            </a:r>
            <a:endParaRPr lang="en-US" b="1" u="sng" dirty="0"/>
          </a:p>
          <a:p>
            <a:endParaRPr lang="en-US" dirty="0"/>
          </a:p>
          <a:p>
            <a:r>
              <a:rPr lang="en-US" dirty="0"/>
              <a:t>Chapter websites and digital tools</a:t>
            </a:r>
          </a:p>
          <a:p>
            <a:r>
              <a:rPr lang="en-US" dirty="0"/>
              <a:t>Supports chapter activities</a:t>
            </a:r>
          </a:p>
          <a:p>
            <a:r>
              <a:rPr lang="en-US" dirty="0"/>
              <a:t>Complies with society policies</a:t>
            </a:r>
          </a:p>
          <a:p>
            <a:r>
              <a:rPr lang="en-US" dirty="0"/>
              <a:t>Appointed by incoming Chapter President</a:t>
            </a:r>
          </a:p>
        </p:txBody>
      </p:sp>
      <p:sp>
        <p:nvSpPr>
          <p:cNvPr id="20" name="Rectangle 19"/>
          <p:cNvSpPr/>
          <p:nvPr/>
        </p:nvSpPr>
        <p:spPr>
          <a:xfrm>
            <a:off x="4242976" y="3812619"/>
            <a:ext cx="4758149" cy="646331"/>
          </a:xfrm>
          <a:prstGeom prst="rect">
            <a:avLst/>
          </a:prstGeom>
        </p:spPr>
        <p:txBody>
          <a:bodyPr wrap="square">
            <a:spAutoFit/>
          </a:bodyPr>
          <a:lstStyle/>
          <a:p>
            <a:r>
              <a:rPr lang="en-US" dirty="0"/>
              <a:t>Electronic Communications is </a:t>
            </a:r>
            <a:r>
              <a:rPr lang="en-US" b="1" dirty="0"/>
              <a:t>not </a:t>
            </a:r>
            <a:r>
              <a:rPr lang="en-US" dirty="0"/>
              <a:t>a Grassroots Membership Committee</a:t>
            </a:r>
            <a:endParaRPr lang="en-US" b="1" dirty="0"/>
          </a:p>
        </p:txBody>
      </p:sp>
      <p:pic>
        <p:nvPicPr>
          <p:cNvPr id="21" name="Picture 2" descr="Image result for light bulb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9622" y="3795712"/>
            <a:ext cx="643354" cy="6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74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Electronic Communications in ASHRAE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2127507"/>
              </p:ext>
            </p:extLst>
          </p:nvPr>
        </p:nvGraphicFramePr>
        <p:xfrm>
          <a:off x="0" y="960437"/>
          <a:ext cx="3028950" cy="3925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3286124" y="1038225"/>
            <a:ext cx="5625647" cy="3629025"/>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t>Region ECC</a:t>
            </a:r>
            <a:endParaRPr lang="en-US" b="1" u="sng" dirty="0"/>
          </a:p>
          <a:p>
            <a:endParaRPr lang="en-US" dirty="0"/>
          </a:p>
          <a:p>
            <a:r>
              <a:rPr lang="en-US" dirty="0"/>
              <a:t>Region websites and digital tools</a:t>
            </a:r>
          </a:p>
          <a:p>
            <a:r>
              <a:rPr lang="en-US" dirty="0"/>
              <a:t>Supports chapter chairs</a:t>
            </a:r>
          </a:p>
          <a:p>
            <a:r>
              <a:rPr lang="en-US" dirty="0"/>
              <a:t>Enforces society policies</a:t>
            </a:r>
          </a:p>
          <a:p>
            <a:r>
              <a:rPr lang="en-US" u="sng" dirty="0"/>
              <a:t>Appointed</a:t>
            </a:r>
            <a:r>
              <a:rPr lang="en-US" dirty="0"/>
              <a:t> by Director and Regional Chair (DRC)</a:t>
            </a:r>
          </a:p>
        </p:txBody>
      </p:sp>
      <p:sp>
        <p:nvSpPr>
          <p:cNvPr id="20" name="Rectangle 19"/>
          <p:cNvSpPr/>
          <p:nvPr/>
        </p:nvSpPr>
        <p:spPr>
          <a:xfrm>
            <a:off x="3833402" y="3624708"/>
            <a:ext cx="4291424" cy="646331"/>
          </a:xfrm>
          <a:prstGeom prst="rect">
            <a:avLst/>
          </a:prstGeom>
        </p:spPr>
        <p:txBody>
          <a:bodyPr wrap="square">
            <a:spAutoFit/>
          </a:bodyPr>
          <a:lstStyle/>
          <a:p>
            <a:r>
              <a:rPr lang="en-US" dirty="0"/>
              <a:t>Electronic Communications is </a:t>
            </a:r>
            <a:r>
              <a:rPr lang="en-US" b="1" dirty="0"/>
              <a:t>not </a:t>
            </a:r>
            <a:r>
              <a:rPr lang="en-US" dirty="0"/>
              <a:t>a Grassroots Membership Committee.  </a:t>
            </a:r>
          </a:p>
        </p:txBody>
      </p:sp>
      <p:pic>
        <p:nvPicPr>
          <p:cNvPr id="21" name="Picture 2" descr="Image result for light bulb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3397" y="3598276"/>
            <a:ext cx="643354" cy="6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16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Electronic Communications in ASHRAE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3286837"/>
              </p:ext>
            </p:extLst>
          </p:nvPr>
        </p:nvGraphicFramePr>
        <p:xfrm>
          <a:off x="0" y="960437"/>
          <a:ext cx="3028950" cy="3925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3286124" y="1038225"/>
            <a:ext cx="5934076" cy="3629025"/>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t>Society ECC</a:t>
            </a:r>
            <a:endParaRPr lang="en-US" b="1" u="sng" dirty="0"/>
          </a:p>
          <a:p>
            <a:endParaRPr lang="en-US" dirty="0"/>
          </a:p>
          <a:p>
            <a:r>
              <a:rPr lang="en-US" dirty="0"/>
              <a:t>Supports society websites and digital tools</a:t>
            </a:r>
          </a:p>
          <a:p>
            <a:r>
              <a:rPr lang="en-US" dirty="0"/>
              <a:t>Supports Members Council (Regions/Chapters), Technical Activities Committee, and Pub-Ed Council </a:t>
            </a:r>
          </a:p>
          <a:p>
            <a:r>
              <a:rPr lang="en-US" dirty="0"/>
              <a:t>Develops and maintains society ECC policies</a:t>
            </a:r>
          </a:p>
        </p:txBody>
      </p:sp>
      <p:sp>
        <p:nvSpPr>
          <p:cNvPr id="8" name="Rectangle 7"/>
          <p:cNvSpPr/>
          <p:nvPr/>
        </p:nvSpPr>
        <p:spPr>
          <a:xfrm>
            <a:off x="3833402" y="3624708"/>
            <a:ext cx="4291424" cy="646331"/>
          </a:xfrm>
          <a:prstGeom prst="rect">
            <a:avLst/>
          </a:prstGeom>
        </p:spPr>
        <p:txBody>
          <a:bodyPr wrap="square">
            <a:spAutoFit/>
          </a:bodyPr>
          <a:lstStyle/>
          <a:p>
            <a:r>
              <a:rPr lang="en-US" dirty="0"/>
              <a:t>Electronic Communications is </a:t>
            </a:r>
            <a:r>
              <a:rPr lang="en-US" b="1" dirty="0"/>
              <a:t>not </a:t>
            </a:r>
            <a:r>
              <a:rPr lang="en-US" dirty="0"/>
              <a:t>a Grassroots Membership Committee.  </a:t>
            </a:r>
          </a:p>
        </p:txBody>
      </p:sp>
      <p:pic>
        <p:nvPicPr>
          <p:cNvPr id="9" name="Picture 2" descr="Image result for light bulb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3397" y="3598276"/>
            <a:ext cx="643354" cy="6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45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Chapter Awards for ECC</a:t>
            </a:r>
          </a:p>
        </p:txBody>
      </p:sp>
      <p:sp>
        <p:nvSpPr>
          <p:cNvPr id="3" name="Subtitle 2"/>
          <p:cNvSpPr>
            <a:spLocks noGrp="1"/>
          </p:cNvSpPr>
          <p:nvPr>
            <p:ph type="subTitle" idx="1"/>
          </p:nvPr>
        </p:nvSpPr>
        <p:spPr/>
        <p:txBody>
          <a:bodyPr/>
          <a:lstStyle/>
          <a:p>
            <a:r>
              <a:rPr lang="en-US" dirty="0">
                <a:solidFill>
                  <a:schemeClr val="bg1"/>
                </a:solidFill>
              </a:rPr>
              <a:t>Electronic Communications Committee</a:t>
            </a:r>
          </a:p>
        </p:txBody>
      </p:sp>
    </p:spTree>
    <p:extLst>
      <p:ext uri="{BB962C8B-B14F-4D97-AF65-F5344CB8AC3E}">
        <p14:creationId xmlns:p14="http://schemas.microsoft.com/office/powerpoint/2010/main" val="387760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Presidential Award of Excellence</a:t>
            </a:r>
          </a:p>
        </p:txBody>
      </p:sp>
      <p:sp>
        <p:nvSpPr>
          <p:cNvPr id="3" name="Content Placeholder 2"/>
          <p:cNvSpPr>
            <a:spLocks noGrp="1"/>
          </p:cNvSpPr>
          <p:nvPr>
            <p:ph idx="1"/>
          </p:nvPr>
        </p:nvSpPr>
        <p:spPr>
          <a:xfrm>
            <a:off x="4108415" y="1054894"/>
            <a:ext cx="5083210" cy="3263504"/>
          </a:xfrm>
        </p:spPr>
        <p:txBody>
          <a:bodyPr>
            <a:normAutofit fontScale="85000" lnSpcReduction="10000"/>
          </a:bodyPr>
          <a:lstStyle/>
          <a:p>
            <a:r>
              <a:rPr lang="en-US" dirty="0"/>
              <a:t>Help your chapter earn Chapter Awards like:</a:t>
            </a:r>
          </a:p>
          <a:p>
            <a:pPr lvl="1"/>
            <a:r>
              <a:rPr lang="en-US" dirty="0"/>
              <a:t>PAOE Award</a:t>
            </a:r>
          </a:p>
          <a:p>
            <a:pPr lvl="1"/>
            <a:r>
              <a:rPr lang="en-US" dirty="0"/>
              <a:t>Special Citation</a:t>
            </a:r>
          </a:p>
          <a:p>
            <a:pPr lvl="1"/>
            <a:r>
              <a:rPr lang="en-US" dirty="0"/>
              <a:t>STAR</a:t>
            </a:r>
          </a:p>
          <a:p>
            <a:pPr lvl="1"/>
            <a:r>
              <a:rPr lang="en-US" dirty="0"/>
              <a:t>Honor Roll</a:t>
            </a:r>
          </a:p>
          <a:p>
            <a:pPr lvl="1"/>
            <a:r>
              <a:rPr lang="en-US" dirty="0"/>
              <a:t>High Honor Roll</a:t>
            </a:r>
          </a:p>
          <a:p>
            <a:pPr lvl="1"/>
            <a:r>
              <a:rPr lang="en-US" dirty="0"/>
              <a:t>Premier</a:t>
            </a:r>
          </a:p>
          <a:p>
            <a:r>
              <a:rPr lang="en-US" dirty="0"/>
              <a:t>Refer to the current Presidential Award of Excellence Newsletter</a:t>
            </a:r>
          </a:p>
          <a:p>
            <a:pPr lvl="1"/>
            <a:r>
              <a:rPr lang="en-US" dirty="0"/>
              <a:t>Issued each August for the current year</a:t>
            </a:r>
          </a:p>
          <a:p>
            <a:r>
              <a:rPr lang="en-US" dirty="0"/>
              <a:t>Chapter leadership may have a process or cadence</a:t>
            </a:r>
          </a:p>
          <a:p>
            <a:pPr lvl="1"/>
            <a:r>
              <a:rPr lang="en-US" dirty="0"/>
              <a:t>You may be required to enter your earned points online</a:t>
            </a:r>
          </a:p>
          <a:p>
            <a:pPr lvl="1"/>
            <a:r>
              <a:rPr lang="en-US" dirty="0"/>
              <a:t>Check with your leadership! </a:t>
            </a:r>
          </a:p>
        </p:txBody>
      </p:sp>
      <p:sp>
        <p:nvSpPr>
          <p:cNvPr id="4" name="Rectangle 3"/>
          <p:cNvSpPr/>
          <p:nvPr/>
        </p:nvSpPr>
        <p:spPr>
          <a:xfrm>
            <a:off x="744300" y="3092647"/>
            <a:ext cx="3536362" cy="646331"/>
          </a:xfrm>
          <a:prstGeom prst="rect">
            <a:avLst/>
          </a:prstGeom>
        </p:spPr>
        <p:txBody>
          <a:bodyPr wrap="square">
            <a:spAutoFit/>
          </a:bodyPr>
          <a:lstStyle/>
          <a:p>
            <a:r>
              <a:rPr lang="en-US" dirty="0"/>
              <a:t>Presidential Award of Excellence is typically abbreviated as </a:t>
            </a:r>
            <a:r>
              <a:rPr lang="en-US" b="1" dirty="0"/>
              <a:t>PAOE</a:t>
            </a:r>
          </a:p>
        </p:txBody>
      </p:sp>
      <p:pic>
        <p:nvPicPr>
          <p:cNvPr id="5" name="Picture 2" descr="Image result for light bulb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46" y="3095624"/>
            <a:ext cx="643354" cy="64335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22" y="1047749"/>
            <a:ext cx="3928269"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26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Objectives</a:t>
            </a:r>
          </a:p>
        </p:txBody>
      </p:sp>
      <p:sp>
        <p:nvSpPr>
          <p:cNvPr id="3" name="Content Placeholder 2"/>
          <p:cNvSpPr>
            <a:spLocks noGrp="1"/>
          </p:cNvSpPr>
          <p:nvPr>
            <p:ph idx="1"/>
          </p:nvPr>
        </p:nvSpPr>
        <p:spPr/>
        <p:txBody>
          <a:bodyPr>
            <a:normAutofit lnSpcReduction="10000"/>
          </a:bodyPr>
          <a:lstStyle/>
          <a:p>
            <a:pPr marL="0" indent="0">
              <a:buNone/>
            </a:pPr>
            <a:r>
              <a:rPr lang="en-US" b="1" dirty="0"/>
              <a:t>Target Audience: </a:t>
            </a:r>
            <a:r>
              <a:rPr lang="en-US" dirty="0"/>
              <a:t>Chapter Communication Committee Chairs, Vice-Chairs, and Members</a:t>
            </a:r>
          </a:p>
          <a:p>
            <a:pPr marL="0" indent="0">
              <a:buNone/>
            </a:pPr>
            <a:r>
              <a:rPr lang="en-US" b="1" dirty="0"/>
              <a:t>Recommended Delivery Method: </a:t>
            </a:r>
            <a:r>
              <a:rPr lang="en-US" dirty="0"/>
              <a:t>CRC Workshop</a:t>
            </a:r>
          </a:p>
          <a:p>
            <a:pPr marL="0" indent="0">
              <a:buNone/>
            </a:pPr>
            <a:r>
              <a:rPr lang="en-US" b="1" dirty="0"/>
              <a:t>Length: </a:t>
            </a:r>
            <a:r>
              <a:rPr lang="en-US" dirty="0"/>
              <a:t>60 minutes (including discussion)</a:t>
            </a:r>
          </a:p>
          <a:p>
            <a:endParaRPr lang="en-US" dirty="0"/>
          </a:p>
          <a:p>
            <a:pPr marL="0" indent="0">
              <a:buNone/>
            </a:pPr>
            <a:r>
              <a:rPr lang="en-US" b="1" dirty="0"/>
              <a:t>After this presentation, the audience will…</a:t>
            </a:r>
          </a:p>
          <a:p>
            <a:pPr lvl="1"/>
            <a:r>
              <a:rPr lang="en-US" dirty="0"/>
              <a:t>Understand  chapter, region, and society Communications Committee responsibilities</a:t>
            </a:r>
          </a:p>
          <a:p>
            <a:pPr lvl="1"/>
            <a:r>
              <a:rPr lang="en-US" dirty="0"/>
              <a:t>Know what resources are available for Chapter Communications Chair</a:t>
            </a:r>
          </a:p>
          <a:p>
            <a:pPr lvl="1"/>
            <a:r>
              <a:rPr lang="en-US" dirty="0"/>
              <a:t>Be familiar with Communications PAOE points</a:t>
            </a:r>
          </a:p>
          <a:p>
            <a:pPr lvl="1"/>
            <a:endParaRPr lang="en-US" dirty="0"/>
          </a:p>
        </p:txBody>
      </p:sp>
    </p:spTree>
    <p:extLst>
      <p:ext uri="{BB962C8B-B14F-4D97-AF65-F5344CB8AC3E}">
        <p14:creationId xmlns:p14="http://schemas.microsoft.com/office/powerpoint/2010/main" val="95088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2017-2018</a:t>
            </a:r>
            <a:r>
              <a:rPr lang="en-US" dirty="0"/>
              <a:t> Presidential Award of Excellence</a:t>
            </a:r>
          </a:p>
        </p:txBody>
      </p:sp>
      <p:sp>
        <p:nvSpPr>
          <p:cNvPr id="3" name="Content Placeholder 2"/>
          <p:cNvSpPr>
            <a:spLocks noGrp="1"/>
          </p:cNvSpPr>
          <p:nvPr>
            <p:ph idx="1"/>
          </p:nvPr>
        </p:nvSpPr>
        <p:spPr>
          <a:xfrm>
            <a:off x="266700" y="1054894"/>
            <a:ext cx="8924925" cy="3263504"/>
          </a:xfrm>
        </p:spPr>
        <p:txBody>
          <a:bodyPr>
            <a:normAutofit/>
          </a:bodyPr>
          <a:lstStyle/>
          <a:p>
            <a:pPr marL="0" indent="0">
              <a:buNone/>
            </a:pPr>
            <a:r>
              <a:rPr lang="en-US" dirty="0"/>
              <a:t>Self-Reported Points:</a:t>
            </a:r>
          </a:p>
          <a:p>
            <a:r>
              <a:rPr lang="en-US" sz="1800" b="1" dirty="0"/>
              <a:t>EC1: </a:t>
            </a:r>
            <a:r>
              <a:rPr lang="en-US" sz="1800" dirty="0"/>
              <a:t>Updating website content </a:t>
            </a:r>
            <a:r>
              <a:rPr lang="en-US" sz="1800" dirty="0">
                <a:solidFill>
                  <a:schemeClr val="accent5"/>
                </a:solidFill>
              </a:rPr>
              <a:t>(25 points each time, 225 maximum)</a:t>
            </a:r>
          </a:p>
          <a:p>
            <a:r>
              <a:rPr lang="en-US" sz="1800" b="1" dirty="0"/>
              <a:t>EC2: </a:t>
            </a:r>
            <a:r>
              <a:rPr lang="en-US" sz="1800" dirty="0"/>
              <a:t>Unique social media posts </a:t>
            </a:r>
            <a:r>
              <a:rPr lang="en-US" sz="1800" dirty="0">
                <a:solidFill>
                  <a:schemeClr val="accent5"/>
                </a:solidFill>
              </a:rPr>
              <a:t>(2 points each, 200 maximum)</a:t>
            </a:r>
          </a:p>
          <a:p>
            <a:r>
              <a:rPr lang="en-US" sz="1800" b="1" dirty="0"/>
              <a:t>EC3: </a:t>
            </a:r>
            <a:r>
              <a:rPr lang="en-US" sz="1800" dirty="0"/>
              <a:t>Percentage of membership following social media page </a:t>
            </a:r>
            <a:r>
              <a:rPr lang="en-US" sz="1800" dirty="0">
                <a:solidFill>
                  <a:schemeClr val="accent5"/>
                </a:solidFill>
              </a:rPr>
              <a:t>(2 points per percent)</a:t>
            </a:r>
          </a:p>
          <a:p>
            <a:r>
              <a:rPr lang="en-US" sz="1800" b="1" dirty="0"/>
              <a:t>EC4: </a:t>
            </a:r>
            <a:r>
              <a:rPr lang="en-US" sz="1800" dirty="0"/>
              <a:t>Listing link to student branch website on chapter website </a:t>
            </a:r>
            <a:r>
              <a:rPr lang="en-US" sz="1800" dirty="0">
                <a:solidFill>
                  <a:schemeClr val="accent5"/>
                </a:solidFill>
              </a:rPr>
              <a:t>(5 points each)</a:t>
            </a:r>
          </a:p>
          <a:p>
            <a:r>
              <a:rPr lang="en-US" sz="1800" b="1" dirty="0"/>
              <a:t>EC5: </a:t>
            </a:r>
            <a:r>
              <a:rPr lang="en-US" sz="1800" dirty="0"/>
              <a:t>Listing links to ASHRAE.org webpages </a:t>
            </a:r>
            <a:r>
              <a:rPr lang="en-US" sz="1800" dirty="0">
                <a:solidFill>
                  <a:schemeClr val="accent5"/>
                </a:solidFill>
              </a:rPr>
              <a:t>(5 points each, 25 point maximum)</a:t>
            </a:r>
          </a:p>
        </p:txBody>
      </p:sp>
      <p:sp>
        <p:nvSpPr>
          <p:cNvPr id="4" name="Rectangle 3"/>
          <p:cNvSpPr/>
          <p:nvPr/>
        </p:nvSpPr>
        <p:spPr>
          <a:xfrm>
            <a:off x="643354" y="4235647"/>
            <a:ext cx="5395496" cy="646331"/>
          </a:xfrm>
          <a:prstGeom prst="rect">
            <a:avLst/>
          </a:prstGeom>
        </p:spPr>
        <p:txBody>
          <a:bodyPr wrap="square">
            <a:spAutoFit/>
          </a:bodyPr>
          <a:lstStyle/>
          <a:p>
            <a:r>
              <a:rPr lang="en-US" dirty="0"/>
              <a:t>These are points which your chapter must self-report on the PAOE website </a:t>
            </a:r>
            <a:endParaRPr lang="en-US" b="1" dirty="0"/>
          </a:p>
        </p:txBody>
      </p:sp>
      <p:pic>
        <p:nvPicPr>
          <p:cNvPr id="5" name="Picture 2" descr="Image result for light bulb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38624"/>
            <a:ext cx="643354" cy="6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625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2017-2018</a:t>
            </a:r>
            <a:r>
              <a:rPr lang="en-US" dirty="0"/>
              <a:t> Presidential Award of Excellence</a:t>
            </a:r>
          </a:p>
        </p:txBody>
      </p:sp>
      <p:sp>
        <p:nvSpPr>
          <p:cNvPr id="3" name="Content Placeholder 2"/>
          <p:cNvSpPr>
            <a:spLocks noGrp="1"/>
          </p:cNvSpPr>
          <p:nvPr>
            <p:ph idx="1"/>
          </p:nvPr>
        </p:nvSpPr>
        <p:spPr>
          <a:xfrm>
            <a:off x="266700" y="1054894"/>
            <a:ext cx="8924925" cy="3263504"/>
          </a:xfrm>
        </p:spPr>
        <p:txBody>
          <a:bodyPr>
            <a:normAutofit lnSpcReduction="10000"/>
          </a:bodyPr>
          <a:lstStyle/>
          <a:p>
            <a:pPr marL="0" indent="0">
              <a:buNone/>
            </a:pPr>
            <a:r>
              <a:rPr lang="en-US" dirty="0"/>
              <a:t>RECC-Assigned Points:</a:t>
            </a:r>
          </a:p>
          <a:p>
            <a:r>
              <a:rPr lang="en-US" sz="1800" b="1" dirty="0"/>
              <a:t>EC6: </a:t>
            </a:r>
            <a:r>
              <a:rPr lang="en-US" sz="1800" dirty="0"/>
              <a:t>Chapter ECC Chair attends CRC workshop </a:t>
            </a:r>
            <a:r>
              <a:rPr lang="en-US" sz="1800" dirty="0">
                <a:solidFill>
                  <a:schemeClr val="accent5"/>
                </a:solidFill>
              </a:rPr>
              <a:t>(one-time 100 points)</a:t>
            </a:r>
          </a:p>
          <a:p>
            <a:r>
              <a:rPr lang="en-US" sz="1800" b="1" dirty="0"/>
              <a:t>EC7: </a:t>
            </a:r>
            <a:r>
              <a:rPr lang="en-US" sz="1800" dirty="0"/>
              <a:t>Chapter ECC Chair serving 2</a:t>
            </a:r>
            <a:r>
              <a:rPr lang="en-US" sz="1800" baseline="30000" dirty="0"/>
              <a:t>nd</a:t>
            </a:r>
            <a:r>
              <a:rPr lang="en-US" sz="1800" dirty="0"/>
              <a:t> or more year in the position </a:t>
            </a:r>
            <a:r>
              <a:rPr lang="en-US" sz="1800" dirty="0">
                <a:solidFill>
                  <a:schemeClr val="accent5"/>
                </a:solidFill>
              </a:rPr>
              <a:t>(one-time 50 points)</a:t>
            </a:r>
          </a:p>
          <a:p>
            <a:r>
              <a:rPr lang="en-US" sz="1800" b="1" dirty="0"/>
              <a:t>EC8: </a:t>
            </a:r>
            <a:r>
              <a:rPr lang="en-US" sz="1800" dirty="0"/>
              <a:t>Planning or goal setting session with RECC by Oct 1 or 2 weeks after CRC, whichever is later </a:t>
            </a:r>
            <a:r>
              <a:rPr lang="en-US" sz="1800" dirty="0">
                <a:solidFill>
                  <a:schemeClr val="accent5"/>
                </a:solidFill>
              </a:rPr>
              <a:t>(one-time 100 points)</a:t>
            </a:r>
          </a:p>
          <a:p>
            <a:r>
              <a:rPr lang="en-US" sz="1800" b="1" dirty="0"/>
              <a:t>EC9: </a:t>
            </a:r>
            <a:r>
              <a:rPr lang="en-US" sz="1800" dirty="0"/>
              <a:t>Achieving goals from RECC planning session </a:t>
            </a:r>
            <a:r>
              <a:rPr lang="en-US" sz="1800" dirty="0">
                <a:solidFill>
                  <a:schemeClr val="accent5"/>
                </a:solidFill>
              </a:rPr>
              <a:t>(one-time 100 points)</a:t>
            </a:r>
          </a:p>
          <a:p>
            <a:r>
              <a:rPr lang="en-US" sz="1800" b="1" dirty="0"/>
              <a:t>EC10: </a:t>
            </a:r>
            <a:r>
              <a:rPr lang="en-US" sz="1800" dirty="0"/>
              <a:t>Listing site designation per ASHRAE Policy </a:t>
            </a:r>
            <a:r>
              <a:rPr lang="en-US" sz="1800" dirty="0">
                <a:solidFill>
                  <a:schemeClr val="accent5"/>
                </a:solidFill>
              </a:rPr>
              <a:t>(one-time 25 points)</a:t>
            </a:r>
          </a:p>
          <a:p>
            <a:r>
              <a:rPr lang="en-US" sz="1800" b="1" dirty="0"/>
              <a:t>EC11: </a:t>
            </a:r>
            <a:r>
              <a:rPr lang="en-US" sz="1800" dirty="0"/>
              <a:t>Listing disclaimer on homepage per ASHRAE Policy </a:t>
            </a:r>
            <a:r>
              <a:rPr lang="en-US" sz="1800" dirty="0">
                <a:solidFill>
                  <a:schemeClr val="accent5"/>
                </a:solidFill>
              </a:rPr>
              <a:t>(one-time 50 points)</a:t>
            </a:r>
          </a:p>
          <a:p>
            <a:r>
              <a:rPr lang="en-US" sz="1800" b="1" dirty="0"/>
              <a:t>EC12: </a:t>
            </a:r>
            <a:r>
              <a:rPr lang="en-US" sz="1800" dirty="0"/>
              <a:t>Listing current webmaster, contact info, and last revision on homepage </a:t>
            </a:r>
            <a:r>
              <a:rPr lang="en-US" sz="1800" dirty="0">
                <a:solidFill>
                  <a:schemeClr val="accent5"/>
                </a:solidFill>
              </a:rPr>
              <a:t>(one-time 25 points)</a:t>
            </a:r>
          </a:p>
          <a:p>
            <a:endParaRPr lang="en-US" sz="1800" dirty="0">
              <a:solidFill>
                <a:schemeClr val="accent5"/>
              </a:solidFill>
            </a:endParaRPr>
          </a:p>
        </p:txBody>
      </p:sp>
      <p:sp>
        <p:nvSpPr>
          <p:cNvPr id="4" name="Rectangle 3"/>
          <p:cNvSpPr/>
          <p:nvPr/>
        </p:nvSpPr>
        <p:spPr>
          <a:xfrm>
            <a:off x="643353" y="4235647"/>
            <a:ext cx="7519571" cy="369332"/>
          </a:xfrm>
          <a:prstGeom prst="rect">
            <a:avLst/>
          </a:prstGeom>
        </p:spPr>
        <p:txBody>
          <a:bodyPr wrap="square">
            <a:spAutoFit/>
          </a:bodyPr>
          <a:lstStyle/>
          <a:p>
            <a:r>
              <a:rPr lang="en-US" dirty="0"/>
              <a:t>Check with your RECC on when they will assign these points! </a:t>
            </a:r>
            <a:endParaRPr lang="en-US" b="1" dirty="0"/>
          </a:p>
        </p:txBody>
      </p:sp>
      <p:pic>
        <p:nvPicPr>
          <p:cNvPr id="5" name="Picture 2" descr="Image result for light bulb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38624"/>
            <a:ext cx="643354" cy="6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372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 Award</a:t>
            </a:r>
          </a:p>
        </p:txBody>
      </p:sp>
      <p:sp>
        <p:nvSpPr>
          <p:cNvPr id="3" name="Content Placeholder 2"/>
          <p:cNvSpPr>
            <a:spLocks noGrp="1"/>
          </p:cNvSpPr>
          <p:nvPr>
            <p:ph idx="1"/>
          </p:nvPr>
        </p:nvSpPr>
        <p:spPr/>
        <p:txBody>
          <a:bodyPr/>
          <a:lstStyle/>
          <a:p>
            <a:r>
              <a:rPr lang="en-US" dirty="0"/>
              <a:t>Enter information here about your region ECC award, if one exists.</a:t>
            </a:r>
          </a:p>
          <a:p>
            <a:r>
              <a:rPr lang="en-US" dirty="0"/>
              <a:t>Be sure to include criteria, evaluation methods, and evaluation time period</a:t>
            </a:r>
          </a:p>
        </p:txBody>
      </p:sp>
    </p:spTree>
    <p:extLst>
      <p:ext uri="{BB962C8B-B14F-4D97-AF65-F5344CB8AC3E}">
        <p14:creationId xmlns:p14="http://schemas.microsoft.com/office/powerpoint/2010/main" val="123332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Goal Setting</a:t>
            </a:r>
          </a:p>
        </p:txBody>
      </p:sp>
      <p:sp>
        <p:nvSpPr>
          <p:cNvPr id="3" name="Subtitle 2"/>
          <p:cNvSpPr>
            <a:spLocks noGrp="1"/>
          </p:cNvSpPr>
          <p:nvPr>
            <p:ph type="subTitle" idx="1"/>
          </p:nvPr>
        </p:nvSpPr>
        <p:spPr/>
        <p:txBody>
          <a:bodyPr/>
          <a:lstStyle/>
          <a:p>
            <a:r>
              <a:rPr lang="en-US" dirty="0">
                <a:solidFill>
                  <a:schemeClr val="bg1"/>
                </a:solidFill>
              </a:rPr>
              <a:t>Electronic Communications Committee</a:t>
            </a:r>
          </a:p>
        </p:txBody>
      </p:sp>
    </p:spTree>
    <p:extLst>
      <p:ext uri="{BB962C8B-B14F-4D97-AF65-F5344CB8AC3E}">
        <p14:creationId xmlns:p14="http://schemas.microsoft.com/office/powerpoint/2010/main" val="90598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Setting</a:t>
            </a:r>
          </a:p>
        </p:txBody>
      </p:sp>
      <p:sp>
        <p:nvSpPr>
          <p:cNvPr id="3" name="Content Placeholder 2"/>
          <p:cNvSpPr>
            <a:spLocks noGrp="1"/>
          </p:cNvSpPr>
          <p:nvPr>
            <p:ph idx="1"/>
          </p:nvPr>
        </p:nvSpPr>
        <p:spPr/>
        <p:txBody>
          <a:bodyPr/>
          <a:lstStyle/>
          <a:p>
            <a:r>
              <a:rPr lang="en-US" dirty="0"/>
              <a:t>Goals should be SMART: </a:t>
            </a:r>
          </a:p>
          <a:p>
            <a:pPr lvl="1"/>
            <a:r>
              <a:rPr lang="en-US" dirty="0"/>
              <a:t>Specific</a:t>
            </a:r>
          </a:p>
          <a:p>
            <a:pPr lvl="1"/>
            <a:r>
              <a:rPr lang="en-US" dirty="0"/>
              <a:t>Measureable</a:t>
            </a:r>
          </a:p>
          <a:p>
            <a:pPr lvl="1"/>
            <a:r>
              <a:rPr lang="en-US" dirty="0"/>
              <a:t>Achievable</a:t>
            </a:r>
          </a:p>
          <a:p>
            <a:pPr lvl="1"/>
            <a:r>
              <a:rPr lang="en-US" dirty="0"/>
              <a:t>Results-focused</a:t>
            </a:r>
          </a:p>
          <a:p>
            <a:pPr lvl="1"/>
            <a:r>
              <a:rPr lang="en-US" dirty="0"/>
              <a:t>Time-Bound</a:t>
            </a:r>
          </a:p>
          <a:p>
            <a:r>
              <a:rPr lang="en-US" dirty="0"/>
              <a:t>MBO Worksheet</a:t>
            </a:r>
          </a:p>
          <a:p>
            <a:r>
              <a:rPr lang="en-US" dirty="0"/>
              <a:t>Deadlines (if any)</a:t>
            </a:r>
          </a:p>
        </p:txBody>
      </p:sp>
    </p:spTree>
    <p:extLst>
      <p:ext uri="{BB962C8B-B14F-4D97-AF65-F5344CB8AC3E}">
        <p14:creationId xmlns:p14="http://schemas.microsoft.com/office/powerpoint/2010/main" val="3072700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Brainstorming</a:t>
            </a:r>
          </a:p>
        </p:txBody>
      </p:sp>
      <p:sp>
        <p:nvSpPr>
          <p:cNvPr id="3" name="Content Placeholder 2"/>
          <p:cNvSpPr>
            <a:spLocks noGrp="1"/>
          </p:cNvSpPr>
          <p:nvPr>
            <p:ph idx="1"/>
          </p:nvPr>
        </p:nvSpPr>
        <p:spPr/>
        <p:txBody>
          <a:bodyPr>
            <a:normAutofit fontScale="92500" lnSpcReduction="10000"/>
          </a:bodyPr>
          <a:lstStyle/>
          <a:p>
            <a:r>
              <a:rPr lang="en-US" dirty="0"/>
              <a:t>Increase your social media followers (% or number)</a:t>
            </a:r>
          </a:p>
          <a:p>
            <a:r>
              <a:rPr lang="en-US" dirty="0"/>
              <a:t>Improve website views / SEO (use google analytics to track)</a:t>
            </a:r>
          </a:p>
          <a:p>
            <a:r>
              <a:rPr lang="en-US" dirty="0"/>
              <a:t>Add online registration for events</a:t>
            </a:r>
          </a:p>
          <a:p>
            <a:r>
              <a:rPr lang="en-US" dirty="0"/>
              <a:t>Update main pages monthly</a:t>
            </a:r>
          </a:p>
          <a:p>
            <a:r>
              <a:rPr lang="en-US" dirty="0"/>
              <a:t>Use online tools to improve reach to members in nearby Sections or Student Branches</a:t>
            </a:r>
          </a:p>
          <a:p>
            <a:r>
              <a:rPr lang="en-US" dirty="0"/>
              <a:t>Make website more user-friendly for admins, or develop process documents </a:t>
            </a:r>
          </a:p>
          <a:p>
            <a:r>
              <a:rPr lang="en-US" dirty="0"/>
              <a:t>Implement process for soliciting website content</a:t>
            </a:r>
          </a:p>
          <a:p>
            <a:r>
              <a:rPr lang="en-US" dirty="0"/>
              <a:t>Update and clean out e-mail distribution list</a:t>
            </a:r>
          </a:p>
          <a:p>
            <a:r>
              <a:rPr lang="en-US" dirty="0"/>
              <a:t>Identify committee members to assist with ECC efforts</a:t>
            </a:r>
          </a:p>
        </p:txBody>
      </p:sp>
    </p:spTree>
    <p:extLst>
      <p:ext uri="{BB962C8B-B14F-4D97-AF65-F5344CB8AC3E}">
        <p14:creationId xmlns:p14="http://schemas.microsoft.com/office/powerpoint/2010/main" val="1238928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Resources</a:t>
            </a:r>
          </a:p>
        </p:txBody>
      </p:sp>
      <p:sp>
        <p:nvSpPr>
          <p:cNvPr id="3" name="Subtitle 2"/>
          <p:cNvSpPr>
            <a:spLocks noGrp="1"/>
          </p:cNvSpPr>
          <p:nvPr>
            <p:ph type="subTitle" idx="1"/>
          </p:nvPr>
        </p:nvSpPr>
        <p:spPr/>
        <p:txBody>
          <a:bodyPr/>
          <a:lstStyle/>
          <a:p>
            <a:r>
              <a:rPr lang="en-US" dirty="0">
                <a:solidFill>
                  <a:schemeClr val="bg1"/>
                </a:solidFill>
              </a:rPr>
              <a:t>Electronic Communications Committee</a:t>
            </a:r>
          </a:p>
        </p:txBody>
      </p:sp>
    </p:spTree>
    <p:extLst>
      <p:ext uri="{BB962C8B-B14F-4D97-AF65-F5344CB8AC3E}">
        <p14:creationId xmlns:p14="http://schemas.microsoft.com/office/powerpoint/2010/main" val="12568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r>
              <a:rPr lang="en-US" dirty="0"/>
              <a:t>Manual For Chapter Operations</a:t>
            </a:r>
          </a:p>
          <a:p>
            <a:pPr lvl="1"/>
            <a:r>
              <a:rPr lang="en-US" dirty="0">
                <a:hlinkClick r:id="rId3"/>
              </a:rPr>
              <a:t>https://www.ashrae.org/society-groups/chapters/manual-for-chapter-operations</a:t>
            </a:r>
            <a:endParaRPr lang="en-US" dirty="0"/>
          </a:p>
          <a:p>
            <a:r>
              <a:rPr lang="en-US" dirty="0"/>
              <a:t>Basecamp Presentation </a:t>
            </a:r>
          </a:p>
          <a:p>
            <a:pPr lvl="1"/>
            <a:r>
              <a:rPr lang="en-US" u="sng" dirty="0">
                <a:hlinkClick r:id="rId4"/>
              </a:rPr>
              <a:t>https://www.ashrae.org/File%20Library/docLib/Committees/ECC/basecamp3overviewtraining.pptx</a:t>
            </a:r>
            <a:endParaRPr lang="en-US" u="sng" dirty="0"/>
          </a:p>
          <a:p>
            <a:r>
              <a:rPr lang="en-US" dirty="0"/>
              <a:t>Social Media Presentation</a:t>
            </a:r>
          </a:p>
          <a:p>
            <a:pPr lvl="1"/>
            <a:r>
              <a:rPr lang="en-US" u="sng" dirty="0">
                <a:hlinkClick r:id="rId5"/>
              </a:rPr>
              <a:t>https://www.ashrae.org/File%20Library/docLib/Committees/ECC/ECC_FacebookandSocialMedia20150630.pptx</a:t>
            </a:r>
            <a:endParaRPr lang="en-US" dirty="0"/>
          </a:p>
          <a:p>
            <a:pPr lvl="1"/>
            <a:endParaRPr lang="en-US" dirty="0"/>
          </a:p>
        </p:txBody>
      </p:sp>
    </p:spTree>
    <p:extLst>
      <p:ext uri="{BB962C8B-B14F-4D97-AF65-F5344CB8AC3E}">
        <p14:creationId xmlns:p14="http://schemas.microsoft.com/office/powerpoint/2010/main" val="1602297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available on ECC Website</a:t>
            </a:r>
          </a:p>
        </p:txBody>
      </p:sp>
      <p:sp>
        <p:nvSpPr>
          <p:cNvPr id="3" name="Content Placeholder 2"/>
          <p:cNvSpPr>
            <a:spLocks noGrp="1"/>
          </p:cNvSpPr>
          <p:nvPr>
            <p:ph idx="1"/>
          </p:nvPr>
        </p:nvSpPr>
        <p:spPr>
          <a:xfrm>
            <a:off x="279400" y="1137167"/>
            <a:ext cx="9144000" cy="558799"/>
          </a:xfrm>
        </p:spPr>
        <p:txBody>
          <a:bodyPr>
            <a:normAutofit fontScale="92500" lnSpcReduction="10000"/>
          </a:bodyPr>
          <a:lstStyle/>
          <a:p>
            <a:pPr marL="0" indent="0">
              <a:buNone/>
            </a:pPr>
            <a:r>
              <a:rPr lang="en-US" b="1" dirty="0"/>
              <a:t>ECC Website: </a:t>
            </a:r>
            <a:r>
              <a:rPr lang="en-US" dirty="0">
                <a:hlinkClick r:id="rId3"/>
              </a:rPr>
              <a:t>https://www.ashrae.org/society-groups/committees/electronic-communications-committee</a:t>
            </a:r>
            <a:endParaRPr lang="en-US" dirty="0"/>
          </a:p>
        </p:txBody>
      </p:sp>
      <p:sp>
        <p:nvSpPr>
          <p:cNvPr id="7" name="TextBox 6"/>
          <p:cNvSpPr txBox="1"/>
          <p:nvPr/>
        </p:nvSpPr>
        <p:spPr>
          <a:xfrm>
            <a:off x="88899" y="1848366"/>
            <a:ext cx="4137025" cy="3046988"/>
          </a:xfrm>
          <a:prstGeom prst="rect">
            <a:avLst/>
          </a:prstGeom>
          <a:noFill/>
        </p:spPr>
        <p:txBody>
          <a:bodyPr wrap="square" rtlCol="0">
            <a:spAutoFit/>
          </a:bodyPr>
          <a:lstStyle/>
          <a:p>
            <a:r>
              <a:rPr lang="en-US" sz="1600" b="1" dirty="0"/>
              <a:t>ECC Guidance Documents</a:t>
            </a:r>
          </a:p>
          <a:p>
            <a:pPr marL="285750" indent="-285750">
              <a:buFont typeface="Arial" panose="020B0604020202020204" pitchFamily="34" charset="0"/>
              <a:buChar char="•"/>
            </a:pPr>
            <a:r>
              <a:rPr lang="en-US" sz="1600" dirty="0"/>
              <a:t>Best Practices for Social Media</a:t>
            </a:r>
          </a:p>
          <a:p>
            <a:pPr marL="285750" indent="-285750">
              <a:buFont typeface="Arial" panose="020B0604020202020204" pitchFamily="34" charset="0"/>
              <a:buChar char="•"/>
            </a:pPr>
            <a:r>
              <a:rPr lang="en-US" sz="1600" dirty="0"/>
              <a:t>ASHRAE Content on YouTube</a:t>
            </a:r>
          </a:p>
          <a:p>
            <a:pPr marL="285750" indent="-285750">
              <a:buFont typeface="Arial" panose="020B0604020202020204" pitchFamily="34" charset="0"/>
              <a:buChar char="•"/>
            </a:pPr>
            <a:r>
              <a:rPr lang="en-US" sz="1600" dirty="0"/>
              <a:t>Best Practices for Email</a:t>
            </a:r>
          </a:p>
          <a:p>
            <a:pPr marL="285750" indent="-285750">
              <a:buFont typeface="Arial" panose="020B0604020202020204" pitchFamily="34" charset="0"/>
              <a:buChar char="•"/>
            </a:pPr>
            <a:r>
              <a:rPr lang="en-US" sz="1600" dirty="0"/>
              <a:t>Guidance for Chapter Websites</a:t>
            </a:r>
          </a:p>
          <a:p>
            <a:pPr marL="285750" indent="-285750">
              <a:buFont typeface="Arial" panose="020B0604020202020204" pitchFamily="34" charset="0"/>
              <a:buChar char="•"/>
            </a:pPr>
            <a:r>
              <a:rPr lang="en-US" sz="1600" dirty="0"/>
              <a:t>Electronic Tools Used by ASHRAE Chapters for Websites, Event Planning, and Electronic Communication</a:t>
            </a:r>
          </a:p>
          <a:p>
            <a:pPr marL="285750" indent="-285750">
              <a:buFont typeface="Arial" panose="020B0604020202020204" pitchFamily="34" charset="0"/>
              <a:buChar char="•"/>
            </a:pPr>
            <a:r>
              <a:rPr lang="en-US" sz="1600" dirty="0"/>
              <a:t>Helpful Hints for Electronic Applications</a:t>
            </a:r>
          </a:p>
          <a:p>
            <a:pPr marL="285750" indent="-285750">
              <a:buFont typeface="Arial" panose="020B0604020202020204" pitchFamily="34" charset="0"/>
              <a:buChar char="•"/>
            </a:pPr>
            <a:r>
              <a:rPr lang="en-US" sz="1600" dirty="0"/>
              <a:t>Basecamp 3 (Various Resources)</a:t>
            </a:r>
          </a:p>
          <a:p>
            <a:pPr marL="285750" indent="-285750">
              <a:buFont typeface="Arial" panose="020B0604020202020204" pitchFamily="34" charset="0"/>
              <a:buChar char="•"/>
            </a:pPr>
            <a:r>
              <a:rPr lang="en-US" sz="1600" dirty="0"/>
              <a:t>Positional Email Alias</a:t>
            </a:r>
          </a:p>
          <a:p>
            <a:endParaRPr lang="en-US" sz="1600" dirty="0"/>
          </a:p>
        </p:txBody>
      </p:sp>
      <p:sp>
        <p:nvSpPr>
          <p:cNvPr id="8" name="TextBox 7"/>
          <p:cNvSpPr txBox="1"/>
          <p:nvPr/>
        </p:nvSpPr>
        <p:spPr>
          <a:xfrm>
            <a:off x="4225925" y="1848366"/>
            <a:ext cx="4918075" cy="3323987"/>
          </a:xfrm>
          <a:prstGeom prst="rect">
            <a:avLst/>
          </a:prstGeom>
          <a:noFill/>
        </p:spPr>
        <p:txBody>
          <a:bodyPr wrap="square" rtlCol="0">
            <a:spAutoFit/>
          </a:bodyPr>
          <a:lstStyle/>
          <a:p>
            <a:r>
              <a:rPr lang="en-US" sz="1600" b="1" dirty="0"/>
              <a:t>Policies and Procedures</a:t>
            </a:r>
          </a:p>
          <a:p>
            <a:pPr marL="285750" indent="-285750">
              <a:buFont typeface="Arial" panose="020B0604020202020204" pitchFamily="34" charset="0"/>
              <a:buChar char="•"/>
            </a:pPr>
            <a:r>
              <a:rPr lang="en-US" sz="1600" dirty="0"/>
              <a:t>ASHRAE Web Policy Violation Report Sheet</a:t>
            </a:r>
          </a:p>
          <a:p>
            <a:pPr marL="285750" indent="-285750">
              <a:buFont typeface="Arial" panose="020B0604020202020204" pitchFamily="34" charset="0"/>
              <a:buChar char="•"/>
            </a:pPr>
            <a:r>
              <a:rPr lang="en-US" sz="1600" dirty="0"/>
              <a:t>ASHRAE Commercialism Policy</a:t>
            </a:r>
          </a:p>
          <a:p>
            <a:pPr marL="285750" indent="-285750">
              <a:buFont typeface="Arial" panose="020B0604020202020204" pitchFamily="34" charset="0"/>
              <a:buChar char="•"/>
            </a:pPr>
            <a:r>
              <a:rPr lang="en-US" sz="1600" dirty="0"/>
              <a:t>ASHRAE Logo Policy</a:t>
            </a:r>
          </a:p>
          <a:p>
            <a:pPr marL="285750" indent="-285750">
              <a:buFont typeface="Arial" panose="020B0604020202020204" pitchFamily="34" charset="0"/>
              <a:buChar char="•"/>
            </a:pPr>
            <a:r>
              <a:rPr lang="en-US" sz="1600" dirty="0"/>
              <a:t>ASHRAE Policy and Procedures for Format, Activity, and Content of Internet Sites for ASHRAE Groups (includes Social Media)</a:t>
            </a:r>
          </a:p>
          <a:p>
            <a:pPr marL="285750" indent="-285750">
              <a:buFont typeface="Arial" panose="020B0604020202020204" pitchFamily="34" charset="0"/>
              <a:buChar char="•"/>
            </a:pPr>
            <a:r>
              <a:rPr lang="en-US" sz="1600" dirty="0"/>
              <a:t>ECC Manual of Procedures</a:t>
            </a:r>
          </a:p>
          <a:p>
            <a:pPr marL="285750" indent="-285750">
              <a:buFont typeface="Arial" panose="020B0604020202020204" pitchFamily="34" charset="0"/>
              <a:buChar char="•"/>
            </a:pPr>
            <a:r>
              <a:rPr lang="en-US" sz="1600" dirty="0"/>
              <a:t>Rules of the Board, Volume 2:  Standing Rules for Board, Councils, Committees</a:t>
            </a:r>
          </a:p>
          <a:p>
            <a:pPr marL="285750" indent="-285750">
              <a:buFont typeface="Arial" panose="020B0604020202020204" pitchFamily="34" charset="0"/>
              <a:buChar char="•"/>
            </a:pPr>
            <a:r>
              <a:rPr lang="en-US" sz="1600" dirty="0"/>
              <a:t>ECC Reference Manual</a:t>
            </a:r>
          </a:p>
          <a:p>
            <a:pPr marL="285750" indent="-285750">
              <a:buFont typeface="Arial" panose="020B0604020202020204" pitchFamily="34" charset="0"/>
              <a:buChar char="•"/>
            </a:pPr>
            <a:r>
              <a:rPr lang="en-US" sz="1600" dirty="0"/>
              <a:t>ECC Strategic Plan</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164646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Tools: Basecamp</a:t>
            </a:r>
          </a:p>
        </p:txBody>
      </p:sp>
      <p:grpSp>
        <p:nvGrpSpPr>
          <p:cNvPr id="4" name="Group 3"/>
          <p:cNvGrpSpPr/>
          <p:nvPr/>
        </p:nvGrpSpPr>
        <p:grpSpPr>
          <a:xfrm>
            <a:off x="2165432" y="1466345"/>
            <a:ext cx="4717742" cy="1926086"/>
            <a:chOff x="1426838" y="1476177"/>
            <a:chExt cx="6290323" cy="2568115"/>
          </a:xfrm>
        </p:grpSpPr>
        <p:pic>
          <p:nvPicPr>
            <p:cNvPr id="5" name="image18.png"/>
            <p:cNvPicPr>
              <a:picLocks noChangeAspect="1"/>
            </p:cNvPicPr>
            <p:nvPr/>
          </p:nvPicPr>
          <p:blipFill>
            <a:blip r:embed="rId3"/>
            <a:stretch>
              <a:fillRect/>
            </a:stretch>
          </p:blipFill>
          <p:spPr>
            <a:xfrm>
              <a:off x="1426838" y="1476177"/>
              <a:ext cx="6290323" cy="2568115"/>
            </a:xfrm>
            <a:prstGeom prst="rect">
              <a:avLst/>
            </a:prstGeom>
            <a:ln w="12700">
              <a:miter lim="400000"/>
            </a:ln>
          </p:spPr>
        </p:pic>
        <p:sp>
          <p:nvSpPr>
            <p:cNvPr id="6" name="Rectangle 5"/>
            <p:cNvSpPr/>
            <p:nvPr/>
          </p:nvSpPr>
          <p:spPr>
            <a:xfrm>
              <a:off x="3821229" y="3661469"/>
              <a:ext cx="1771049" cy="369329"/>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hangingPunct="0"/>
              <a:endParaRPr lang="en-US" sz="1350">
                <a:solidFill>
                  <a:srgbClr val="000000"/>
                </a:solidFill>
                <a:latin typeface="+mj-lt"/>
                <a:ea typeface="+mj-ea"/>
                <a:cs typeface="+mj-cs"/>
                <a:sym typeface="Calibri"/>
              </a:endParaRPr>
            </a:p>
          </p:txBody>
        </p:sp>
      </p:grpSp>
      <p:sp>
        <p:nvSpPr>
          <p:cNvPr id="9" name="TextBox 8"/>
          <p:cNvSpPr txBox="1"/>
          <p:nvPr/>
        </p:nvSpPr>
        <p:spPr>
          <a:xfrm>
            <a:off x="1615168" y="3646633"/>
            <a:ext cx="3298879" cy="1010533"/>
          </a:xfrm>
          <a:prstGeom prst="rect">
            <a:avLst/>
          </a:prstGeom>
          <a:noFill/>
        </p:spPr>
        <p:txBody>
          <a:bodyPr wrap="square" rtlCol="0">
            <a:spAutoFit/>
          </a:bodyPr>
          <a:lstStyle/>
          <a:p>
            <a:pPr marL="168020" indent="-168020" defTabSz="672083">
              <a:spcBef>
                <a:spcPts val="675"/>
              </a:spcBef>
              <a:defRPr sz="2744">
                <a:solidFill>
                  <a:srgbClr val="595959"/>
                </a:solidFill>
              </a:defRPr>
            </a:pPr>
            <a:r>
              <a:rPr lang="en-US" sz="1600" dirty="0"/>
              <a:t>Group email – some or all</a:t>
            </a:r>
          </a:p>
          <a:p>
            <a:pPr marL="168020" indent="-168020" defTabSz="672083">
              <a:spcBef>
                <a:spcPts val="675"/>
              </a:spcBef>
              <a:defRPr sz="2744">
                <a:solidFill>
                  <a:srgbClr val="595959"/>
                </a:solidFill>
              </a:defRPr>
            </a:pPr>
            <a:r>
              <a:rPr lang="en-US" sz="1600" dirty="0"/>
              <a:t>Discussion groups</a:t>
            </a:r>
          </a:p>
          <a:p>
            <a:pPr marL="168020" indent="-168020" defTabSz="672083">
              <a:spcBef>
                <a:spcPts val="675"/>
              </a:spcBef>
              <a:defRPr sz="2744">
                <a:solidFill>
                  <a:srgbClr val="595959"/>
                </a:solidFill>
              </a:defRPr>
            </a:pPr>
            <a:r>
              <a:rPr lang="en-US" sz="1600" dirty="0"/>
              <a:t>Interested parties – controlled access</a:t>
            </a:r>
          </a:p>
        </p:txBody>
      </p:sp>
      <p:sp>
        <p:nvSpPr>
          <p:cNvPr id="10" name="TextBox 9"/>
          <p:cNvSpPr txBox="1"/>
          <p:nvPr/>
        </p:nvSpPr>
        <p:spPr>
          <a:xfrm>
            <a:off x="4914047" y="3646633"/>
            <a:ext cx="3298879" cy="1346522"/>
          </a:xfrm>
          <a:prstGeom prst="rect">
            <a:avLst/>
          </a:prstGeom>
          <a:noFill/>
        </p:spPr>
        <p:txBody>
          <a:bodyPr wrap="square" rtlCol="0">
            <a:spAutoFit/>
          </a:bodyPr>
          <a:lstStyle/>
          <a:p>
            <a:pPr marL="168020" indent="-168020" defTabSz="672083">
              <a:spcBef>
                <a:spcPts val="675"/>
              </a:spcBef>
              <a:defRPr sz="2744">
                <a:solidFill>
                  <a:srgbClr val="595959"/>
                </a:solidFill>
              </a:defRPr>
            </a:pPr>
            <a:r>
              <a:rPr lang="en-US" sz="1600" dirty="0"/>
              <a:t>Action items</a:t>
            </a:r>
          </a:p>
          <a:p>
            <a:pPr marL="168020" indent="-168020" defTabSz="672083">
              <a:spcBef>
                <a:spcPts val="675"/>
              </a:spcBef>
              <a:defRPr sz="2744">
                <a:solidFill>
                  <a:srgbClr val="595959"/>
                </a:solidFill>
              </a:defRPr>
            </a:pPr>
            <a:r>
              <a:rPr lang="en-US" sz="1600" dirty="0"/>
              <a:t>Document posting</a:t>
            </a:r>
          </a:p>
          <a:p>
            <a:pPr marL="168020" indent="-168020" defTabSz="672083">
              <a:spcBef>
                <a:spcPts val="675"/>
              </a:spcBef>
              <a:defRPr sz="2744">
                <a:solidFill>
                  <a:srgbClr val="595959"/>
                </a:solidFill>
              </a:defRPr>
            </a:pPr>
            <a:r>
              <a:rPr lang="en-US" sz="1600" dirty="0"/>
              <a:t>Calendar</a:t>
            </a:r>
          </a:p>
          <a:p>
            <a:pPr marL="168020" indent="-168020" defTabSz="672083">
              <a:spcBef>
                <a:spcPts val="675"/>
              </a:spcBef>
              <a:defRPr sz="2744">
                <a:solidFill>
                  <a:srgbClr val="595959"/>
                </a:solidFill>
              </a:defRPr>
            </a:pPr>
            <a:r>
              <a:rPr lang="en-US" sz="1600" dirty="0"/>
              <a:t>Reminders</a:t>
            </a:r>
          </a:p>
        </p:txBody>
      </p:sp>
      <p:sp>
        <p:nvSpPr>
          <p:cNvPr id="12" name="Rectangle 11"/>
          <p:cNvSpPr/>
          <p:nvPr/>
        </p:nvSpPr>
        <p:spPr>
          <a:xfrm>
            <a:off x="47545" y="1013349"/>
            <a:ext cx="4235775" cy="369332"/>
          </a:xfrm>
          <a:prstGeom prst="rect">
            <a:avLst/>
          </a:prstGeom>
        </p:spPr>
        <p:txBody>
          <a:bodyPr wrap="none">
            <a:spAutoFit/>
          </a:bodyPr>
          <a:lstStyle/>
          <a:p>
            <a:r>
              <a:rPr lang="en-US" dirty="0"/>
              <a:t>Basecamp is available to all chapters, </a:t>
            </a:r>
            <a:r>
              <a:rPr lang="en-US" b="1" dirty="0">
                <a:solidFill>
                  <a:srgbClr val="FF0000"/>
                </a:solidFill>
              </a:rPr>
              <a:t>FREE</a:t>
            </a:r>
            <a:r>
              <a:rPr lang="en-US" dirty="0"/>
              <a:t>!</a:t>
            </a:r>
          </a:p>
        </p:txBody>
      </p:sp>
    </p:spTree>
    <p:extLst>
      <p:ext uri="{BB962C8B-B14F-4D97-AF65-F5344CB8AC3E}">
        <p14:creationId xmlns:p14="http://schemas.microsoft.com/office/powerpoint/2010/main" val="36446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 ____ Communications Chair</a:t>
            </a:r>
          </a:p>
        </p:txBody>
      </p:sp>
      <p:sp>
        <p:nvSpPr>
          <p:cNvPr id="3" name="Content Placeholder 2"/>
          <p:cNvSpPr>
            <a:spLocks noGrp="1"/>
          </p:cNvSpPr>
          <p:nvPr>
            <p:ph idx="1"/>
          </p:nvPr>
        </p:nvSpPr>
        <p:spPr>
          <a:xfrm>
            <a:off x="628650" y="1369219"/>
            <a:ext cx="6286500" cy="3263504"/>
          </a:xfrm>
        </p:spPr>
        <p:txBody>
          <a:bodyPr/>
          <a:lstStyle/>
          <a:p>
            <a:pPr marL="0" indent="0">
              <a:buNone/>
            </a:pPr>
            <a:r>
              <a:rPr lang="en-US" dirty="0"/>
              <a:t>Name</a:t>
            </a:r>
          </a:p>
          <a:p>
            <a:pPr marL="0" indent="0">
              <a:buNone/>
            </a:pPr>
            <a:r>
              <a:rPr lang="en-US" dirty="0"/>
              <a:t>Chapter</a:t>
            </a:r>
          </a:p>
          <a:p>
            <a:pPr marL="0" indent="0">
              <a:buNone/>
            </a:pPr>
            <a:r>
              <a:rPr lang="en-US" dirty="0"/>
              <a:t>RCC Term  (ex: July 1, 2020 – July 1, 2022)</a:t>
            </a:r>
          </a:p>
          <a:p>
            <a:pPr marL="0" indent="0">
              <a:buNone/>
            </a:pPr>
            <a:r>
              <a:rPr lang="en-US" dirty="0"/>
              <a:t>E-mail</a:t>
            </a:r>
          </a:p>
          <a:p>
            <a:pPr marL="0" indent="0">
              <a:buNone/>
            </a:pPr>
            <a:r>
              <a:rPr lang="en-US" dirty="0"/>
              <a:t>Responsibilities:</a:t>
            </a:r>
          </a:p>
          <a:p>
            <a:pPr lvl="1"/>
            <a:r>
              <a:rPr lang="en-US" dirty="0"/>
              <a:t>Resource to chapters</a:t>
            </a:r>
          </a:p>
          <a:p>
            <a:pPr lvl="1"/>
            <a:r>
              <a:rPr lang="en-US" dirty="0"/>
              <a:t>Maintain region website</a:t>
            </a:r>
          </a:p>
          <a:p>
            <a:pPr lvl="1"/>
            <a:r>
              <a:rPr lang="en-US" dirty="0"/>
              <a:t>Assign chapter PAOE Points</a:t>
            </a:r>
          </a:p>
          <a:p>
            <a:pPr lvl="1"/>
            <a:r>
              <a:rPr lang="en-US" dirty="0"/>
              <a:t>Award region communication awards</a:t>
            </a:r>
          </a:p>
        </p:txBody>
      </p:sp>
      <p:sp>
        <p:nvSpPr>
          <p:cNvPr id="5" name="Rectangle 4"/>
          <p:cNvSpPr/>
          <p:nvPr/>
        </p:nvSpPr>
        <p:spPr>
          <a:xfrm>
            <a:off x="6268531" y="1639740"/>
            <a:ext cx="1843087" cy="2457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RCC Photo Here</a:t>
            </a:r>
          </a:p>
        </p:txBody>
      </p:sp>
    </p:spTree>
    <p:extLst>
      <p:ext uri="{BB962C8B-B14F-4D97-AF65-F5344CB8AC3E}">
        <p14:creationId xmlns:p14="http://schemas.microsoft.com/office/powerpoint/2010/main" val="2831356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Tool: Basecamp</a:t>
            </a:r>
          </a:p>
        </p:txBody>
      </p:sp>
      <p:sp>
        <p:nvSpPr>
          <p:cNvPr id="3" name="Content Placeholder 2"/>
          <p:cNvSpPr>
            <a:spLocks noGrp="1"/>
          </p:cNvSpPr>
          <p:nvPr>
            <p:ph idx="1"/>
          </p:nvPr>
        </p:nvSpPr>
        <p:spPr>
          <a:xfrm>
            <a:off x="171450" y="1214355"/>
            <a:ext cx="7886700" cy="3263504"/>
          </a:xfrm>
        </p:spPr>
        <p:txBody>
          <a:bodyPr>
            <a:normAutofit fontScale="92500" lnSpcReduction="20000"/>
          </a:bodyPr>
          <a:lstStyle/>
          <a:p>
            <a:pPr marL="0" indent="0">
              <a:buNone/>
            </a:pPr>
            <a:r>
              <a:rPr lang="en-US" dirty="0"/>
              <a:t>Basecamp is available to all chapters, </a:t>
            </a:r>
            <a:r>
              <a:rPr lang="en-US" b="1" dirty="0">
                <a:solidFill>
                  <a:srgbClr val="FF0000"/>
                </a:solidFill>
              </a:rPr>
              <a:t>FREE</a:t>
            </a:r>
            <a:r>
              <a:rPr lang="en-US" dirty="0"/>
              <a:t>!</a:t>
            </a:r>
          </a:p>
          <a:p>
            <a:pPr marL="0" indent="0">
              <a:buNone/>
            </a:pPr>
            <a:endParaRPr lang="en-US" dirty="0"/>
          </a:p>
          <a:p>
            <a:pPr marL="0" indent="0">
              <a:buNone/>
            </a:pPr>
            <a:r>
              <a:rPr lang="en-US" dirty="0"/>
              <a:t>Basecamp offers: </a:t>
            </a:r>
          </a:p>
          <a:p>
            <a:r>
              <a:rPr lang="en-US" dirty="0"/>
              <a:t>Common repository for chapter documents</a:t>
            </a:r>
          </a:p>
          <a:p>
            <a:r>
              <a:rPr lang="en-US" dirty="0"/>
              <a:t>Revision control on documents</a:t>
            </a:r>
          </a:p>
          <a:p>
            <a:r>
              <a:rPr lang="en-US" dirty="0"/>
              <a:t>Discussion groups</a:t>
            </a:r>
          </a:p>
          <a:p>
            <a:r>
              <a:rPr lang="en-US" dirty="0"/>
              <a:t>Email groups</a:t>
            </a:r>
          </a:p>
          <a:p>
            <a:r>
              <a:rPr lang="en-US" dirty="0"/>
              <a:t>Archive</a:t>
            </a:r>
          </a:p>
          <a:p>
            <a:r>
              <a:rPr lang="en-US" dirty="0"/>
              <a:t>Improved use of volunteer and staff time</a:t>
            </a:r>
          </a:p>
          <a:p>
            <a:r>
              <a:rPr lang="en-US" dirty="0"/>
              <a:t>Protection of intellectual property</a:t>
            </a:r>
          </a:p>
          <a:p>
            <a:endParaRPr lang="en-US" dirty="0"/>
          </a:p>
        </p:txBody>
      </p:sp>
      <p:pic>
        <p:nvPicPr>
          <p:cNvPr id="4" name="image10.png"/>
          <p:cNvPicPr>
            <a:picLocks noChangeAspect="1"/>
          </p:cNvPicPr>
          <p:nvPr/>
        </p:nvPicPr>
        <p:blipFill>
          <a:blip r:embed="rId3"/>
          <a:stretch>
            <a:fillRect/>
          </a:stretch>
        </p:blipFill>
        <p:spPr>
          <a:xfrm>
            <a:off x="5635336" y="1392155"/>
            <a:ext cx="3383351" cy="2529566"/>
          </a:xfrm>
          <a:prstGeom prst="rect">
            <a:avLst/>
          </a:prstGeom>
          <a:ln w="12700">
            <a:miter lim="400000"/>
          </a:ln>
        </p:spPr>
      </p:pic>
    </p:spTree>
    <p:extLst>
      <p:ext uri="{BB962C8B-B14F-4D97-AF65-F5344CB8AC3E}">
        <p14:creationId xmlns:p14="http://schemas.microsoft.com/office/powerpoint/2010/main" val="407653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Abbreviations</a:t>
            </a:r>
          </a:p>
        </p:txBody>
      </p:sp>
      <p:sp>
        <p:nvSpPr>
          <p:cNvPr id="3" name="Content Placeholder 2"/>
          <p:cNvSpPr>
            <a:spLocks noGrp="1"/>
          </p:cNvSpPr>
          <p:nvPr>
            <p:ph idx="1"/>
          </p:nvPr>
        </p:nvSpPr>
        <p:spPr/>
        <p:txBody>
          <a:bodyPr/>
          <a:lstStyle/>
          <a:p>
            <a:r>
              <a:rPr lang="en-US" dirty="0"/>
              <a:t>ECC – Electronic Communications Committee </a:t>
            </a:r>
          </a:p>
          <a:p>
            <a:r>
              <a:rPr lang="en-US" dirty="0"/>
              <a:t>RECC – Region Electronic Communications Chair</a:t>
            </a:r>
          </a:p>
          <a:p>
            <a:r>
              <a:rPr lang="en-US" dirty="0"/>
              <a:t>MCO – Manual for Chapter Operations</a:t>
            </a:r>
          </a:p>
          <a:p>
            <a:r>
              <a:rPr lang="en-US" dirty="0"/>
              <a:t>BOG – Board of Governors</a:t>
            </a:r>
          </a:p>
          <a:p>
            <a:r>
              <a:rPr lang="en-US" dirty="0"/>
              <a:t>PAOE – Presidential Award of Excellence</a:t>
            </a:r>
          </a:p>
          <a:p>
            <a:r>
              <a:rPr lang="en-US" dirty="0"/>
              <a:t>DRC – Director and Regional Chair</a:t>
            </a:r>
          </a:p>
        </p:txBody>
      </p:sp>
    </p:spTree>
    <p:extLst>
      <p:ext uri="{BB962C8B-B14F-4D97-AF65-F5344CB8AC3E}">
        <p14:creationId xmlns:p14="http://schemas.microsoft.com/office/powerpoint/2010/main" val="3288951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Final Thoughts</a:t>
            </a:r>
          </a:p>
        </p:txBody>
      </p:sp>
      <p:sp>
        <p:nvSpPr>
          <p:cNvPr id="3" name="Subtitle 2"/>
          <p:cNvSpPr>
            <a:spLocks noGrp="1"/>
          </p:cNvSpPr>
          <p:nvPr>
            <p:ph type="subTitle" idx="1"/>
          </p:nvPr>
        </p:nvSpPr>
        <p:spPr/>
        <p:txBody>
          <a:bodyPr/>
          <a:lstStyle/>
          <a:p>
            <a:r>
              <a:rPr lang="en-US" dirty="0">
                <a:solidFill>
                  <a:schemeClr val="bg1"/>
                </a:solidFill>
              </a:rPr>
              <a:t>Electronic Communications Committee</a:t>
            </a:r>
          </a:p>
        </p:txBody>
      </p:sp>
    </p:spTree>
    <p:extLst>
      <p:ext uri="{BB962C8B-B14F-4D97-AF65-F5344CB8AC3E}">
        <p14:creationId xmlns:p14="http://schemas.microsoft.com/office/powerpoint/2010/main" val="16136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What we discussed</a:t>
            </a:r>
          </a:p>
        </p:txBody>
      </p:sp>
      <p:sp>
        <p:nvSpPr>
          <p:cNvPr id="3" name="Content Placeholder 2"/>
          <p:cNvSpPr>
            <a:spLocks noGrp="1"/>
          </p:cNvSpPr>
          <p:nvPr>
            <p:ph idx="1"/>
          </p:nvPr>
        </p:nvSpPr>
        <p:spPr/>
        <p:txBody>
          <a:bodyPr/>
          <a:lstStyle/>
          <a:p>
            <a:r>
              <a:rPr lang="en-US" dirty="0"/>
              <a:t>Chapter ECC Responsibilities</a:t>
            </a:r>
          </a:p>
          <a:p>
            <a:r>
              <a:rPr lang="en-US" dirty="0"/>
              <a:t>Region and Society ECC Responsibilities</a:t>
            </a:r>
          </a:p>
          <a:p>
            <a:r>
              <a:rPr lang="en-US" dirty="0"/>
              <a:t>Chapter Awards for ECC</a:t>
            </a:r>
          </a:p>
          <a:p>
            <a:pPr lvl="1"/>
            <a:r>
              <a:rPr lang="en-US" dirty="0"/>
              <a:t>Society (PAOE)</a:t>
            </a:r>
          </a:p>
          <a:p>
            <a:pPr lvl="1"/>
            <a:r>
              <a:rPr lang="en-US" dirty="0"/>
              <a:t>Region </a:t>
            </a:r>
          </a:p>
          <a:p>
            <a:r>
              <a:rPr lang="en-US" dirty="0"/>
              <a:t>Goal Setting</a:t>
            </a:r>
          </a:p>
          <a:p>
            <a:r>
              <a:rPr lang="en-US" dirty="0"/>
              <a:t>Resources</a:t>
            </a:r>
          </a:p>
          <a:p>
            <a:endParaRPr lang="en-US" dirty="0"/>
          </a:p>
        </p:txBody>
      </p:sp>
    </p:spTree>
    <p:extLst>
      <p:ext uri="{BB962C8B-B14F-4D97-AF65-F5344CB8AC3E}">
        <p14:creationId xmlns:p14="http://schemas.microsoft.com/office/powerpoint/2010/main" val="2159959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Verify Chapter ECC committee with RECC</a:t>
            </a:r>
          </a:p>
          <a:p>
            <a:r>
              <a:rPr lang="en-US" dirty="0"/>
              <a:t>Goal Setting </a:t>
            </a:r>
          </a:p>
          <a:p>
            <a:pPr lvl="1"/>
            <a:r>
              <a:rPr lang="en-US" dirty="0"/>
              <a:t>Put any deadlines here</a:t>
            </a:r>
          </a:p>
          <a:p>
            <a:r>
              <a:rPr lang="en-US" dirty="0"/>
              <a:t>Reporting </a:t>
            </a:r>
          </a:p>
          <a:p>
            <a:pPr lvl="1"/>
            <a:r>
              <a:rPr lang="en-US" dirty="0"/>
              <a:t>Put any requirements here (ex: input PAOE monthly)</a:t>
            </a:r>
          </a:p>
          <a:p>
            <a:r>
              <a:rPr lang="en-US" dirty="0"/>
              <a:t>Keep in touch</a:t>
            </a:r>
          </a:p>
          <a:p>
            <a:pPr lvl="1"/>
            <a:r>
              <a:rPr lang="en-US" dirty="0"/>
              <a:t>How will you communicate with chapters throughout the year?</a:t>
            </a:r>
          </a:p>
        </p:txBody>
      </p:sp>
    </p:spTree>
    <p:extLst>
      <p:ext uri="{BB962C8B-B14F-4D97-AF65-F5344CB8AC3E}">
        <p14:creationId xmlns:p14="http://schemas.microsoft.com/office/powerpoint/2010/main" val="1259011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0" indent="0">
              <a:buNone/>
            </a:pPr>
            <a:r>
              <a:rPr lang="en-US" dirty="0"/>
              <a:t>Name</a:t>
            </a:r>
          </a:p>
          <a:p>
            <a:pPr marL="0" indent="0">
              <a:buNone/>
            </a:pPr>
            <a:r>
              <a:rPr lang="en-US" dirty="0"/>
              <a:t>Region ___ Electronic Communications Chair</a:t>
            </a:r>
          </a:p>
          <a:p>
            <a:pPr marL="0" indent="0">
              <a:buNone/>
            </a:pPr>
            <a:r>
              <a:rPr lang="en-US" dirty="0"/>
              <a:t>E-mail</a:t>
            </a:r>
          </a:p>
          <a:p>
            <a:pPr marL="0" indent="0">
              <a:buNone/>
            </a:pPr>
            <a:r>
              <a:rPr lang="en-US" dirty="0"/>
              <a:t>Phone</a:t>
            </a:r>
          </a:p>
        </p:txBody>
      </p:sp>
    </p:spTree>
    <p:extLst>
      <p:ext uri="{BB962C8B-B14F-4D97-AF65-F5344CB8AC3E}">
        <p14:creationId xmlns:p14="http://schemas.microsoft.com/office/powerpoint/2010/main" val="99790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 VIII Communications Chair</a:t>
            </a:r>
          </a:p>
        </p:txBody>
      </p:sp>
      <p:sp>
        <p:nvSpPr>
          <p:cNvPr id="3" name="Content Placeholder 2"/>
          <p:cNvSpPr>
            <a:spLocks noGrp="1"/>
          </p:cNvSpPr>
          <p:nvPr>
            <p:ph idx="1"/>
          </p:nvPr>
        </p:nvSpPr>
        <p:spPr>
          <a:xfrm>
            <a:off x="628650" y="1369219"/>
            <a:ext cx="6286500" cy="3263504"/>
          </a:xfrm>
        </p:spPr>
        <p:txBody>
          <a:bodyPr/>
          <a:lstStyle/>
          <a:p>
            <a:pPr marL="0" indent="0">
              <a:buNone/>
            </a:pPr>
            <a:r>
              <a:rPr lang="en-US" dirty="0"/>
              <a:t>Pam Duffy</a:t>
            </a:r>
          </a:p>
          <a:p>
            <a:pPr marL="0" indent="0">
              <a:buNone/>
            </a:pPr>
            <a:r>
              <a:rPr lang="en-US" dirty="0"/>
              <a:t>Dallas Chapter</a:t>
            </a:r>
          </a:p>
          <a:p>
            <a:pPr marL="0" indent="0">
              <a:buNone/>
            </a:pPr>
            <a:r>
              <a:rPr lang="en-US" dirty="0"/>
              <a:t>RECC Term: July 1, 2016 – July 1, 2018</a:t>
            </a:r>
          </a:p>
          <a:p>
            <a:pPr marL="0" indent="0">
              <a:buNone/>
            </a:pPr>
            <a:r>
              <a:rPr lang="en-US" dirty="0"/>
              <a:t>Responsibilities:</a:t>
            </a:r>
          </a:p>
          <a:p>
            <a:pPr lvl="1"/>
            <a:r>
              <a:rPr lang="en-US" dirty="0"/>
              <a:t>Resource to chapters</a:t>
            </a:r>
          </a:p>
          <a:p>
            <a:pPr lvl="1"/>
            <a:r>
              <a:rPr lang="en-US" dirty="0"/>
              <a:t>Maintain region website</a:t>
            </a:r>
          </a:p>
          <a:p>
            <a:pPr lvl="1"/>
            <a:r>
              <a:rPr lang="en-US" dirty="0"/>
              <a:t>Assign chapter PAOE Points</a:t>
            </a:r>
          </a:p>
          <a:p>
            <a:pPr lvl="1"/>
            <a:r>
              <a:rPr lang="en-US" dirty="0"/>
              <a:t>Award region communication awards</a:t>
            </a:r>
          </a:p>
        </p:txBody>
      </p:sp>
      <p:pic>
        <p:nvPicPr>
          <p:cNvPr id="2050" name="Picture 2" descr="C:\Users\pld03\Pictures\Pam - Headshots, etc\Lennox_2_03_6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911" y="1038221"/>
            <a:ext cx="1871664" cy="2495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257550" y="1238250"/>
            <a:ext cx="2495550" cy="590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HIDDEN SLIDE – Example Only</a:t>
            </a:r>
          </a:p>
        </p:txBody>
      </p:sp>
    </p:spTree>
    <p:extLst>
      <p:ext uri="{BB962C8B-B14F-4D97-AF65-F5344CB8AC3E}">
        <p14:creationId xmlns:p14="http://schemas.microsoft.com/office/powerpoint/2010/main" val="203739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lstStyle/>
          <a:p>
            <a:pPr marL="0" indent="0">
              <a:buNone/>
            </a:pPr>
            <a:r>
              <a:rPr lang="en-US" dirty="0"/>
              <a:t>Tell us about yourself! </a:t>
            </a:r>
          </a:p>
          <a:p>
            <a:endParaRPr lang="en-US" dirty="0"/>
          </a:p>
          <a:p>
            <a:r>
              <a:rPr lang="en-US" dirty="0"/>
              <a:t>Name</a:t>
            </a:r>
          </a:p>
          <a:p>
            <a:r>
              <a:rPr lang="en-US" dirty="0"/>
              <a:t>Chapter</a:t>
            </a:r>
          </a:p>
          <a:p>
            <a:r>
              <a:rPr lang="en-US" dirty="0"/>
              <a:t>What kinds of tools does your chapter use for electronic communications?</a:t>
            </a:r>
          </a:p>
          <a:p>
            <a:r>
              <a:rPr lang="en-US" dirty="0"/>
              <a:t>What do you hope to learn about today? </a:t>
            </a:r>
          </a:p>
          <a:p>
            <a:endParaRPr lang="en-US" dirty="0"/>
          </a:p>
          <a:p>
            <a:endParaRPr lang="en-US" dirty="0"/>
          </a:p>
        </p:txBody>
      </p:sp>
    </p:spTree>
    <p:extLst>
      <p:ext uri="{BB962C8B-B14F-4D97-AF65-F5344CB8AC3E}">
        <p14:creationId xmlns:p14="http://schemas.microsoft.com/office/powerpoint/2010/main" val="191711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r>
              <a:rPr lang="en-US" dirty="0"/>
              <a:t>Chapter ECC Responsibilities</a:t>
            </a:r>
          </a:p>
          <a:p>
            <a:r>
              <a:rPr lang="en-US" dirty="0"/>
              <a:t>Region and Society ECC Responsibilities</a:t>
            </a:r>
          </a:p>
          <a:p>
            <a:r>
              <a:rPr lang="en-US" dirty="0"/>
              <a:t>Chapter Awards for ECC</a:t>
            </a:r>
          </a:p>
          <a:p>
            <a:pPr lvl="1"/>
            <a:r>
              <a:rPr lang="en-US" dirty="0"/>
              <a:t>Society (PAOE)</a:t>
            </a:r>
          </a:p>
          <a:p>
            <a:pPr lvl="1"/>
            <a:r>
              <a:rPr lang="en-US" dirty="0"/>
              <a:t>Region </a:t>
            </a:r>
          </a:p>
          <a:p>
            <a:r>
              <a:rPr lang="en-US" dirty="0"/>
              <a:t>Goal Setting</a:t>
            </a:r>
          </a:p>
          <a:p>
            <a:r>
              <a:rPr lang="en-US" dirty="0"/>
              <a:t>Resources</a:t>
            </a:r>
          </a:p>
        </p:txBody>
      </p:sp>
    </p:spTree>
    <p:extLst>
      <p:ext uri="{BB962C8B-B14F-4D97-AF65-F5344CB8AC3E}">
        <p14:creationId xmlns:p14="http://schemas.microsoft.com/office/powerpoint/2010/main" val="110504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Chapter ECC Responsibilities</a:t>
            </a:r>
          </a:p>
        </p:txBody>
      </p:sp>
      <p:sp>
        <p:nvSpPr>
          <p:cNvPr id="3" name="Subtitle 2"/>
          <p:cNvSpPr>
            <a:spLocks noGrp="1"/>
          </p:cNvSpPr>
          <p:nvPr>
            <p:ph type="subTitle" idx="1"/>
          </p:nvPr>
        </p:nvSpPr>
        <p:spPr/>
        <p:txBody>
          <a:bodyPr/>
          <a:lstStyle/>
          <a:p>
            <a:r>
              <a:rPr lang="en-US" dirty="0">
                <a:solidFill>
                  <a:schemeClr val="bg1"/>
                </a:solidFill>
              </a:rPr>
              <a:t>Electronic Communications Committee</a:t>
            </a:r>
          </a:p>
        </p:txBody>
      </p:sp>
    </p:spTree>
    <p:extLst>
      <p:ext uri="{BB962C8B-B14F-4D97-AF65-F5344CB8AC3E}">
        <p14:creationId xmlns:p14="http://schemas.microsoft.com/office/powerpoint/2010/main" val="19260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Electronic Communications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7486379"/>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4925794"/>
            <a:ext cx="2914650" cy="261610"/>
          </a:xfrm>
          <a:prstGeom prst="rect">
            <a:avLst/>
          </a:prstGeom>
          <a:noFill/>
        </p:spPr>
        <p:txBody>
          <a:bodyPr wrap="square" rtlCol="0">
            <a:spAutoFit/>
          </a:bodyPr>
          <a:lstStyle/>
          <a:p>
            <a:r>
              <a:rPr lang="en-US" sz="1100" dirty="0"/>
              <a:t>See Notes Section for Details</a:t>
            </a:r>
          </a:p>
        </p:txBody>
      </p:sp>
    </p:spTree>
    <p:extLst>
      <p:ext uri="{BB962C8B-B14F-4D97-AF65-F5344CB8AC3E}">
        <p14:creationId xmlns:p14="http://schemas.microsoft.com/office/powerpoint/2010/main" val="33572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the Society defines Chapter Electronic Communications</a:t>
            </a:r>
          </a:p>
        </p:txBody>
      </p:sp>
      <p:sp>
        <p:nvSpPr>
          <p:cNvPr id="3" name="Content Placeholder 2"/>
          <p:cNvSpPr>
            <a:spLocks noGrp="1"/>
          </p:cNvSpPr>
          <p:nvPr>
            <p:ph idx="1"/>
          </p:nvPr>
        </p:nvSpPr>
        <p:spPr>
          <a:xfrm>
            <a:off x="628650" y="1369219"/>
            <a:ext cx="7886700" cy="2503795"/>
          </a:xfrm>
        </p:spPr>
        <p:txBody>
          <a:bodyPr/>
          <a:lstStyle/>
          <a:p>
            <a:pPr marL="0" indent="0">
              <a:buNone/>
            </a:pPr>
            <a:r>
              <a:rPr lang="en-US" dirty="0"/>
              <a:t>Resource: </a:t>
            </a:r>
            <a:r>
              <a:rPr lang="en-US" b="1" u="sng" dirty="0"/>
              <a:t>Manual for Chapter Operations (MCO)</a:t>
            </a:r>
          </a:p>
          <a:p>
            <a:endParaRPr lang="en-US" dirty="0"/>
          </a:p>
          <a:p>
            <a:r>
              <a:rPr lang="en-US" dirty="0"/>
              <a:t>The MCO recommends that ECC be a standing committee in each ASHRAE Chapter</a:t>
            </a:r>
          </a:p>
          <a:p>
            <a:r>
              <a:rPr lang="en-US" dirty="0"/>
              <a:t>Chair is appointed by the incoming Chapter President</a:t>
            </a:r>
          </a:p>
        </p:txBody>
      </p:sp>
      <p:sp>
        <p:nvSpPr>
          <p:cNvPr id="4" name="Rectangle 3"/>
          <p:cNvSpPr/>
          <p:nvPr/>
        </p:nvSpPr>
        <p:spPr>
          <a:xfrm>
            <a:off x="775876" y="4010025"/>
            <a:ext cx="6519477" cy="369332"/>
          </a:xfrm>
          <a:prstGeom prst="rect">
            <a:avLst/>
          </a:prstGeom>
        </p:spPr>
        <p:txBody>
          <a:bodyPr wrap="none">
            <a:spAutoFit/>
          </a:bodyPr>
          <a:lstStyle/>
          <a:p>
            <a:r>
              <a:rPr lang="en-US" dirty="0"/>
              <a:t>Electronic Communications Committee is often abbreviated as </a:t>
            </a:r>
            <a:r>
              <a:rPr lang="en-US" b="1" dirty="0"/>
              <a:t>ECC</a:t>
            </a:r>
          </a:p>
        </p:txBody>
      </p:sp>
      <p:pic>
        <p:nvPicPr>
          <p:cNvPr id="5" name="Picture 2" descr="Image result for light bulb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22" y="3873014"/>
            <a:ext cx="643354" cy="6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30883"/>
      </p:ext>
    </p:extLst>
  </p:cSld>
  <p:clrMapOvr>
    <a:masterClrMapping/>
  </p:clrMapOvr>
</p:sld>
</file>

<file path=ppt/theme/theme1.xml><?xml version="1.0" encoding="utf-8"?>
<a:theme xmlns:a="http://schemas.openxmlformats.org/drawingml/2006/main" name="blank">
  <a:themeElements>
    <a:clrScheme name="Lennox Standard">
      <a:dk1>
        <a:srgbClr val="000000"/>
      </a:dk1>
      <a:lt1>
        <a:srgbClr val="FFFFFF"/>
      </a:lt1>
      <a:dk2>
        <a:srgbClr val="55514E"/>
      </a:dk2>
      <a:lt2>
        <a:srgbClr val="E5E5E5"/>
      </a:lt2>
      <a:accent1>
        <a:srgbClr val="B31539"/>
      </a:accent1>
      <a:accent2>
        <a:srgbClr val="FDB813"/>
      </a:accent2>
      <a:accent3>
        <a:srgbClr val="AAA396"/>
      </a:accent3>
      <a:accent4>
        <a:srgbClr val="235BA8"/>
      </a:accent4>
      <a:accent5>
        <a:srgbClr val="50942F"/>
      </a:accent5>
      <a:accent6>
        <a:srgbClr val="682666"/>
      </a:accent6>
      <a:hlink>
        <a:srgbClr val="B31539"/>
      </a:hlink>
      <a:folHlink>
        <a:srgbClr val="68266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a:noFill/>
          <a:headEnd type="none" w="med" len="med"/>
          <a:tailEnd type="none" w="med" len="med"/>
        </a:ln>
        <a:effectLst/>
      </a:spPr>
      <a:bodyPr vert="horz" wrap="square" lIns="73321" tIns="36660" rIns="73321" bIns="36660" numCol="1" rtlCol="0" anchor="ctr" anchorCtr="0" compatLnSpc="1">
        <a:prstTxWarp prst="textNoShape">
          <a:avLst/>
        </a:prstTxWarp>
        <a:noAutofit/>
      </a:bodyPr>
      <a:lstStyle>
        <a:defPPr marL="0" marR="0" indent="0" algn="ctr" defTabSz="726951" eaLnBrk="1" fontAlgn="auto" latinLnBrk="0" hangingPunct="1">
          <a:lnSpc>
            <a:spcPct val="100000"/>
          </a:lnSpc>
          <a:spcBef>
            <a:spcPts val="0"/>
          </a:spcBef>
          <a:spcAft>
            <a:spcPts val="0"/>
          </a:spcAft>
          <a:buClrTx/>
          <a:buSzTx/>
          <a:buFontTx/>
          <a:buNone/>
          <a:tabLst/>
          <a:defRPr b="1" kern="0" dirty="0" smtClean="0">
            <a:solidFill>
              <a:schemeClr val="bg1"/>
            </a:solidFill>
            <a:cs typeface="Arial"/>
          </a:defRPr>
        </a:defPPr>
      </a:lstStyle>
    </a:spDef>
    <a:txDef>
      <a:spPr>
        <a:noFill/>
      </a:spPr>
      <a:bodyPr wrap="square" rtlCol="0">
        <a:spAutoFit/>
      </a:bodyPr>
      <a:lstStyle>
        <a:defPPr algn="ctr">
          <a:lnSpc>
            <a:spcPct val="90000"/>
          </a:lnSpc>
          <a:defRPr sz="2800" dirty="0"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Lennox VRF">
  <a:themeElements>
    <a:clrScheme name="Lennox Standard">
      <a:dk1>
        <a:srgbClr val="000000"/>
      </a:dk1>
      <a:lt1>
        <a:srgbClr val="FFFFFF"/>
      </a:lt1>
      <a:dk2>
        <a:srgbClr val="55514E"/>
      </a:dk2>
      <a:lt2>
        <a:srgbClr val="E5E5E5"/>
      </a:lt2>
      <a:accent1>
        <a:srgbClr val="B31539"/>
      </a:accent1>
      <a:accent2>
        <a:srgbClr val="FDB813"/>
      </a:accent2>
      <a:accent3>
        <a:srgbClr val="AAA396"/>
      </a:accent3>
      <a:accent4>
        <a:srgbClr val="235BA8"/>
      </a:accent4>
      <a:accent5>
        <a:srgbClr val="50942F"/>
      </a:accent5>
      <a:accent6>
        <a:srgbClr val="682666"/>
      </a:accent6>
      <a:hlink>
        <a:srgbClr val="B31539"/>
      </a:hlink>
      <a:folHlink>
        <a:srgbClr val="68266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a:noFill/>
          <a:headEnd type="none" w="med" len="med"/>
          <a:tailEnd type="none" w="med" len="med"/>
        </a:ln>
        <a:effectLst/>
      </a:spPr>
      <a:bodyPr vert="horz" wrap="square" lIns="73321" tIns="36660" rIns="73321" bIns="36660" numCol="1" rtlCol="0" anchor="ctr" anchorCtr="0" compatLnSpc="1">
        <a:prstTxWarp prst="textNoShape">
          <a:avLst/>
        </a:prstTxWarp>
        <a:noAutofit/>
      </a:bodyPr>
      <a:lstStyle>
        <a:defPPr marL="0" marR="0" indent="0" algn="ctr" defTabSz="726951" eaLnBrk="1" fontAlgn="auto" latinLnBrk="0" hangingPunct="1">
          <a:lnSpc>
            <a:spcPct val="100000"/>
          </a:lnSpc>
          <a:spcBef>
            <a:spcPts val="0"/>
          </a:spcBef>
          <a:spcAft>
            <a:spcPts val="0"/>
          </a:spcAft>
          <a:buClrTx/>
          <a:buSzTx/>
          <a:buFontTx/>
          <a:buNone/>
          <a:tabLst/>
          <a:defRPr b="1" kern="0" dirty="0" smtClean="0">
            <a:solidFill>
              <a:schemeClr val="bg1"/>
            </a:solidFill>
            <a:cs typeface="Arial"/>
          </a:defRPr>
        </a:defPPr>
      </a:lstStyle>
    </a:spDef>
    <a:txDef>
      <a:spPr>
        <a:noFill/>
      </a:spPr>
      <a:bodyPr wrap="square" rtlCol="0">
        <a:spAutoFit/>
      </a:bodyPr>
      <a:lstStyle>
        <a:defPPr algn="ctr">
          <a:lnSpc>
            <a:spcPct val="90000"/>
          </a:lnSpc>
          <a:defRPr sz="2800" dirty="0" smtClean="0">
            <a:solidFill>
              <a:schemeClr val="tx1">
                <a:lumMod val="75000"/>
                <a:lumOff val="25000"/>
              </a:schemeClr>
            </a:solidFill>
          </a:defRPr>
        </a:defPPr>
      </a:lstStyle>
    </a:txDef>
  </a:objectDefaults>
  <a:extraClrSchemeLst/>
</a:theme>
</file>

<file path=ppt/theme/theme3.xml><?xml version="1.0" encoding="utf-8"?>
<a:theme xmlns:a="http://schemas.openxmlformats.org/drawingml/2006/main" name="Lennox Template - Confidential">
  <a:themeElements>
    <a:clrScheme name="Lennox Standard">
      <a:dk1>
        <a:srgbClr val="000000"/>
      </a:dk1>
      <a:lt1>
        <a:srgbClr val="FFFFFF"/>
      </a:lt1>
      <a:dk2>
        <a:srgbClr val="55514E"/>
      </a:dk2>
      <a:lt2>
        <a:srgbClr val="E5E5E5"/>
      </a:lt2>
      <a:accent1>
        <a:srgbClr val="B31539"/>
      </a:accent1>
      <a:accent2>
        <a:srgbClr val="FDB813"/>
      </a:accent2>
      <a:accent3>
        <a:srgbClr val="AAA396"/>
      </a:accent3>
      <a:accent4>
        <a:srgbClr val="235BA8"/>
      </a:accent4>
      <a:accent5>
        <a:srgbClr val="50942F"/>
      </a:accent5>
      <a:accent6>
        <a:srgbClr val="682666"/>
      </a:accent6>
      <a:hlink>
        <a:srgbClr val="B31539"/>
      </a:hlink>
      <a:folHlink>
        <a:srgbClr val="68266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a:noFill/>
          <a:headEnd type="none" w="med" len="med"/>
          <a:tailEnd type="none" w="med" len="med"/>
        </a:ln>
        <a:effectLst/>
      </a:spPr>
      <a:bodyPr vert="horz" wrap="square" lIns="73321" tIns="36660" rIns="73321" bIns="36660" numCol="1" rtlCol="0" anchor="ctr" anchorCtr="0" compatLnSpc="1">
        <a:prstTxWarp prst="textNoShape">
          <a:avLst/>
        </a:prstTxWarp>
        <a:noAutofit/>
      </a:bodyPr>
      <a:lstStyle>
        <a:defPPr marL="0" marR="0" indent="0" algn="ctr" defTabSz="726951" eaLnBrk="1" fontAlgn="auto" latinLnBrk="0" hangingPunct="1">
          <a:lnSpc>
            <a:spcPct val="100000"/>
          </a:lnSpc>
          <a:spcBef>
            <a:spcPts val="0"/>
          </a:spcBef>
          <a:spcAft>
            <a:spcPts val="0"/>
          </a:spcAft>
          <a:buClrTx/>
          <a:buSzTx/>
          <a:buFontTx/>
          <a:buNone/>
          <a:tabLst/>
          <a:defRPr b="1" kern="0" dirty="0" smtClean="0">
            <a:solidFill>
              <a:schemeClr val="bg1"/>
            </a:solidFill>
            <a:cs typeface="Arial"/>
          </a:defRPr>
        </a:defPPr>
      </a:lstStyle>
    </a:spDef>
    <a:txDef>
      <a:spPr>
        <a:noFill/>
      </a:spPr>
      <a:bodyPr wrap="square" rtlCol="0">
        <a:spAutoFit/>
      </a:bodyPr>
      <a:lstStyle>
        <a:defPPr algn="ctr">
          <a:lnSpc>
            <a:spcPct val="90000"/>
          </a:lnSpc>
          <a:defRPr sz="2800" dirty="0" smtClean="0">
            <a:solidFill>
              <a:schemeClr val="tx1">
                <a:lumMod val="75000"/>
                <a:lumOff val="25000"/>
              </a:schemeClr>
            </a:solidFill>
          </a:defRPr>
        </a:defPPr>
      </a:lstStyle>
    </a:txDef>
  </a:objectDefaults>
  <a:extraClrSchemeLst/>
</a:theme>
</file>

<file path=ppt/theme/theme4.xml><?xml version="1.0" encoding="utf-8"?>
<a:theme xmlns:a="http://schemas.openxmlformats.org/drawingml/2006/main" name="2017_ASHRAE PPT Gener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283</TotalTime>
  <Words>2739</Words>
  <Application>Microsoft Office PowerPoint</Application>
  <PresentationFormat>On-screen Show (16:9)</PresentationFormat>
  <Paragraphs>376</Paragraphs>
  <Slides>35</Slides>
  <Notes>22</Notes>
  <HiddenSlides>2</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35</vt:i4>
      </vt:variant>
    </vt:vector>
  </HeadingPairs>
  <TitlesOfParts>
    <vt:vector size="43" baseType="lpstr">
      <vt:lpstr>Arial</vt:lpstr>
      <vt:lpstr>Calibri</vt:lpstr>
      <vt:lpstr>Calibri Light</vt:lpstr>
      <vt:lpstr>Wingdings</vt:lpstr>
      <vt:lpstr>blank</vt:lpstr>
      <vt:lpstr>Lennox VRF</vt:lpstr>
      <vt:lpstr>Lennox Template - Confidential</vt:lpstr>
      <vt:lpstr>2017_ASHRAE PPT Generic</vt:lpstr>
      <vt:lpstr>Communications</vt:lpstr>
      <vt:lpstr>Presentation Objectives</vt:lpstr>
      <vt:lpstr>Region ____ Communications Chair</vt:lpstr>
      <vt:lpstr>Region VIII Communications Chair</vt:lpstr>
      <vt:lpstr>Introductions</vt:lpstr>
      <vt:lpstr>Topics</vt:lpstr>
      <vt:lpstr>Chapter ECC Responsibilities</vt:lpstr>
      <vt:lpstr>Chapter Electronic Communications</vt:lpstr>
      <vt:lpstr>How the Society defines Chapter Electronic Communications</vt:lpstr>
      <vt:lpstr>ECC Chair Responsibilities</vt:lpstr>
      <vt:lpstr>ECC - Chapter Budget</vt:lpstr>
      <vt:lpstr>How do I do my job? </vt:lpstr>
      <vt:lpstr>Region and Society  ECC Responsibilities</vt:lpstr>
      <vt:lpstr>Electronic Communications in ASHRAE</vt:lpstr>
      <vt:lpstr>Electronic Communications in ASHRAE</vt:lpstr>
      <vt:lpstr>Electronic Communications in ASHRAE</vt:lpstr>
      <vt:lpstr>Electronic Communications in ASHRAE</vt:lpstr>
      <vt:lpstr>Chapter Awards for ECC</vt:lpstr>
      <vt:lpstr>Presidential Award of Excellence</vt:lpstr>
      <vt:lpstr>2017-2018 Presidential Award of Excellence</vt:lpstr>
      <vt:lpstr>2017-2018 Presidential Award of Excellence</vt:lpstr>
      <vt:lpstr>Region Award</vt:lpstr>
      <vt:lpstr>Goal Setting</vt:lpstr>
      <vt:lpstr>Goal Setting</vt:lpstr>
      <vt:lpstr>Brainstorming</vt:lpstr>
      <vt:lpstr>Resources</vt:lpstr>
      <vt:lpstr>Resources</vt:lpstr>
      <vt:lpstr>Resources available on ECC Website</vt:lpstr>
      <vt:lpstr>Collaboration Tools: Basecamp</vt:lpstr>
      <vt:lpstr>Collaboration Tool: Basecamp</vt:lpstr>
      <vt:lpstr>Abbreviations</vt:lpstr>
      <vt:lpstr>Final Thoughts</vt:lpstr>
      <vt:lpstr>Recap: What we discussed</vt:lpstr>
      <vt:lpstr>Next Steps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Communications</dc:title>
  <dc:creator>Duffy, Pamela</dc:creator>
  <cp:lastModifiedBy>Ratcliff, Joslyn</cp:lastModifiedBy>
  <cp:revision>30</cp:revision>
  <dcterms:created xsi:type="dcterms:W3CDTF">2017-09-15T17:14:44Z</dcterms:created>
  <dcterms:modified xsi:type="dcterms:W3CDTF">2020-12-09T21:23:34Z</dcterms:modified>
</cp:coreProperties>
</file>