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6" r:id="rId2"/>
    <p:sldMasterId id="2147483875" r:id="rId3"/>
    <p:sldMasterId id="2147483945" r:id="rId4"/>
  </p:sldMasterIdLst>
  <p:notesMasterIdLst>
    <p:notesMasterId r:id="rId9"/>
  </p:notesMasterIdLst>
  <p:handoutMasterIdLst>
    <p:handoutMasterId r:id="rId10"/>
  </p:handoutMasterIdLst>
  <p:sldIdLst>
    <p:sldId id="256" r:id="rId5"/>
    <p:sldId id="291" r:id="rId6"/>
    <p:sldId id="290" r:id="rId7"/>
    <p:sldId id="30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198" userDrawn="1">
          <p15:clr>
            <a:srgbClr val="A4A3A4"/>
          </p15:clr>
        </p15:guide>
        <p15:guide id="5" orient="horz" pos="348" userDrawn="1">
          <p15:clr>
            <a:srgbClr val="A4A3A4"/>
          </p15:clr>
        </p15:guide>
        <p15:guide id="6" pos="3864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264">
          <p15:clr>
            <a:srgbClr val="A4A3A4"/>
          </p15:clr>
        </p15:guide>
        <p15:guide id="9" pos="5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000"/>
    <a:srgbClr val="94242E"/>
    <a:srgbClr val="000000"/>
    <a:srgbClr val="50942F"/>
    <a:srgbClr val="FAFAFA"/>
    <a:srgbClr val="235BA8"/>
    <a:srgbClr val="AAA396"/>
    <a:srgbClr val="BABABA"/>
    <a:srgbClr val="FBFBFB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 autoAdjust="0"/>
    <p:restoredTop sz="76710" autoAdjust="0"/>
  </p:normalViewPr>
  <p:slideViewPr>
    <p:cSldViewPr snapToGrid="0">
      <p:cViewPr varScale="1">
        <p:scale>
          <a:sx n="69" d="100"/>
          <a:sy n="69" d="100"/>
        </p:scale>
        <p:origin x="1072" y="44"/>
      </p:cViewPr>
      <p:guideLst>
        <p:guide orient="horz" pos="1620"/>
        <p:guide pos="2160"/>
        <p:guide pos="198"/>
        <p:guide orient="horz" pos="348"/>
        <p:guide pos="3864"/>
        <p:guide pos="2880"/>
        <p:guide pos="264"/>
        <p:guide pos="5152"/>
      </p:guideLst>
    </p:cSldViewPr>
  </p:slideViewPr>
  <p:outlineViewPr>
    <p:cViewPr>
      <p:scale>
        <a:sx n="33" d="100"/>
        <a:sy n="33" d="100"/>
      </p:scale>
      <p:origin x="0" y="-9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168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96997-9A47-4985-843B-2BF222A679B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2309CB79-2CE5-4C62-BAD8-31233D0A5823}">
      <dgm:prSet phldrT="[Text]"/>
      <dgm:spPr/>
      <dgm:t>
        <a:bodyPr/>
        <a:lstStyle/>
        <a:p>
          <a:r>
            <a:rPr lang="en-US" dirty="0"/>
            <a:t>Society</a:t>
          </a:r>
        </a:p>
      </dgm:t>
    </dgm:pt>
    <dgm:pt modelId="{1E8D9451-BCB3-4990-9CE0-4EF349ED72CD}" type="parTrans" cxnId="{9C06B99A-0B64-42D4-AD4E-F82BB99006B6}">
      <dgm:prSet/>
      <dgm:spPr/>
      <dgm:t>
        <a:bodyPr/>
        <a:lstStyle/>
        <a:p>
          <a:endParaRPr lang="en-US"/>
        </a:p>
      </dgm:t>
    </dgm:pt>
    <dgm:pt modelId="{A534043F-5A6C-476C-82A9-06779FB7EC18}" type="sibTrans" cxnId="{9C06B99A-0B64-42D4-AD4E-F82BB99006B6}">
      <dgm:prSet/>
      <dgm:spPr/>
      <dgm:t>
        <a:bodyPr/>
        <a:lstStyle/>
        <a:p>
          <a:endParaRPr lang="en-US"/>
        </a:p>
      </dgm:t>
    </dgm:pt>
    <dgm:pt modelId="{1AA4C367-07AA-4820-8006-F369CD2A43AE}">
      <dgm:prSet phldrT="[Text]"/>
      <dgm:spPr/>
      <dgm:t>
        <a:bodyPr/>
        <a:lstStyle/>
        <a:p>
          <a:r>
            <a:rPr lang="en-US" dirty="0"/>
            <a:t>Region</a:t>
          </a:r>
        </a:p>
      </dgm:t>
    </dgm:pt>
    <dgm:pt modelId="{EAAEE51D-1C48-4125-873E-62806394DADD}" type="parTrans" cxnId="{4EE475C8-DF97-4774-8A3B-70E916ED5D9C}">
      <dgm:prSet/>
      <dgm:spPr/>
      <dgm:t>
        <a:bodyPr/>
        <a:lstStyle/>
        <a:p>
          <a:endParaRPr lang="en-US"/>
        </a:p>
      </dgm:t>
    </dgm:pt>
    <dgm:pt modelId="{D8683003-EE9D-43F1-8862-FF9D26527F2E}" type="sibTrans" cxnId="{4EE475C8-DF97-4774-8A3B-70E916ED5D9C}">
      <dgm:prSet/>
      <dgm:spPr/>
      <dgm:t>
        <a:bodyPr/>
        <a:lstStyle/>
        <a:p>
          <a:endParaRPr lang="en-US"/>
        </a:p>
      </dgm:t>
    </dgm:pt>
    <dgm:pt modelId="{C383D6AA-D7BD-4DB1-83DC-2C14B1318598}">
      <dgm:prSet phldrT="[Text]"/>
      <dgm:spPr/>
      <dgm:t>
        <a:bodyPr/>
        <a:lstStyle/>
        <a:p>
          <a:r>
            <a:rPr lang="en-US" dirty="0"/>
            <a:t>Chapter</a:t>
          </a:r>
        </a:p>
      </dgm:t>
    </dgm:pt>
    <dgm:pt modelId="{C492D9C0-79ED-49C1-A2FC-9759A771ED99}" type="parTrans" cxnId="{BBDDD85F-CBF4-4768-9F6B-32174C7E4ED8}">
      <dgm:prSet/>
      <dgm:spPr/>
      <dgm:t>
        <a:bodyPr/>
        <a:lstStyle/>
        <a:p>
          <a:endParaRPr lang="en-US"/>
        </a:p>
      </dgm:t>
    </dgm:pt>
    <dgm:pt modelId="{5E637E27-CF8A-4E5F-ADD9-2C8C2F2FF8B8}" type="sibTrans" cxnId="{BBDDD85F-CBF4-4768-9F6B-32174C7E4ED8}">
      <dgm:prSet/>
      <dgm:spPr/>
      <dgm:t>
        <a:bodyPr/>
        <a:lstStyle/>
        <a:p>
          <a:endParaRPr lang="en-US"/>
        </a:p>
      </dgm:t>
    </dgm:pt>
    <dgm:pt modelId="{C7A3F03D-F84D-432F-BDEF-0587A308F964}" type="pres">
      <dgm:prSet presAssocID="{9CF96997-9A47-4985-843B-2BF222A679B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082A77-8888-42C9-97F4-0EAA35298071}" type="pres">
      <dgm:prSet presAssocID="{2309CB79-2CE5-4C62-BAD8-31233D0A582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E946C27-E953-4411-8F50-104579B97DD4}" type="pres">
      <dgm:prSet presAssocID="{2309CB79-2CE5-4C62-BAD8-31233D0A5823}" presName="gear1srcNode" presStyleLbl="node1" presStyleIdx="0" presStyleCnt="3"/>
      <dgm:spPr/>
    </dgm:pt>
    <dgm:pt modelId="{4682BCE3-7FAA-4889-BF96-A16859336148}" type="pres">
      <dgm:prSet presAssocID="{2309CB79-2CE5-4C62-BAD8-31233D0A5823}" presName="gear1dstNode" presStyleLbl="node1" presStyleIdx="0" presStyleCnt="3"/>
      <dgm:spPr/>
    </dgm:pt>
    <dgm:pt modelId="{74313373-2020-4678-983A-AB9F9C79E94E}" type="pres">
      <dgm:prSet presAssocID="{1AA4C367-07AA-4820-8006-F369CD2A43AE}" presName="gear2" presStyleLbl="node1" presStyleIdx="1" presStyleCnt="3">
        <dgm:presLayoutVars>
          <dgm:chMax val="1"/>
          <dgm:bulletEnabled val="1"/>
        </dgm:presLayoutVars>
      </dgm:prSet>
      <dgm:spPr/>
    </dgm:pt>
    <dgm:pt modelId="{AA482834-7B69-4D59-96D2-ABA45B86641B}" type="pres">
      <dgm:prSet presAssocID="{1AA4C367-07AA-4820-8006-F369CD2A43AE}" presName="gear2srcNode" presStyleLbl="node1" presStyleIdx="1" presStyleCnt="3"/>
      <dgm:spPr/>
    </dgm:pt>
    <dgm:pt modelId="{7AB00550-7A41-4EC3-B533-5734B4929DD6}" type="pres">
      <dgm:prSet presAssocID="{1AA4C367-07AA-4820-8006-F369CD2A43AE}" presName="gear2dstNode" presStyleLbl="node1" presStyleIdx="1" presStyleCnt="3"/>
      <dgm:spPr/>
    </dgm:pt>
    <dgm:pt modelId="{789555E7-C200-4D5B-A130-805CA510A7BC}" type="pres">
      <dgm:prSet presAssocID="{C383D6AA-D7BD-4DB1-83DC-2C14B1318598}" presName="gear3" presStyleLbl="node1" presStyleIdx="2" presStyleCnt="3"/>
      <dgm:spPr/>
    </dgm:pt>
    <dgm:pt modelId="{34F0A232-6ADA-4254-BC56-05225563DA3C}" type="pres">
      <dgm:prSet presAssocID="{C383D6AA-D7BD-4DB1-83DC-2C14B131859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20B5A68-EBB6-4FA8-9026-90093A1DDCA2}" type="pres">
      <dgm:prSet presAssocID="{C383D6AA-D7BD-4DB1-83DC-2C14B1318598}" presName="gear3srcNode" presStyleLbl="node1" presStyleIdx="2" presStyleCnt="3"/>
      <dgm:spPr/>
    </dgm:pt>
    <dgm:pt modelId="{98AC3955-2A68-47E1-929E-C89C46AA21CB}" type="pres">
      <dgm:prSet presAssocID="{C383D6AA-D7BD-4DB1-83DC-2C14B1318598}" presName="gear3dstNode" presStyleLbl="node1" presStyleIdx="2" presStyleCnt="3"/>
      <dgm:spPr/>
    </dgm:pt>
    <dgm:pt modelId="{CC29AEF9-5771-4F70-9586-4E77CB9937D1}" type="pres">
      <dgm:prSet presAssocID="{A534043F-5A6C-476C-82A9-06779FB7EC18}" presName="connector1" presStyleLbl="sibTrans2D1" presStyleIdx="0" presStyleCnt="3"/>
      <dgm:spPr/>
    </dgm:pt>
    <dgm:pt modelId="{88068989-10E2-419D-A8E0-3EC1146DE147}" type="pres">
      <dgm:prSet presAssocID="{D8683003-EE9D-43F1-8862-FF9D26527F2E}" presName="connector2" presStyleLbl="sibTrans2D1" presStyleIdx="1" presStyleCnt="3"/>
      <dgm:spPr/>
    </dgm:pt>
    <dgm:pt modelId="{97B5DA50-484D-43B5-8DB4-2F6B48E87705}" type="pres">
      <dgm:prSet presAssocID="{5E637E27-CF8A-4E5F-ADD9-2C8C2F2FF8B8}" presName="connector3" presStyleLbl="sibTrans2D1" presStyleIdx="2" presStyleCnt="3"/>
      <dgm:spPr/>
    </dgm:pt>
  </dgm:ptLst>
  <dgm:cxnLst>
    <dgm:cxn modelId="{57CE3F20-572B-4FD8-AB95-64966AD40D32}" type="presOf" srcId="{9CF96997-9A47-4985-843B-2BF222A679B6}" destId="{C7A3F03D-F84D-432F-BDEF-0587A308F964}" srcOrd="0" destOrd="0" presId="urn:microsoft.com/office/officeart/2005/8/layout/gear1"/>
    <dgm:cxn modelId="{61101229-5F99-4D37-B6D2-384AB7207224}" type="presOf" srcId="{5E637E27-CF8A-4E5F-ADD9-2C8C2F2FF8B8}" destId="{97B5DA50-484D-43B5-8DB4-2F6B48E87705}" srcOrd="0" destOrd="0" presId="urn:microsoft.com/office/officeart/2005/8/layout/gear1"/>
    <dgm:cxn modelId="{499B132A-A3A0-405F-9DDD-FBD14B7350B2}" type="presOf" srcId="{2309CB79-2CE5-4C62-BAD8-31233D0A5823}" destId="{D2082A77-8888-42C9-97F4-0EAA35298071}" srcOrd="0" destOrd="0" presId="urn:microsoft.com/office/officeart/2005/8/layout/gear1"/>
    <dgm:cxn modelId="{BBDDD85F-CBF4-4768-9F6B-32174C7E4ED8}" srcId="{9CF96997-9A47-4985-843B-2BF222A679B6}" destId="{C383D6AA-D7BD-4DB1-83DC-2C14B1318598}" srcOrd="2" destOrd="0" parTransId="{C492D9C0-79ED-49C1-A2FC-9759A771ED99}" sibTransId="{5E637E27-CF8A-4E5F-ADD9-2C8C2F2FF8B8}"/>
    <dgm:cxn modelId="{841BC342-6873-4B4F-98D1-A788AB2F84EE}" type="presOf" srcId="{A534043F-5A6C-476C-82A9-06779FB7EC18}" destId="{CC29AEF9-5771-4F70-9586-4E77CB9937D1}" srcOrd="0" destOrd="0" presId="urn:microsoft.com/office/officeart/2005/8/layout/gear1"/>
    <dgm:cxn modelId="{42FC3B6E-E9D1-473F-86E2-2DDE16974BB0}" type="presOf" srcId="{2309CB79-2CE5-4C62-BAD8-31233D0A5823}" destId="{6E946C27-E953-4411-8F50-104579B97DD4}" srcOrd="1" destOrd="0" presId="urn:microsoft.com/office/officeart/2005/8/layout/gear1"/>
    <dgm:cxn modelId="{00E35155-19AD-473F-81FD-DDFC9EEE8B42}" type="presOf" srcId="{D8683003-EE9D-43F1-8862-FF9D26527F2E}" destId="{88068989-10E2-419D-A8E0-3EC1146DE147}" srcOrd="0" destOrd="0" presId="urn:microsoft.com/office/officeart/2005/8/layout/gear1"/>
    <dgm:cxn modelId="{FA599E55-A8D6-4ADC-8531-8275B67DA17B}" type="presOf" srcId="{C383D6AA-D7BD-4DB1-83DC-2C14B1318598}" destId="{789555E7-C200-4D5B-A130-805CA510A7BC}" srcOrd="0" destOrd="0" presId="urn:microsoft.com/office/officeart/2005/8/layout/gear1"/>
    <dgm:cxn modelId="{5A18467E-9F2C-4115-9A29-B38CEA3BEE57}" type="presOf" srcId="{1AA4C367-07AA-4820-8006-F369CD2A43AE}" destId="{74313373-2020-4678-983A-AB9F9C79E94E}" srcOrd="0" destOrd="0" presId="urn:microsoft.com/office/officeart/2005/8/layout/gear1"/>
    <dgm:cxn modelId="{90D0E47F-857D-4EF0-99CF-CB2122DB0707}" type="presOf" srcId="{C383D6AA-D7BD-4DB1-83DC-2C14B1318598}" destId="{120B5A68-EBB6-4FA8-9026-90093A1DDCA2}" srcOrd="2" destOrd="0" presId="urn:microsoft.com/office/officeart/2005/8/layout/gear1"/>
    <dgm:cxn modelId="{D6EFE28F-2511-4211-8CB8-09BDE39BEC1B}" type="presOf" srcId="{C383D6AA-D7BD-4DB1-83DC-2C14B1318598}" destId="{34F0A232-6ADA-4254-BC56-05225563DA3C}" srcOrd="1" destOrd="0" presId="urn:microsoft.com/office/officeart/2005/8/layout/gear1"/>
    <dgm:cxn modelId="{9C06B99A-0B64-42D4-AD4E-F82BB99006B6}" srcId="{9CF96997-9A47-4985-843B-2BF222A679B6}" destId="{2309CB79-2CE5-4C62-BAD8-31233D0A5823}" srcOrd="0" destOrd="0" parTransId="{1E8D9451-BCB3-4990-9CE0-4EF349ED72CD}" sibTransId="{A534043F-5A6C-476C-82A9-06779FB7EC18}"/>
    <dgm:cxn modelId="{B5238F9E-6538-4631-9EF8-40B7F582411A}" type="presOf" srcId="{1AA4C367-07AA-4820-8006-F369CD2A43AE}" destId="{7AB00550-7A41-4EC3-B533-5734B4929DD6}" srcOrd="2" destOrd="0" presId="urn:microsoft.com/office/officeart/2005/8/layout/gear1"/>
    <dgm:cxn modelId="{2A7C3BBF-3F5C-4A95-8B40-0245CE746CC5}" type="presOf" srcId="{1AA4C367-07AA-4820-8006-F369CD2A43AE}" destId="{AA482834-7B69-4D59-96D2-ABA45B86641B}" srcOrd="1" destOrd="0" presId="urn:microsoft.com/office/officeart/2005/8/layout/gear1"/>
    <dgm:cxn modelId="{55373CC6-7390-46DA-AC98-87F2E1D66EA4}" type="presOf" srcId="{C383D6AA-D7BD-4DB1-83DC-2C14B1318598}" destId="{98AC3955-2A68-47E1-929E-C89C46AA21CB}" srcOrd="3" destOrd="0" presId="urn:microsoft.com/office/officeart/2005/8/layout/gear1"/>
    <dgm:cxn modelId="{4EE475C8-DF97-4774-8A3B-70E916ED5D9C}" srcId="{9CF96997-9A47-4985-843B-2BF222A679B6}" destId="{1AA4C367-07AA-4820-8006-F369CD2A43AE}" srcOrd="1" destOrd="0" parTransId="{EAAEE51D-1C48-4125-873E-62806394DADD}" sibTransId="{D8683003-EE9D-43F1-8862-FF9D26527F2E}"/>
    <dgm:cxn modelId="{25B6B3E7-78A7-4D49-A576-64EBE73B1417}" type="presOf" srcId="{2309CB79-2CE5-4C62-BAD8-31233D0A5823}" destId="{4682BCE3-7FAA-4889-BF96-A16859336148}" srcOrd="2" destOrd="0" presId="urn:microsoft.com/office/officeart/2005/8/layout/gear1"/>
    <dgm:cxn modelId="{244F1A7B-7DA3-47DB-942F-F57FBE6B2B82}" type="presParOf" srcId="{C7A3F03D-F84D-432F-BDEF-0587A308F964}" destId="{D2082A77-8888-42C9-97F4-0EAA35298071}" srcOrd="0" destOrd="0" presId="urn:microsoft.com/office/officeart/2005/8/layout/gear1"/>
    <dgm:cxn modelId="{08CFCEF6-38DB-4A69-98DC-0C1A6ABAF80E}" type="presParOf" srcId="{C7A3F03D-F84D-432F-BDEF-0587A308F964}" destId="{6E946C27-E953-4411-8F50-104579B97DD4}" srcOrd="1" destOrd="0" presId="urn:microsoft.com/office/officeart/2005/8/layout/gear1"/>
    <dgm:cxn modelId="{A8B043AB-9A0F-4C76-915D-9373E1935EDF}" type="presParOf" srcId="{C7A3F03D-F84D-432F-BDEF-0587A308F964}" destId="{4682BCE3-7FAA-4889-BF96-A16859336148}" srcOrd="2" destOrd="0" presId="urn:microsoft.com/office/officeart/2005/8/layout/gear1"/>
    <dgm:cxn modelId="{3D80FABC-F1D4-4E57-A9F4-5E8CA412CAA9}" type="presParOf" srcId="{C7A3F03D-F84D-432F-BDEF-0587A308F964}" destId="{74313373-2020-4678-983A-AB9F9C79E94E}" srcOrd="3" destOrd="0" presId="urn:microsoft.com/office/officeart/2005/8/layout/gear1"/>
    <dgm:cxn modelId="{41DB5E69-1F71-4194-A15E-0A3D74AD58C5}" type="presParOf" srcId="{C7A3F03D-F84D-432F-BDEF-0587A308F964}" destId="{AA482834-7B69-4D59-96D2-ABA45B86641B}" srcOrd="4" destOrd="0" presId="urn:microsoft.com/office/officeart/2005/8/layout/gear1"/>
    <dgm:cxn modelId="{1DA74180-43E2-4452-AD2F-366EF610BBDD}" type="presParOf" srcId="{C7A3F03D-F84D-432F-BDEF-0587A308F964}" destId="{7AB00550-7A41-4EC3-B533-5734B4929DD6}" srcOrd="5" destOrd="0" presId="urn:microsoft.com/office/officeart/2005/8/layout/gear1"/>
    <dgm:cxn modelId="{8D68C4F5-8627-4BD3-9EDC-3166E02DBAB7}" type="presParOf" srcId="{C7A3F03D-F84D-432F-BDEF-0587A308F964}" destId="{789555E7-C200-4D5B-A130-805CA510A7BC}" srcOrd="6" destOrd="0" presId="urn:microsoft.com/office/officeart/2005/8/layout/gear1"/>
    <dgm:cxn modelId="{02E0B516-2634-4A7A-800F-22862B52FFC4}" type="presParOf" srcId="{C7A3F03D-F84D-432F-BDEF-0587A308F964}" destId="{34F0A232-6ADA-4254-BC56-05225563DA3C}" srcOrd="7" destOrd="0" presId="urn:microsoft.com/office/officeart/2005/8/layout/gear1"/>
    <dgm:cxn modelId="{C761FBD4-1820-467B-B3DC-41A837B78543}" type="presParOf" srcId="{C7A3F03D-F84D-432F-BDEF-0587A308F964}" destId="{120B5A68-EBB6-4FA8-9026-90093A1DDCA2}" srcOrd="8" destOrd="0" presId="urn:microsoft.com/office/officeart/2005/8/layout/gear1"/>
    <dgm:cxn modelId="{F702EB06-658B-455C-9738-F59FAC28F084}" type="presParOf" srcId="{C7A3F03D-F84D-432F-BDEF-0587A308F964}" destId="{98AC3955-2A68-47E1-929E-C89C46AA21CB}" srcOrd="9" destOrd="0" presId="urn:microsoft.com/office/officeart/2005/8/layout/gear1"/>
    <dgm:cxn modelId="{327C9694-EF10-4762-A613-919507B90A35}" type="presParOf" srcId="{C7A3F03D-F84D-432F-BDEF-0587A308F964}" destId="{CC29AEF9-5771-4F70-9586-4E77CB9937D1}" srcOrd="10" destOrd="0" presId="urn:microsoft.com/office/officeart/2005/8/layout/gear1"/>
    <dgm:cxn modelId="{DAA70B3A-B648-4467-8372-E0F652D866BD}" type="presParOf" srcId="{C7A3F03D-F84D-432F-BDEF-0587A308F964}" destId="{88068989-10E2-419D-A8E0-3EC1146DE147}" srcOrd="11" destOrd="0" presId="urn:microsoft.com/office/officeart/2005/8/layout/gear1"/>
    <dgm:cxn modelId="{C0B1C782-4776-4E8C-80D6-E238101300AC}" type="presParOf" srcId="{C7A3F03D-F84D-432F-BDEF-0587A308F964}" destId="{97B5DA50-484D-43B5-8DB4-2F6B48E877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82A77-8888-42C9-97F4-0EAA35298071}">
      <dsp:nvSpPr>
        <dsp:cNvPr id="0" name=""/>
        <dsp:cNvSpPr/>
      </dsp:nvSpPr>
      <dsp:spPr>
        <a:xfrm>
          <a:off x="1363027" y="1811496"/>
          <a:ext cx="1665922" cy="166592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Society</a:t>
          </a:r>
        </a:p>
      </dsp:txBody>
      <dsp:txXfrm>
        <a:off x="1697951" y="2201730"/>
        <a:ext cx="996074" cy="856319"/>
      </dsp:txXfrm>
    </dsp:sp>
    <dsp:sp modelId="{74313373-2020-4678-983A-AB9F9C79E94E}">
      <dsp:nvSpPr>
        <dsp:cNvPr id="0" name=""/>
        <dsp:cNvSpPr/>
      </dsp:nvSpPr>
      <dsp:spPr>
        <a:xfrm>
          <a:off x="393763" y="1417732"/>
          <a:ext cx="1211580" cy="1211580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Region</a:t>
          </a:r>
        </a:p>
      </dsp:txBody>
      <dsp:txXfrm>
        <a:off x="698782" y="1724594"/>
        <a:ext cx="601542" cy="597856"/>
      </dsp:txXfrm>
    </dsp:sp>
    <dsp:sp modelId="{789555E7-C200-4D5B-A130-805CA510A7BC}">
      <dsp:nvSpPr>
        <dsp:cNvPr id="0" name=""/>
        <dsp:cNvSpPr/>
      </dsp:nvSpPr>
      <dsp:spPr>
        <a:xfrm rot="20700000">
          <a:off x="1072371" y="581865"/>
          <a:ext cx="1187101" cy="1187101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Chapter</a:t>
          </a:r>
        </a:p>
      </dsp:txBody>
      <dsp:txXfrm rot="-20700000">
        <a:off x="1332738" y="842231"/>
        <a:ext cx="666369" cy="666369"/>
      </dsp:txXfrm>
    </dsp:sp>
    <dsp:sp modelId="{CC29AEF9-5771-4F70-9586-4E77CB9937D1}">
      <dsp:nvSpPr>
        <dsp:cNvPr id="0" name=""/>
        <dsp:cNvSpPr/>
      </dsp:nvSpPr>
      <dsp:spPr>
        <a:xfrm>
          <a:off x="1222576" y="1567059"/>
          <a:ext cx="2132380" cy="2132380"/>
        </a:xfrm>
        <a:prstGeom prst="circularArrow">
          <a:avLst>
            <a:gd name="adj1" fmla="val 4687"/>
            <a:gd name="adj2" fmla="val 299029"/>
            <a:gd name="adj3" fmla="val 2479942"/>
            <a:gd name="adj4" fmla="val 15941640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68989-10E2-419D-A8E0-3EC1146DE147}">
      <dsp:nvSpPr>
        <dsp:cNvPr id="0" name=""/>
        <dsp:cNvSpPr/>
      </dsp:nvSpPr>
      <dsp:spPr>
        <a:xfrm>
          <a:off x="179194" y="1154656"/>
          <a:ext cx="1549307" cy="15493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5DA50-484D-43B5-8DB4-2F6B48E87705}">
      <dsp:nvSpPr>
        <dsp:cNvPr id="0" name=""/>
        <dsp:cNvSpPr/>
      </dsp:nvSpPr>
      <dsp:spPr>
        <a:xfrm>
          <a:off x="797783" y="326847"/>
          <a:ext cx="1670465" cy="16704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F7D2-1816-4EF0-8BD0-12CB39713A3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3A12-EE0A-4885-97C0-0BED02121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0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4D17-826E-4A4D-B752-1D0324CEE8EF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422-9663-418F-AB82-B4C941E8A4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detailed information is available</a:t>
            </a:r>
            <a:r>
              <a:rPr lang="en-US" baseline="0" dirty="0"/>
              <a:t> in the Communications Workshop presentation.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presentation should be given by the RCC or DRC, whomever is available during the Chapter Operations workshop.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422-9663-418F-AB82-B4C941E8A4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section is not meant to be presented;</a:t>
            </a:r>
            <a:r>
              <a:rPr lang="en-US" baseline="0" dirty="0"/>
              <a:t> it is meant as resources for the audience.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422-9663-418F-AB82-B4C941E8A4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9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Basecamp is a web based tool – no software of any kind to install.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Easily accessible anywhere with mobile app.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Get Basecamp 3 for iOS in the App Store. You’ll need to be on iOS 9 or later.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Basecamp 3 is available for Android phones and tablets on the Google Play store. Make sure you’ve got Android 4.4 or newer.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Access is limited and controllable – by invitation only with user log 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Members </a:t>
            </a:r>
            <a:r>
              <a:rPr lang="en-US" dirty="0"/>
              <a:t>have full access to project content.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Clients </a:t>
            </a:r>
            <a:r>
              <a:rPr lang="en-US" dirty="0"/>
              <a:t>have access only to what you want them to see.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Membership list can be easily modified as members roll on/off volunteer</a:t>
            </a:r>
            <a:r>
              <a:rPr lang="en-US" baseline="0" dirty="0"/>
              <a:t> roles.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Provides a single platform for members and staff that participate in multiple ASHRAE committees – all projects in one place with one user log in.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Project information can be archived to retain knowledge. Archives can be easily accessed should the need arise.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Terms and conditions do not pose ownership or data mining risk to posted content.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422-9663-418F-AB82-B4C941E8A4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8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6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6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822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</p:spTree>
    <p:extLst>
      <p:ext uri="{BB962C8B-B14F-4D97-AF65-F5344CB8AC3E}">
        <p14:creationId xmlns:p14="http://schemas.microsoft.com/office/powerpoint/2010/main" val="14774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nox Logo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7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7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7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8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691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nox Logo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29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78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18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50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8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72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2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9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9262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390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918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707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December 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7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82657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41" y="4188820"/>
            <a:ext cx="835723" cy="5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124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9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8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nnox_badg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93" y="4554486"/>
            <a:ext cx="1061314" cy="359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7" r:id="rId4"/>
    <p:sldLayoutId id="2147483650" r:id="rId5"/>
    <p:sldLayoutId id="2147483678" r:id="rId6"/>
    <p:sldLayoutId id="2147483660" r:id="rId7"/>
    <p:sldLayoutId id="2147483681" r:id="rId8"/>
    <p:sldLayoutId id="2147483691" r:id="rId9"/>
    <p:sldLayoutId id="2147483652" r:id="rId10"/>
    <p:sldLayoutId id="2147483779" r:id="rId11"/>
    <p:sldLayoutId id="2147483683" r:id="rId12"/>
    <p:sldLayoutId id="2147483663" r:id="rId13"/>
    <p:sldLayoutId id="2147483654" r:id="rId14"/>
    <p:sldLayoutId id="2147483693" r:id="rId15"/>
    <p:sldLayoutId id="2147483773" r:id="rId16"/>
    <p:sldLayoutId id="21474836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83" y="4484329"/>
            <a:ext cx="1010641" cy="4491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nnox_badge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14" y="4541896"/>
            <a:ext cx="1061314" cy="359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59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DD62-CFD4-4D07-B1D0-EFA9A45F9BF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3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communic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Operations Workshop</a:t>
            </a:r>
          </a:p>
          <a:p>
            <a:r>
              <a:rPr lang="en-US" dirty="0">
                <a:solidFill>
                  <a:schemeClr val="bg1"/>
                </a:solidFill>
              </a:rPr>
              <a:t>Last updated December 2020 by the Communications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39257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in ASHRAE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111839"/>
              </p:ext>
            </p:extLst>
          </p:nvPr>
        </p:nvGraphicFramePr>
        <p:xfrm>
          <a:off x="0" y="960437"/>
          <a:ext cx="3028950" cy="392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286124" y="1038225"/>
            <a:ext cx="5229225" cy="3629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Communications Committee: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Websites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Collaboration Tools</a:t>
            </a: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52685" y="3316514"/>
            <a:ext cx="3788229" cy="776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practices and tools are available at ashrae.org/communications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392462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on the Committee’s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1137167"/>
            <a:ext cx="9201727" cy="55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Communications Committee Webpage: </a:t>
            </a:r>
            <a:br>
              <a:rPr lang="en-US" b="1" dirty="0"/>
            </a:br>
            <a:r>
              <a:rPr lang="en-US" dirty="0">
                <a:hlinkClick r:id="rId3"/>
              </a:rPr>
              <a:t>https://www.ashrae.org/communications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899" y="1848366"/>
            <a:ext cx="4137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Guidance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Practices for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ASHRAE Content on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Practices for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Guidance for Chapter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Tools Used by ASHRAE Chapters for Websites, Event Planning,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Helpful Hints for Electronic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Basecamp 3 (Various Resources)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25925" y="1848366"/>
            <a:ext cx="4918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Policies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ASHRAE Web Policy Violation Report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ASHRAE Commercialism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ASHRAE Logo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ASHRAE Policy and Procedures for Format, Activity, and Content of Internet Sites for ASHRAE Groups (includes Social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Manual of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Rules of the Board, Volume 2:  Standing Rules for Board, Councils, Committees</a:t>
            </a:r>
          </a:p>
        </p:txBody>
      </p:sp>
    </p:spTree>
    <p:extLst>
      <p:ext uri="{BB962C8B-B14F-4D97-AF65-F5344CB8AC3E}">
        <p14:creationId xmlns:p14="http://schemas.microsoft.com/office/powerpoint/2010/main" val="31646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Tools: Basecamp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5432" y="1466345"/>
            <a:ext cx="4717742" cy="1926086"/>
            <a:chOff x="1426838" y="1476177"/>
            <a:chExt cx="6290323" cy="2568115"/>
          </a:xfrm>
        </p:grpSpPr>
        <p:pic>
          <p:nvPicPr>
            <p:cNvPr id="5" name="image1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838" y="1476177"/>
              <a:ext cx="6290323" cy="25681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Rectangle 5"/>
            <p:cNvSpPr/>
            <p:nvPr/>
          </p:nvSpPr>
          <p:spPr>
            <a:xfrm>
              <a:off x="3821229" y="3661469"/>
              <a:ext cx="1771049" cy="3693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/>
              <a:endParaRPr lang="en-US" sz="135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5168" y="3646633"/>
            <a:ext cx="3298879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Group email – some or all</a:t>
            </a:r>
          </a:p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Discussion groups</a:t>
            </a:r>
          </a:p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Interested parties – controlled 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4047" y="3646633"/>
            <a:ext cx="3298879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Action items</a:t>
            </a:r>
          </a:p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Document posting</a:t>
            </a:r>
          </a:p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Calendar</a:t>
            </a:r>
          </a:p>
          <a:p>
            <a:pPr marL="168020" indent="-168020" defTabSz="672083">
              <a:spcBef>
                <a:spcPts val="675"/>
              </a:spcBef>
              <a:defRPr sz="2744">
                <a:solidFill>
                  <a:srgbClr val="595959"/>
                </a:solidFill>
              </a:defRPr>
            </a:pPr>
            <a:r>
              <a:rPr lang="en-US" sz="1600" dirty="0"/>
              <a:t>Reminders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45" y="1013349"/>
            <a:ext cx="4235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Basecamp is available to all chapters, </a:t>
            </a:r>
            <a:r>
              <a:rPr lang="en-US" b="1" dirty="0">
                <a:solidFill>
                  <a:srgbClr val="FF0000"/>
                </a:solidFill>
              </a:rPr>
              <a:t>FREE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4658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ennox VRF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ennox Template - Confidential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017_ASHRAE PPT 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1978</TotalTime>
  <Words>416</Words>
  <Application>Microsoft Office PowerPoint</Application>
  <PresentationFormat>On-screen Show (16:9)</PresentationFormat>
  <Paragraphs>56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blank</vt:lpstr>
      <vt:lpstr>Lennox VRF</vt:lpstr>
      <vt:lpstr>Lennox Template - Confidential</vt:lpstr>
      <vt:lpstr>2017_ASHRAE PPT Generic</vt:lpstr>
      <vt:lpstr>Communications</vt:lpstr>
      <vt:lpstr>Communications in ASHRAE</vt:lpstr>
      <vt:lpstr>Resources available on the Committee’s Webpage</vt:lpstr>
      <vt:lpstr>Collaboration Tools: Basecamp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Communications</dc:title>
  <dc:creator>Duffy, Pamela</dc:creator>
  <cp:lastModifiedBy>Ratcliff, Joslyn</cp:lastModifiedBy>
  <cp:revision>34</cp:revision>
  <dcterms:created xsi:type="dcterms:W3CDTF">2017-09-15T17:14:44Z</dcterms:created>
  <dcterms:modified xsi:type="dcterms:W3CDTF">2020-12-09T21:02:48Z</dcterms:modified>
</cp:coreProperties>
</file>