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2B89"/>
    <a:srgbClr val="09209D"/>
    <a:srgbClr val="135BB9"/>
    <a:srgbClr val="B4FF46"/>
    <a:srgbClr val="A8EA3F"/>
    <a:srgbClr val="91C5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838200"/>
          </a:xfrm>
          <a:effectLst>
            <a:outerShdw dist="25400" dir="2700000">
              <a:schemeClr val="tx1">
                <a:lumMod val="75000"/>
                <a:lumOff val="25000"/>
              </a:schemeClr>
            </a:outerShdw>
          </a:effectLst>
        </p:spPr>
        <p:txBody>
          <a:bodyPr>
            <a:normAutofit/>
          </a:bodyPr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  <a:effectLst>
            <a:outerShdw dist="12700" dir="2700000">
              <a:schemeClr val="tx1">
                <a:lumMod val="75000"/>
                <a:lumOff val="25000"/>
              </a:schemeClr>
            </a:outerShdw>
          </a:effectLst>
        </p:spPr>
        <p:txBody>
          <a:bodyPr/>
          <a:lstStyle>
            <a:lvl1pPr marL="0" indent="0" algn="ctr">
              <a:buNone/>
              <a:defRPr>
                <a:solidFill>
                  <a:srgbClr val="B4FF4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2DED-296F-4B63-BE54-52A09547DE4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2DED-296F-4B63-BE54-52A09547DE4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2DED-296F-4B63-BE54-52A09547DE4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2DED-296F-4B63-BE54-52A09547DE4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2DED-296F-4B63-BE54-52A09547DE4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2DED-296F-4B63-BE54-52A09547DE4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2DED-296F-4B63-BE54-52A09547DE4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2DED-296F-4B63-BE54-52A09547DE4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2DED-296F-4B63-BE54-52A09547DE4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2DED-296F-4B63-BE54-52A09547DE4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2DED-296F-4B63-BE54-52A09547DE4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9248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524000"/>
            <a:ext cx="7924800" cy="4373563"/>
          </a:xfrm>
          <a:prstGeom prst="rect">
            <a:avLst/>
          </a:prstGeom>
          <a:effectLst>
            <a:outerShdw dist="25400" dir="3420000">
              <a:schemeClr val="tx1">
                <a:lumMod val="75000"/>
                <a:lumOff val="25000"/>
              </a:scheme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82DED-296F-4B63-BE54-52A09547DE4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rgbClr val="B4FF46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bg1"/>
          </a:solidFill>
          <a:latin typeface="Helvetica"/>
          <a:ea typeface="+mn-ea"/>
          <a:cs typeface="Helvetic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bg1"/>
          </a:solidFill>
          <a:latin typeface="Helvetica"/>
          <a:ea typeface="+mn-ea"/>
          <a:cs typeface="Helvetic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bg1"/>
          </a:solidFill>
          <a:latin typeface="Helvetica"/>
          <a:ea typeface="+mn-ea"/>
          <a:cs typeface="Helvetic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bg1"/>
          </a:solidFill>
          <a:latin typeface="Helvetica"/>
          <a:ea typeface="+mn-ea"/>
          <a:cs typeface="Helvetic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bg1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608">
              <a:defRPr/>
            </a:pPr>
            <a:fld id="{6D49D56F-2F02-405E-A3B5-20B4D7BAABDD}" type="slidenum">
              <a:rPr lang="en-US">
                <a:latin typeface="+mn-lt"/>
              </a:rPr>
              <a:pPr defTabSz="914608">
                <a:defRPr/>
              </a:pPr>
              <a:t>1</a:t>
            </a:fld>
            <a:endParaRPr lang="en-US" dirty="0">
              <a:latin typeface="+mn-lt"/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8603" y="2127717"/>
            <a:ext cx="7758545" cy="1143000"/>
          </a:xfrm>
        </p:spPr>
        <p:txBody>
          <a:bodyPr>
            <a:normAutofit fontScale="90000"/>
          </a:bodyPr>
          <a:lstStyle/>
          <a:p>
            <a:r>
              <a:rPr lang="en-US" sz="6500" dirty="0" smtClean="0">
                <a:latin typeface="Impact" pitchFamily="34" charset="0"/>
              </a:rPr>
              <a:t>Chapter Name</a:t>
            </a:r>
            <a:br>
              <a:rPr lang="en-US" sz="6500" dirty="0" smtClean="0">
                <a:latin typeface="Impact" pitchFamily="34" charset="0"/>
              </a:rPr>
            </a:br>
            <a:r>
              <a:rPr lang="en-US" sz="6500" dirty="0" smtClean="0">
                <a:latin typeface="Impact" pitchFamily="34" charset="0"/>
              </a:rPr>
              <a:t>Chapter Report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1330" y="3675529"/>
            <a:ext cx="6373091" cy="1748118"/>
          </a:xfrm>
        </p:spPr>
        <p:txBody>
          <a:bodyPr/>
          <a:lstStyle/>
          <a:p>
            <a:pPr>
              <a:lnSpc>
                <a:spcPct val="70000"/>
              </a:lnSpc>
            </a:pPr>
            <a:endParaRPr lang="en-US" dirty="0" smtClean="0"/>
          </a:p>
          <a:p>
            <a:pPr>
              <a:lnSpc>
                <a:spcPct val="70000"/>
              </a:lnSpc>
            </a:pPr>
            <a:r>
              <a:rPr lang="en-US" dirty="0" smtClean="0"/>
              <a:t>CRC 20xx</a:t>
            </a:r>
          </a:p>
          <a:p>
            <a:pPr>
              <a:lnSpc>
                <a:spcPct val="70000"/>
              </a:lnSpc>
            </a:pPr>
            <a:r>
              <a:rPr lang="en-US" dirty="0" smtClean="0"/>
              <a:t>Date</a:t>
            </a:r>
          </a:p>
          <a:p>
            <a:pPr>
              <a:lnSpc>
                <a:spcPct val="70000"/>
              </a:lnSpc>
            </a:pPr>
            <a:r>
              <a:rPr lang="en-US" dirty="0" smtClean="0"/>
              <a:t>Location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608">
              <a:defRPr/>
            </a:pPr>
            <a:fld id="{CE386994-7FA5-4886-A674-69D4A914ADC2}" type="slidenum">
              <a:rPr lang="en-US">
                <a:latin typeface="+mn-lt"/>
              </a:rPr>
              <a:pPr defTabSz="914608">
                <a:defRPr/>
              </a:pPr>
              <a:t>2</a:t>
            </a:fld>
            <a:endParaRPr lang="en-US" dirty="0">
              <a:latin typeface="+mn-lt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41796" y="0"/>
            <a:ext cx="7772977" cy="1143000"/>
          </a:xfrm>
        </p:spPr>
        <p:txBody>
          <a:bodyPr/>
          <a:lstStyle/>
          <a:p>
            <a:r>
              <a:rPr lang="en-US" smtClean="0"/>
              <a:t>Chapter Health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512" y="1505791"/>
            <a:ext cx="7772977" cy="4590209"/>
          </a:xfrm>
        </p:spPr>
        <p:txBody>
          <a:bodyPr/>
          <a:lstStyle/>
          <a:p>
            <a:r>
              <a:rPr lang="en-US" smtClean="0"/>
              <a:t>Chapter Net Growth</a:t>
            </a:r>
          </a:p>
          <a:p>
            <a:r>
              <a:rPr lang="en-US" smtClean="0"/>
              <a:t>Research Promotion Goal Met</a:t>
            </a:r>
          </a:p>
          <a:p>
            <a:r>
              <a:rPr lang="en-US" smtClean="0"/>
              <a:t>All Officers Positions Filled</a:t>
            </a:r>
          </a:p>
          <a:p>
            <a:r>
              <a:rPr lang="en-US" smtClean="0"/>
              <a:t>Multiple Subcommittee Members</a:t>
            </a:r>
          </a:p>
          <a:p>
            <a:r>
              <a:rPr lang="en-US" smtClean="0"/>
              <a:t>Meeting Attendance Trend</a:t>
            </a:r>
          </a:p>
          <a:p>
            <a:endParaRPr lang="en-US" smtClean="0"/>
          </a:p>
          <a:p>
            <a:pPr>
              <a:buFontTx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608">
              <a:defRPr/>
            </a:pPr>
            <a:fld id="{6C2BD2E3-C357-4906-97B0-0D5F70BE5A6B}" type="slidenum">
              <a:rPr lang="en-US">
                <a:latin typeface="+mn-lt"/>
              </a:rPr>
              <a:pPr defTabSz="914608">
                <a:defRPr/>
              </a:pPr>
              <a:t>3</a:t>
            </a:fld>
            <a:endParaRPr lang="en-US" dirty="0">
              <a:latin typeface="+mn-lt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741796" y="0"/>
            <a:ext cx="7772977" cy="1143000"/>
          </a:xfrm>
        </p:spPr>
        <p:txBody>
          <a:bodyPr/>
          <a:lstStyle/>
          <a:p>
            <a:r>
              <a:rPr lang="en-US" dirty="0" smtClean="0"/>
              <a:t>Chapter Goals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512" y="1505791"/>
            <a:ext cx="7772977" cy="4590209"/>
          </a:xfrm>
        </p:spPr>
        <p:txBody>
          <a:bodyPr/>
          <a:lstStyle/>
          <a:p>
            <a:endParaRPr lang="en-US" smtClean="0"/>
          </a:p>
          <a:p>
            <a:r>
              <a:rPr lang="en-US" smtClean="0"/>
              <a:t>Strengthen Leadership</a:t>
            </a:r>
          </a:p>
          <a:p>
            <a:r>
              <a:rPr lang="en-US" smtClean="0"/>
              <a:t>Increase Net Growth</a:t>
            </a:r>
          </a:p>
          <a:p>
            <a:r>
              <a:rPr lang="en-US" smtClean="0"/>
              <a:t>Increase Research Contribution</a:t>
            </a:r>
          </a:p>
          <a:p>
            <a:r>
              <a:rPr lang="en-US" smtClean="0"/>
              <a:t>Charter Student Chapter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608">
              <a:defRPr/>
            </a:pPr>
            <a:fld id="{2B4A98C9-FD6B-43F1-A64E-DA6BF79C8270}" type="slidenum">
              <a:rPr lang="en-US">
                <a:latin typeface="+mn-lt"/>
              </a:rPr>
              <a:pPr defTabSz="914608">
                <a:defRPr/>
              </a:pPr>
              <a:t>4</a:t>
            </a:fld>
            <a:endParaRPr lang="en-US" dirty="0">
              <a:latin typeface="+mn-lt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977" cy="1143000"/>
          </a:xfrm>
        </p:spPr>
        <p:txBody>
          <a:bodyPr/>
          <a:lstStyle/>
          <a:p>
            <a:r>
              <a:rPr lang="en-US" dirty="0" smtClean="0"/>
              <a:t>Chapter Highlights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-</a:t>
            </a:r>
            <a:endParaRPr lang="en-US" i="1" u="sng" smtClean="0">
              <a:solidFill>
                <a:schemeClr val="tx2"/>
              </a:solidFill>
            </a:endParaRPr>
          </a:p>
          <a:p>
            <a:r>
              <a:rPr lang="en-US" smtClean="0"/>
              <a:t>-</a:t>
            </a:r>
          </a:p>
          <a:p>
            <a:r>
              <a:rPr lang="en-US" smtClean="0"/>
              <a:t>-</a:t>
            </a:r>
          </a:p>
          <a:p>
            <a:pPr>
              <a:buFontTx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608">
              <a:defRPr/>
            </a:pPr>
            <a:fld id="{88EB7F74-946C-4015-AB2A-B00E0D09CD6E}" type="slidenum">
              <a:rPr lang="en-US">
                <a:latin typeface="+mn-lt"/>
              </a:rPr>
              <a:pPr defTabSz="914608">
                <a:defRPr/>
              </a:pPr>
              <a:t>5</a:t>
            </a:fld>
            <a:endParaRPr lang="en-US" dirty="0">
              <a:latin typeface="+mn-lt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741796" y="0"/>
            <a:ext cx="7772977" cy="1143000"/>
          </a:xfrm>
        </p:spPr>
        <p:txBody>
          <a:bodyPr/>
          <a:lstStyle/>
          <a:p>
            <a:r>
              <a:rPr lang="en-US" dirty="0" smtClean="0"/>
              <a:t>Chapter Challenges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-</a:t>
            </a:r>
          </a:p>
          <a:p>
            <a:r>
              <a:rPr lang="en-US" smtClean="0"/>
              <a:t>-</a:t>
            </a:r>
          </a:p>
          <a:p>
            <a:r>
              <a:rPr lang="en-US" smtClean="0"/>
              <a:t>-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608">
              <a:defRPr/>
            </a:pPr>
            <a:fld id="{8D6FDA74-B6D4-4010-A8B6-EB0F90EFE5A5}" type="slidenum">
              <a:rPr lang="en-US">
                <a:latin typeface="+mn-lt"/>
              </a:rPr>
              <a:pPr defTabSz="914608">
                <a:defRPr/>
              </a:pPr>
              <a:t>6</a:t>
            </a:fld>
            <a:endParaRPr lang="en-US" dirty="0">
              <a:latin typeface="+mn-lt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512" y="0"/>
            <a:ext cx="7772977" cy="1143000"/>
          </a:xfrm>
        </p:spPr>
        <p:txBody>
          <a:bodyPr/>
          <a:lstStyle/>
          <a:p>
            <a:r>
              <a:rPr lang="en-US" dirty="0" smtClean="0"/>
              <a:t>Chapter Special Events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512" y="1505791"/>
            <a:ext cx="7772977" cy="4590209"/>
          </a:xfrm>
        </p:spPr>
        <p:txBody>
          <a:bodyPr/>
          <a:lstStyle/>
          <a:p>
            <a:r>
              <a:rPr lang="en-US" smtClean="0"/>
              <a:t>Golf Tournament</a:t>
            </a:r>
          </a:p>
          <a:p>
            <a:r>
              <a:rPr lang="en-US" smtClean="0"/>
              <a:t>Barbecue</a:t>
            </a:r>
          </a:p>
          <a:p>
            <a:r>
              <a:rPr lang="en-US" smtClean="0"/>
              <a:t>Holiday Social</a:t>
            </a:r>
          </a:p>
          <a:p>
            <a:r>
              <a:rPr lang="en-US" smtClean="0"/>
              <a:t>Spouse’s Night Out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608">
              <a:defRPr/>
            </a:pPr>
            <a:fld id="{D727FCED-05CE-455A-AF1A-43411C2202D3}" type="slidenum">
              <a:rPr lang="en-US">
                <a:latin typeface="+mn-lt"/>
              </a:rPr>
              <a:pPr defTabSz="914608">
                <a:defRPr/>
              </a:pPr>
              <a:t>7</a:t>
            </a:fld>
            <a:endParaRPr lang="en-US" dirty="0">
              <a:latin typeface="+mn-lt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977" cy="1143000"/>
          </a:xfrm>
        </p:spPr>
        <p:txBody>
          <a:bodyPr/>
          <a:lstStyle/>
          <a:p>
            <a:r>
              <a:rPr lang="en-US" dirty="0" smtClean="0"/>
              <a:t>Financial Report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General Account</a:t>
            </a:r>
          </a:p>
          <a:p>
            <a:r>
              <a:rPr lang="en-US" smtClean="0"/>
              <a:t>Reserve Account</a:t>
            </a:r>
          </a:p>
          <a:p>
            <a:r>
              <a:rPr lang="en-US" smtClean="0"/>
              <a:t>Scholarship Fund</a:t>
            </a:r>
          </a:p>
          <a:p>
            <a:r>
              <a:rPr lang="en-US" smtClean="0"/>
              <a:t>CRC Fund</a:t>
            </a:r>
          </a:p>
          <a:p>
            <a:pPr>
              <a:buFontTx/>
              <a:buNone/>
            </a:pPr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76</Words>
  <Application>Microsoft Office PowerPoint</Application>
  <PresentationFormat>On-screen Show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Helvetica</vt:lpstr>
      <vt:lpstr>Impact</vt:lpstr>
      <vt:lpstr>Office Theme</vt:lpstr>
      <vt:lpstr>Chapter Name Chapter Report</vt:lpstr>
      <vt:lpstr>Chapter Health</vt:lpstr>
      <vt:lpstr>Chapter Goals</vt:lpstr>
      <vt:lpstr>Chapter Highlights</vt:lpstr>
      <vt:lpstr>Chapter Challenges</vt:lpstr>
      <vt:lpstr>Chapter Special Events</vt:lpstr>
      <vt:lpstr>Financial Report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 Blount</dc:creator>
  <cp:lastModifiedBy>Mitchell, Adreinne</cp:lastModifiedBy>
  <cp:revision>5</cp:revision>
  <dcterms:created xsi:type="dcterms:W3CDTF">2011-12-07T19:09:13Z</dcterms:created>
  <dcterms:modified xsi:type="dcterms:W3CDTF">2017-11-02T14:48:50Z</dcterms:modified>
</cp:coreProperties>
</file>