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3" r:id="rId5"/>
    <p:sldId id="264" r:id="rId6"/>
    <p:sldId id="258" r:id="rId7"/>
    <p:sldId id="262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4605" autoAdjust="0"/>
  </p:normalViewPr>
  <p:slideViewPr>
    <p:cSldViewPr snapToGrid="0">
      <p:cViewPr varScale="1">
        <p:scale>
          <a:sx n="36" d="100"/>
          <a:sy n="36" d="100"/>
        </p:scale>
        <p:origin x="48" y="8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Chiller Control training Board &amp; simulator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2017</a:t>
            </a:r>
          </a:p>
          <a:p>
            <a:r>
              <a:rPr lang="en-US" dirty="0" smtClean="0"/>
              <a:t>Instructor: </a:t>
            </a:r>
            <a:r>
              <a:rPr lang="en-US" dirty="0" err="1" smtClean="0"/>
              <a:t>RusselL</a:t>
            </a:r>
            <a:r>
              <a:rPr lang="en-US" dirty="0" smtClean="0"/>
              <a:t> </a:t>
            </a:r>
            <a:r>
              <a:rPr lang="en-US" dirty="0" err="1" smtClean="0"/>
              <a:t>Marcks</a:t>
            </a:r>
            <a:endParaRPr lang="en-US" dirty="0" smtClean="0"/>
          </a:p>
          <a:p>
            <a:r>
              <a:rPr lang="en-US" dirty="0" smtClean="0"/>
              <a:t>Students: Paul Hawkins, Kenneth Wooten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Purpose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Design and Construction of Control Boards Simulating the controls for a Carrier </a:t>
            </a:r>
            <a:r>
              <a:rPr lang="en-US" b="1" dirty="0" smtClean="0"/>
              <a:t>30HWB018 Chiller</a:t>
            </a:r>
          </a:p>
          <a:p>
            <a:r>
              <a:rPr lang="en-US" dirty="0" smtClean="0"/>
              <a:t>Boards to be used to teach troubleshooting a chiller control circuit</a:t>
            </a:r>
          </a:p>
          <a:p>
            <a:r>
              <a:rPr lang="en-US" dirty="0" smtClean="0"/>
              <a:t>Avoids potential damage to expensive equipment</a:t>
            </a:r>
          </a:p>
          <a:p>
            <a:r>
              <a:rPr lang="en-US" dirty="0" smtClean="0"/>
              <a:t>allows students to troubleshoot different problems on identical circuits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25676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Components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Transformer and power switch</a:t>
            </a:r>
          </a:p>
          <a:p>
            <a:r>
              <a:rPr lang="en-US" dirty="0" smtClean="0"/>
              <a:t>Terminal Blocks</a:t>
            </a:r>
          </a:p>
          <a:p>
            <a:r>
              <a:rPr lang="en-US" dirty="0" smtClean="0"/>
              <a:t>Temperature Controller</a:t>
            </a:r>
          </a:p>
          <a:p>
            <a:r>
              <a:rPr lang="en-US" dirty="0" smtClean="0"/>
              <a:t>Bypass relay</a:t>
            </a:r>
          </a:p>
          <a:p>
            <a:r>
              <a:rPr lang="en-US" dirty="0" smtClean="0"/>
              <a:t>Control module</a:t>
            </a:r>
          </a:p>
          <a:p>
            <a:r>
              <a:rPr lang="en-US" smtClean="0"/>
              <a:t>relay</a:t>
            </a:r>
            <a:endParaRPr lang="en-US" smtClean="0"/>
          </a:p>
          <a:p>
            <a:r>
              <a:rPr lang="en-US" dirty="0" smtClean="0"/>
              <a:t>Decade Box/potentiometer/digital display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900" smtClean="0"/>
              <a:t>Indicator Lights</a:t>
            </a:r>
          </a:p>
          <a:p>
            <a:r>
              <a:rPr lang="en-US" sz="1900" smtClean="0"/>
              <a:t>Switches and Buttons</a:t>
            </a:r>
          </a:p>
          <a:p>
            <a:r>
              <a:rPr lang="en-US" sz="1900" smtClean="0"/>
              <a:t>18g Control wire</a:t>
            </a:r>
          </a:p>
          <a:p>
            <a:r>
              <a:rPr lang="en-US" sz="1900" smtClean="0"/>
              <a:t>Stake-ons</a:t>
            </a:r>
          </a:p>
          <a:p>
            <a:r>
              <a:rPr lang="en-US" sz="1900" smtClean="0"/>
              <a:t>Tools</a:t>
            </a:r>
          </a:p>
          <a:p>
            <a:pPr lvl="1"/>
            <a:r>
              <a:rPr lang="en-US" smtClean="0"/>
              <a:t>Wire stripper/crimp/cutter, Drill, Screw Drivers, multimeter</a:t>
            </a:r>
          </a:p>
        </p:txBody>
      </p:sp>
    </p:spTree>
    <p:extLst>
      <p:ext uri="{BB962C8B-B14F-4D97-AF65-F5344CB8AC3E}">
        <p14:creationId xmlns:p14="http://schemas.microsoft.com/office/powerpoint/2010/main" val="35486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Components in Cabinet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7703" y="3172749"/>
            <a:ext cx="3716592" cy="20905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t="22100" r="24675" b="9574"/>
          <a:stretch/>
        </p:blipFill>
        <p:spPr>
          <a:xfrm>
            <a:off x="2235301" y="3734000"/>
            <a:ext cx="1607574" cy="970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0" t="18359" r="40645" b="20852"/>
          <a:stretch/>
        </p:blipFill>
        <p:spPr>
          <a:xfrm rot="5400000">
            <a:off x="3040189" y="5302778"/>
            <a:ext cx="996977" cy="1128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t="4513" r="8579" b="2377"/>
          <a:stretch/>
        </p:blipFill>
        <p:spPr>
          <a:xfrm>
            <a:off x="7838768" y="2376771"/>
            <a:ext cx="2413179" cy="1549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7067" r="19979" b="10333"/>
          <a:stretch/>
        </p:blipFill>
        <p:spPr>
          <a:xfrm>
            <a:off x="7838768" y="4218040"/>
            <a:ext cx="1356851" cy="88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9092" r="8845" b="67778"/>
          <a:stretch/>
        </p:blipFill>
        <p:spPr>
          <a:xfrm>
            <a:off x="2440006" y="2739366"/>
            <a:ext cx="1949470" cy="33111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9" idx="3"/>
          </p:cNvCxnSpPr>
          <p:nvPr/>
        </p:nvCxnSpPr>
        <p:spPr>
          <a:xfrm>
            <a:off x="4389476" y="2904923"/>
            <a:ext cx="1267963" cy="43691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</p:cNvCxnSpPr>
          <p:nvPr/>
        </p:nvCxnSpPr>
        <p:spPr>
          <a:xfrm>
            <a:off x="3842875" y="4219447"/>
            <a:ext cx="1834299" cy="48544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0"/>
          </p:cNvCxnSpPr>
          <p:nvPr/>
        </p:nvCxnSpPr>
        <p:spPr>
          <a:xfrm flipV="1">
            <a:off x="4102804" y="5427194"/>
            <a:ext cx="1508586" cy="43971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</p:cNvCxnSpPr>
          <p:nvPr/>
        </p:nvCxnSpPr>
        <p:spPr>
          <a:xfrm flipH="1">
            <a:off x="6559826" y="3151519"/>
            <a:ext cx="1278942" cy="77474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1"/>
          </p:cNvCxnSpPr>
          <p:nvPr/>
        </p:nvCxnSpPr>
        <p:spPr>
          <a:xfrm flipH="1">
            <a:off x="6671144" y="4659388"/>
            <a:ext cx="1167624" cy="4550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40006" y="3129258"/>
            <a:ext cx="191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TERMINAL BLOCK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47640" y="4731404"/>
            <a:ext cx="189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BYPASS RELAY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92143" y="6365393"/>
            <a:ext cx="146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CONTACTOR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328744" y="2739366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TEMPERATURE CONTROLLER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347887" y="4420924"/>
            <a:ext cx="2523410" cy="38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CONTROL MODULE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Necessary Additional components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31676" r="54655" b="15612"/>
          <a:stretch/>
        </p:blipFill>
        <p:spPr>
          <a:xfrm rot="5400000">
            <a:off x="853738" y="2274733"/>
            <a:ext cx="2124367" cy="2004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4" t="6902" r="20404" b="10494"/>
          <a:stretch/>
        </p:blipFill>
        <p:spPr>
          <a:xfrm rot="10800000">
            <a:off x="4354943" y="2745789"/>
            <a:ext cx="4562767" cy="31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Process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Analyze and trace wires on chiller and on control wire ladder diagram</a:t>
            </a:r>
          </a:p>
          <a:p>
            <a:r>
              <a:rPr lang="en-US" smtClean="0"/>
              <a:t>Mount components to wood backboard with switches and instructor fault buttons </a:t>
            </a:r>
          </a:p>
          <a:p>
            <a:r>
              <a:rPr lang="en-US" smtClean="0"/>
              <a:t>Replicate wiring from chiller to simulator</a:t>
            </a:r>
          </a:p>
          <a:p>
            <a:r>
              <a:rPr lang="en-US" smtClean="0"/>
              <a:t>Test board with Decade Box*</a:t>
            </a:r>
          </a:p>
          <a:p>
            <a:r>
              <a:rPr lang="en-US" smtClean="0"/>
              <a:t>Retest Board with Potentiometer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Instructor faults and indicator lights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Faults</a:t>
            </a:r>
          </a:p>
          <a:p>
            <a:pPr lvl="1"/>
            <a:r>
              <a:rPr lang="en-US" dirty="0" smtClean="0"/>
              <a:t>Chilled water flow switch</a:t>
            </a:r>
          </a:p>
          <a:p>
            <a:pPr lvl="1"/>
            <a:r>
              <a:rPr lang="en-US" dirty="0" smtClean="0"/>
              <a:t>Chilled water pump switch</a:t>
            </a:r>
          </a:p>
          <a:p>
            <a:pPr lvl="1"/>
            <a:r>
              <a:rPr lang="en-US" dirty="0" smtClean="0"/>
              <a:t>Condenser interlock</a:t>
            </a:r>
          </a:p>
          <a:p>
            <a:pPr lvl="1"/>
            <a:r>
              <a:rPr lang="en-US" dirty="0" smtClean="0"/>
              <a:t>Low pressure</a:t>
            </a:r>
          </a:p>
          <a:p>
            <a:pPr lvl="1"/>
            <a:r>
              <a:rPr lang="en-US" dirty="0" smtClean="0"/>
              <a:t>High pressure</a:t>
            </a:r>
          </a:p>
          <a:p>
            <a:pPr lvl="1"/>
            <a:r>
              <a:rPr lang="en-US" dirty="0" smtClean="0"/>
              <a:t>Discharge Thermostat</a:t>
            </a:r>
          </a:p>
          <a:p>
            <a:pPr lvl="1"/>
            <a:r>
              <a:rPr lang="en-US" b="1" dirty="0" smtClean="0"/>
              <a:t>Demand limit</a:t>
            </a:r>
          </a:p>
          <a:p>
            <a:pPr lvl="1"/>
            <a:r>
              <a:rPr lang="en-US" dirty="0" smtClean="0"/>
              <a:t>Alarm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Indicator lights (represent operation)</a:t>
            </a:r>
          </a:p>
          <a:p>
            <a:pPr lvl="1"/>
            <a:r>
              <a:rPr lang="en-US" dirty="0" smtClean="0"/>
              <a:t>Compressor</a:t>
            </a:r>
          </a:p>
          <a:p>
            <a:pPr lvl="1"/>
            <a:r>
              <a:rPr lang="en-US" dirty="0" smtClean="0"/>
              <a:t>Oil Heater</a:t>
            </a:r>
          </a:p>
          <a:p>
            <a:pPr lvl="1"/>
            <a:r>
              <a:rPr lang="en-US" dirty="0" smtClean="0"/>
              <a:t>Compressor </a:t>
            </a:r>
            <a:r>
              <a:rPr lang="en-US" dirty="0" err="1" smtClean="0"/>
              <a:t>Unloader</a:t>
            </a:r>
            <a:r>
              <a:rPr lang="en-US" dirty="0" smtClean="0"/>
              <a:t> 1</a:t>
            </a:r>
          </a:p>
          <a:p>
            <a:pPr lvl="1"/>
            <a:r>
              <a:rPr lang="en-US" dirty="0" smtClean="0"/>
              <a:t>Compressor </a:t>
            </a:r>
            <a:r>
              <a:rPr lang="en-US" dirty="0" err="1" smtClean="0"/>
              <a:t>unloader</a:t>
            </a:r>
            <a:r>
              <a:rPr lang="en-US" dirty="0" smtClean="0"/>
              <a:t> 2</a:t>
            </a:r>
          </a:p>
          <a:p>
            <a:pPr lvl="1"/>
            <a:r>
              <a:rPr lang="en-US" dirty="0" smtClean="0"/>
              <a:t>Hot gas bypass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*Problems encountered and resolved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Decade box provided too much step change between resistances </a:t>
            </a:r>
          </a:p>
          <a:p>
            <a:pPr lvl="1"/>
            <a:r>
              <a:rPr lang="en-US" smtClean="0"/>
              <a:t>Needed smoother more realistic change in temperature to interact with Temperature controller properly</a:t>
            </a:r>
          </a:p>
          <a:p>
            <a:r>
              <a:rPr lang="en-US" smtClean="0"/>
              <a:t>Potentiometer used with accompanying digital display for smoother, more gradual change in resistance with “temperature” display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06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Outcomes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Gained knowledge of control circuitry Layout</a:t>
            </a:r>
          </a:p>
          <a:p>
            <a:r>
              <a:rPr lang="en-US" dirty="0" smtClean="0"/>
              <a:t>chiller control sequence of operation</a:t>
            </a:r>
          </a:p>
          <a:p>
            <a:r>
              <a:rPr lang="en-US" dirty="0" smtClean="0"/>
              <a:t>Reading and interpreting ladder diagrams</a:t>
            </a:r>
          </a:p>
          <a:p>
            <a:r>
              <a:rPr lang="en-US" dirty="0" smtClean="0"/>
              <a:t>Wiring Experience</a:t>
            </a:r>
          </a:p>
          <a:p>
            <a:r>
              <a:rPr lang="en-US" dirty="0" smtClean="0"/>
              <a:t>Troubleshooting approach and 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10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10749</TotalTime>
  <Words>265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Tw Cen MT</vt:lpstr>
      <vt:lpstr>Droplet</vt:lpstr>
      <vt:lpstr>Chiller Control training Board &amp; simulator</vt:lpstr>
      <vt:lpstr>Purpose and Objectives</vt:lpstr>
      <vt:lpstr>Components</vt:lpstr>
      <vt:lpstr>Components in Cabinet</vt:lpstr>
      <vt:lpstr>Necessary Additional components</vt:lpstr>
      <vt:lpstr>Process</vt:lpstr>
      <vt:lpstr>Instructor faults and indicator lights</vt:lpstr>
      <vt:lpstr>*Problems encountered and resolved</vt:lpstr>
      <vt:lpstr>Outcomes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Chiller Control training Board &amp; simulator</dc:title>
  <dc:creator>Paul Hawkins</dc:creator>
  <cp:lastModifiedBy>Paul Hawkins</cp:lastModifiedBy>
  <cp:revision>14</cp:revision>
  <dcterms:created xsi:type="dcterms:W3CDTF">2017-01-10T13:15:04Z</dcterms:created>
  <dcterms:modified xsi:type="dcterms:W3CDTF">2017-01-23T22:02:37Z</dcterms:modified>
</cp:coreProperties>
</file>