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7" r:id="rId3"/>
    <p:sldId id="258" r:id="rId4"/>
    <p:sldId id="278" r:id="rId5"/>
    <p:sldId id="283" r:id="rId6"/>
    <p:sldId id="284" r:id="rId7"/>
    <p:sldId id="285" r:id="rId8"/>
    <p:sldId id="260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3756A-8C3C-4F09-A71A-7E2920673FA7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BED30-EA1F-4D90-890B-051A163ACA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19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DAF85B-A443-4983-A27A-B7D252AC02A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EC888B-2633-47ED-BE67-3C2729C3DC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2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intent of</a:t>
            </a:r>
            <a:r>
              <a:rPr lang="en-US" baseline="0" dirty="0" smtClean="0"/>
              <a:t> this slide is to introduce the Student Design Competition – estimate less than 30 seconds – This entire Session should take 40-50 minutes to complete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79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intent is to provide an overview of the Design</a:t>
            </a:r>
            <a:r>
              <a:rPr lang="en-US" baseline="0" dirty="0" smtClean="0"/>
              <a:t> Competition – estimate is 3-4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6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</a:t>
            </a:r>
            <a:r>
              <a:rPr lang="en-US" baseline="0" dirty="0" smtClean="0"/>
              <a:t>illustrates the basic elements of the design competition – estimate is 3-4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89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slide illustrates the HVAC Design Calculations category – estimate is 3-4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94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slide illustrates the HVAC System Selection category – estimate is 3-4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51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slide illustrates the HVAC System Selection category – estimate is 3-4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slide illustrates the Applied Engineering Challenge category – estimate is 3-4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1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intent of this slide is</a:t>
            </a:r>
            <a:r>
              <a:rPr lang="en-US" baseline="0" dirty="0" smtClean="0"/>
              <a:t> to illustrate the great benefit ASHRAE gives to students – estimate is 2-3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1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slide illustrates the HVAC System Selection category – estimate is 3-4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74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2362201"/>
            <a:ext cx="76200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505200"/>
            <a:ext cx="62484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97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9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8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8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4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4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7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0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6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2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D9DA-FB88-4153-8DA9-34CCE736D015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7620000" cy="1447799"/>
          </a:xfrm>
        </p:spPr>
        <p:txBody>
          <a:bodyPr>
            <a:normAutofit/>
          </a:bodyPr>
          <a:lstStyle/>
          <a:p>
            <a:r>
              <a:rPr lang="en-US" b="1" dirty="0" smtClean="0"/>
              <a:t>Student Activities</a:t>
            </a:r>
            <a:br>
              <a:rPr lang="en-US" b="1" dirty="0" smtClean="0"/>
            </a:br>
            <a:r>
              <a:rPr lang="en-US" b="1" dirty="0" smtClean="0"/>
              <a:t>CRC Workshop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572000"/>
            <a:ext cx="6248400" cy="22098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Design Competition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ASHRAE_logo_cmyk_transpar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204216"/>
            <a:ext cx="3079117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4 major categories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HVAC Design Calculations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HVAC System Selection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ISBD (Integrated </a:t>
            </a:r>
            <a:r>
              <a:rPr lang="en-US" sz="2000" dirty="0">
                <a:solidFill>
                  <a:schemeClr val="tx1"/>
                </a:solidFill>
              </a:rPr>
              <a:t>S</a:t>
            </a:r>
            <a:r>
              <a:rPr lang="en-US" sz="2000" dirty="0" smtClean="0">
                <a:solidFill>
                  <a:schemeClr val="tx1"/>
                </a:solidFill>
              </a:rPr>
              <a:t>ystem </a:t>
            </a:r>
            <a:r>
              <a:rPr lang="en-US" sz="2000" dirty="0">
                <a:solidFill>
                  <a:schemeClr val="tx1"/>
                </a:solidFill>
              </a:rPr>
              <a:t>B</a:t>
            </a:r>
            <a:r>
              <a:rPr lang="en-US" sz="2000" dirty="0" smtClean="0">
                <a:solidFill>
                  <a:schemeClr val="tx1"/>
                </a:solidFill>
              </a:rPr>
              <a:t>uilding </a:t>
            </a:r>
            <a:r>
              <a:rPr lang="en-US" sz="2000" dirty="0">
                <a:solidFill>
                  <a:schemeClr val="tx1"/>
                </a:solidFill>
              </a:rPr>
              <a:t>D</a:t>
            </a:r>
            <a:r>
              <a:rPr lang="en-US" sz="2000" dirty="0" smtClean="0">
                <a:solidFill>
                  <a:schemeClr val="tx1"/>
                </a:solidFill>
              </a:rPr>
              <a:t>esign)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Applied Engineering Challenge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Each category has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,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, 3</a:t>
            </a:r>
            <a:r>
              <a:rPr lang="en-US" sz="2400" baseline="30000" dirty="0" smtClean="0">
                <a:solidFill>
                  <a:schemeClr val="tx1"/>
                </a:solidFill>
              </a:rPr>
              <a:t>rd</a:t>
            </a:r>
            <a:r>
              <a:rPr lang="en-US" sz="2400" dirty="0" smtClean="0">
                <a:solidFill>
                  <a:schemeClr val="tx1"/>
                </a:solidFill>
              </a:rPr>
              <a:t> &amp; “Rising Star” awards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Students from all </a:t>
            </a:r>
            <a:r>
              <a:rPr lang="en-US" sz="2400" dirty="0" smtClean="0">
                <a:solidFill>
                  <a:schemeClr val="tx1"/>
                </a:solidFill>
              </a:rPr>
              <a:t>over the world can </a:t>
            </a:r>
            <a:r>
              <a:rPr lang="en-US" sz="2400" dirty="0">
                <a:solidFill>
                  <a:schemeClr val="tx1"/>
                </a:solidFill>
              </a:rPr>
              <a:t>participate including technology and architectural </a:t>
            </a:r>
            <a:r>
              <a:rPr lang="en-US" sz="2400" dirty="0" smtClean="0">
                <a:solidFill>
                  <a:schemeClr val="tx1"/>
                </a:solidFill>
              </a:rPr>
              <a:t>schools. They do not have to be ASHRAE Student Branches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Its purpose is to promote ASHRAE (and the HVACR industry) to as wide a spectrum of students as possible</a:t>
            </a:r>
          </a:p>
        </p:txBody>
      </p:sp>
    </p:spTree>
    <p:extLst>
      <p:ext uri="{BB962C8B-B14F-4D97-AF65-F5344CB8AC3E}">
        <p14:creationId xmlns:p14="http://schemas.microsoft.com/office/powerpoint/2010/main" val="122574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Basis of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Multi-story building located somewhere in the world with Schematic Architectural drawings 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OPR is developed to illustrate building use and owner expectations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Each category has explanations to assist the intent and expectations for the students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Not everything students need will be there (purposely)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We want students to reach out to mentors.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397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HVAC Design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Intended for schools with a limited exposure to HVAC and/or technology schools with limited engineering exposure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Students Must: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Complete Heat Gain/Heat Loss Calculations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Follow ASHRAE Standards 55, 62.1 &amp; 90.1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Design a complete HVAC system (given)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Illustrate the design process (the how factor)</a:t>
            </a:r>
          </a:p>
        </p:txBody>
      </p:sp>
    </p:spTree>
    <p:extLst>
      <p:ext uri="{BB962C8B-B14F-4D97-AF65-F5344CB8AC3E}">
        <p14:creationId xmlns:p14="http://schemas.microsoft.com/office/powerpoint/2010/main" val="423533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HVAC System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Intended for schools with a deeper exposure to HVAC</a:t>
            </a: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Students Must: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Complete a full Life Cycle Analysis of the building to determine the best HVAC System Selection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Follow ASHRAE Standard 189.1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Persuade the reader (creativity)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Illustrate why and how to support “HVAC System of Choice”</a:t>
            </a:r>
          </a:p>
        </p:txBody>
      </p:sp>
    </p:spTree>
    <p:extLst>
      <p:ext uri="{BB962C8B-B14F-4D97-AF65-F5344CB8AC3E}">
        <p14:creationId xmlns:p14="http://schemas.microsoft.com/office/powerpoint/2010/main" val="155398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ISBD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Intended for schools with a deep exposure to integrated building design and high performance buildings</a:t>
            </a: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Students Must: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Redesign the building to illustrate an energy efficient sustainable design that approaches “ZERO ENERGY”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Follow LEED and ASHRAE Standard 189.1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Teams should illustrate integrated design process (architects, engineers and others working as one)</a:t>
            </a:r>
          </a:p>
        </p:txBody>
      </p:sp>
    </p:spTree>
    <p:extLst>
      <p:ext uri="{BB962C8B-B14F-4D97-AF65-F5344CB8AC3E}">
        <p14:creationId xmlns:p14="http://schemas.microsoft.com/office/powerpoint/2010/main" val="371529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Applied Engineering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Intended for all Engineering Programs with the intent to challenge students to solve an engineering problem related environment issues that impact people</a:t>
            </a: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Students Must: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Analyze the given problem which could involve energy, environmental issues, renewable energy applied to engineering challenges, etc…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Illustrate with detailed engineering how the problem can be uniquely solved</a:t>
            </a:r>
          </a:p>
        </p:txBody>
      </p:sp>
    </p:spTree>
    <p:extLst>
      <p:ext uri="{BB962C8B-B14F-4D97-AF65-F5344CB8AC3E}">
        <p14:creationId xmlns:p14="http://schemas.microsoft.com/office/powerpoint/2010/main" val="403756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Award</a:t>
            </a:r>
            <a:r>
              <a:rPr lang="fr-CA" dirty="0" smtClean="0"/>
              <a:t> </a:t>
            </a:r>
            <a:r>
              <a:rPr lang="fr-CA" dirty="0" err="1" smtClean="0"/>
              <a:t>Winning</a:t>
            </a:r>
            <a:r>
              <a:rPr lang="fr-CA" dirty="0" smtClean="0"/>
              <a:t> Teams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33528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Winning teams are recognized by ASHRAE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Students are given plaques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Schools are given compensation for coming to the Student Program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5943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828800"/>
            <a:ext cx="495300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Teams need to register with ASHRAE</a:t>
            </a: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Due Dates (timeline):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Teams must submit in first week of May (date given on ASHRAE website)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Local chapters must judge first level by mid </a:t>
            </a:r>
            <a:r>
              <a:rPr lang="en-US" dirty="0">
                <a:solidFill>
                  <a:schemeClr val="tx1"/>
                </a:solidFill>
              </a:rPr>
              <a:t>May (date given on ASHRAE website</a:t>
            </a:r>
            <a:r>
              <a:rPr lang="en-US" dirty="0" smtClean="0">
                <a:solidFill>
                  <a:schemeClr val="tx1"/>
                </a:solidFill>
              </a:rPr>
              <a:t>) – </a:t>
            </a:r>
            <a:r>
              <a:rPr lang="en-US" b="1" u="sng" dirty="0" smtClean="0">
                <a:solidFill>
                  <a:srgbClr val="FF0000"/>
                </a:solidFill>
              </a:rPr>
              <a:t>THIS IS YOU!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Region judging is done by SAC RVC – completed by June 1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Society judging is done at summer annual meeting in June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First week of August winning teams are notified</a:t>
            </a:r>
          </a:p>
        </p:txBody>
      </p:sp>
    </p:spTree>
    <p:extLst>
      <p:ext uri="{BB962C8B-B14F-4D97-AF65-F5344CB8AC3E}">
        <p14:creationId xmlns:p14="http://schemas.microsoft.com/office/powerpoint/2010/main" val="287036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623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Student Activities CRC Workshop</vt:lpstr>
      <vt:lpstr> Overview</vt:lpstr>
      <vt:lpstr> Basis of the Project</vt:lpstr>
      <vt:lpstr> HVAC Design Calculations</vt:lpstr>
      <vt:lpstr> HVAC System Selection</vt:lpstr>
      <vt:lpstr> ISBD</vt:lpstr>
      <vt:lpstr> Applied Engineering Challenge</vt:lpstr>
      <vt:lpstr>Award Winning Teams</vt:lpstr>
      <vt:lpstr> The Process</vt:lpstr>
    </vt:vector>
  </TitlesOfParts>
  <Company>Kellen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Searcy, Melba</dc:creator>
  <cp:lastModifiedBy>Sigman, Emily</cp:lastModifiedBy>
  <cp:revision>184</cp:revision>
  <dcterms:created xsi:type="dcterms:W3CDTF">2011-06-10T18:48:52Z</dcterms:created>
  <dcterms:modified xsi:type="dcterms:W3CDTF">2017-12-13T20:44:05Z</dcterms:modified>
</cp:coreProperties>
</file>