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7" r:id="rId3"/>
    <p:sldId id="283" r:id="rId4"/>
    <p:sldId id="284" r:id="rId5"/>
    <p:sldId id="285" r:id="rId6"/>
    <p:sldId id="286" r:id="rId7"/>
    <p:sldId id="287" r:id="rId8"/>
    <p:sldId id="28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4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3756A-8C3C-4F09-A71A-7E2920673FA7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ED30-EA1F-4D90-890B-051A163AC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9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DAF85B-A443-4983-A27A-B7D252AC02A1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EC888B-2633-47ED-BE67-3C2729C3D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888B-2633-47ED-BE67-3C2729C3DC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intent is to explain the purpose of K-12 and illustrate its importance to ASHRAE</a:t>
            </a:r>
            <a:r>
              <a:rPr lang="en-US" baseline="0" dirty="0"/>
              <a:t> – estimate is 2-3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888B-2633-47ED-BE67-3C2729C3DC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illustrates that</a:t>
            </a:r>
            <a:r>
              <a:rPr lang="en-US" baseline="0" dirty="0"/>
              <a:t> even young kids can enjoy the experience of STEM related activities and open their minds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888B-2633-47ED-BE67-3C2729C3DC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illustrates the importance of reaching out to middle school age kids and get them to see potential careers with STEM/HVAC before they are influenced by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888B-2633-47ED-BE67-3C2729C3DC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for visits to high school age kids and illustrating careers related to STEM &amp; HVAC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888B-2633-47ED-BE67-3C2729C3DC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demonstrate</a:t>
            </a:r>
            <a:r>
              <a:rPr lang="en-US" baseline="0" dirty="0"/>
              <a:t> the ASHRAE K-12 website and play the video of the Georgia Aquarium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888B-2633-47ED-BE67-3C2729C3DC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5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where you add the demonstrations</a:t>
            </a:r>
            <a:r>
              <a:rPr lang="en-US" baseline="0" dirty="0"/>
              <a:t> for group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888B-2633-47ED-BE67-3C2729C3DC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4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362201"/>
            <a:ext cx="76200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505200"/>
            <a:ext cx="62484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9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9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8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8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4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0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6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2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D9DA-FB88-4153-8DA9-34CCE736D01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9246-AACF-4459-9095-600FFF10E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9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ashraek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ashraek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ashraek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ashraek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StudentsVisitGAAquarium.wmv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aper%20Airplanes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62200"/>
            <a:ext cx="7620000" cy="1447799"/>
          </a:xfrm>
        </p:spPr>
        <p:txBody>
          <a:bodyPr>
            <a:normAutofit/>
          </a:bodyPr>
          <a:lstStyle/>
          <a:p>
            <a:r>
              <a:rPr lang="en-US" b="1" dirty="0"/>
              <a:t>Student Activities</a:t>
            </a:r>
            <a:br>
              <a:rPr lang="en-US" b="1" dirty="0"/>
            </a:br>
            <a:r>
              <a:rPr lang="en-US" b="1" dirty="0"/>
              <a:t>CRC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572000"/>
            <a:ext cx="6248400" cy="2209800"/>
          </a:xfrm>
        </p:spPr>
        <p:txBody>
          <a:bodyPr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SHRAE_logo_cmyk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04216"/>
            <a:ext cx="307911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K-12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As “baby boomers” retire, ASHRAE membership has a high probability of shrinking (there is a strong need for membership replacement)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Kids are often unaware of what STEM careers are all about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ASHRAE is a key partner in STEM awareness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Each chapter should have a K-12 champion organizing membership involvement with K-12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K-12/STEM Chapter Leadership Award (like full circle)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Youth Outreach Award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K-12 </a:t>
            </a:r>
            <a:r>
              <a:rPr lang="fr-CA" dirty="0" err="1"/>
              <a:t>Activities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Reaching Students Grades K-5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4114800" cy="395128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Donate your time!  Utilize the K-12 resources on the ASHRAE Student Zone for local school visits.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Experiments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Use request form for posters, brochures, giveaways and videos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Presentation aides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K-12 Discussion Forum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943600"/>
            <a:ext cx="276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www.ashrae.org/ashraek12</a:t>
            </a:r>
            <a:endParaRPr lang="en-US" dirty="0"/>
          </a:p>
        </p:txBody>
      </p:sp>
      <p:pic>
        <p:nvPicPr>
          <p:cNvPr id="8" name="Picture 7" descr="ASHRAE_elementary_low_Pa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371600"/>
            <a:ext cx="2954482" cy="38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8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K-12 </a:t>
            </a:r>
            <a:r>
              <a:rPr lang="fr-CA" dirty="0" err="1"/>
              <a:t>Activities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Reaching Students Grades 6-8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800600" cy="42672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Visit guidance counselors, science/math teachers and gifted coordinators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Tell them about your job</a:t>
            </a:r>
          </a:p>
          <a:p>
            <a:r>
              <a:rPr lang="en-US" sz="2000" dirty="0">
                <a:solidFill>
                  <a:schemeClr val="tx1"/>
                </a:solidFill>
              </a:rPr>
              <a:t>Show ASHRAE videos</a:t>
            </a:r>
          </a:p>
          <a:p>
            <a:r>
              <a:rPr lang="en-US" sz="2000" dirty="0">
                <a:solidFill>
                  <a:schemeClr val="tx1"/>
                </a:solidFill>
              </a:rPr>
              <a:t>Sponsor tours and awards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Participate in a science fair or activity with the Girl Scouts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Host a National Engineers Week activity (2nd week in February)</a:t>
            </a:r>
          </a:p>
          <a:p>
            <a:r>
              <a:rPr lang="en-US" sz="2000" dirty="0">
                <a:solidFill>
                  <a:schemeClr val="tx1"/>
                </a:solidFill>
              </a:rPr>
              <a:t>Utilize activities, resources and discussion forum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Request Brochures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6172200"/>
            <a:ext cx="276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www.ashrae.org/ashraek12</a:t>
            </a:r>
            <a:endParaRPr lang="en-US" dirty="0"/>
          </a:p>
        </p:txBody>
      </p:sp>
      <p:pic>
        <p:nvPicPr>
          <p:cNvPr id="8" name="Picture 7" descr="ASHRAE_MIDDLESCHOOL_low_Page_1.jpg"/>
          <p:cNvPicPr>
            <a:picLocks noChangeAspect="1"/>
          </p:cNvPicPr>
          <p:nvPr/>
        </p:nvPicPr>
        <p:blipFill>
          <a:blip r:embed="rId4" cstate="print"/>
          <a:srcRect l="66175"/>
          <a:stretch>
            <a:fillRect/>
          </a:stretch>
        </p:blipFill>
        <p:spPr>
          <a:xfrm>
            <a:off x="5562600" y="1295400"/>
            <a:ext cx="2544031" cy="48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0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K-12 </a:t>
            </a:r>
            <a:r>
              <a:rPr lang="fr-CA" dirty="0" err="1"/>
              <a:t>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495800" cy="639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Reaching Students Grades 9-12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9530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Visit classes, counselors, science/math teachers &amp; gifted coordinators</a:t>
            </a:r>
          </a:p>
          <a:p>
            <a:r>
              <a:rPr lang="en-US" sz="3600" dirty="0">
                <a:solidFill>
                  <a:schemeClr val="tx1"/>
                </a:solidFill>
              </a:rPr>
              <a:t>Organize visits of local colleges</a:t>
            </a:r>
          </a:p>
          <a:p>
            <a:r>
              <a:rPr lang="en-US" sz="3600" dirty="0">
                <a:solidFill>
                  <a:schemeClr val="tx1"/>
                </a:solidFill>
              </a:rPr>
              <a:t>Organize local technical tours</a:t>
            </a:r>
          </a:p>
          <a:p>
            <a:r>
              <a:rPr lang="en-US" sz="3600" dirty="0">
                <a:solidFill>
                  <a:schemeClr val="tx1"/>
                </a:solidFill>
              </a:rPr>
              <a:t>Tell them about your job</a:t>
            </a:r>
          </a:p>
          <a:p>
            <a:r>
              <a:rPr lang="en-US" sz="3600" dirty="0">
                <a:solidFill>
                  <a:schemeClr val="tx1"/>
                </a:solidFill>
              </a:rPr>
              <a:t>Serve on career panels or in career fairs</a:t>
            </a:r>
          </a:p>
          <a:p>
            <a:r>
              <a:rPr lang="en-US" sz="3600" dirty="0">
                <a:solidFill>
                  <a:schemeClr val="tx1"/>
                </a:solidFill>
              </a:rPr>
              <a:t>Recommend high school classes to take </a:t>
            </a:r>
          </a:p>
          <a:p>
            <a:r>
              <a:rPr lang="en-US" sz="3600" dirty="0">
                <a:solidFill>
                  <a:schemeClr val="tx1"/>
                </a:solidFill>
              </a:rPr>
              <a:t>Recommend colleges, Universities, trade and vocational schools </a:t>
            </a:r>
          </a:p>
          <a:p>
            <a:r>
              <a:rPr lang="en-US" sz="3600" dirty="0">
                <a:solidFill>
                  <a:schemeClr val="tx1"/>
                </a:solidFill>
              </a:rPr>
              <a:t>Host a National Engineers Week activity (2nd week in February)</a:t>
            </a:r>
          </a:p>
          <a:p>
            <a:r>
              <a:rPr lang="en-US" sz="3600" dirty="0">
                <a:solidFill>
                  <a:schemeClr val="tx1"/>
                </a:solidFill>
              </a:rPr>
              <a:t>Request Brochures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6172200"/>
            <a:ext cx="276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www.ashrae.org/ashraek12</a:t>
            </a:r>
            <a:endParaRPr lang="en-US" dirty="0"/>
          </a:p>
        </p:txBody>
      </p:sp>
      <p:pic>
        <p:nvPicPr>
          <p:cNvPr id="8" name="Picture 7" descr="ASHRAE_highschool_lowres_Page_1.jpg"/>
          <p:cNvPicPr>
            <a:picLocks noChangeAspect="1"/>
          </p:cNvPicPr>
          <p:nvPr/>
        </p:nvPicPr>
        <p:blipFill>
          <a:blip r:embed="rId4" cstate="print"/>
          <a:srcRect l="66667"/>
          <a:stretch>
            <a:fillRect/>
          </a:stretch>
        </p:blipFill>
        <p:spPr>
          <a:xfrm>
            <a:off x="5562600" y="1447800"/>
            <a:ext cx="2438400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3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K-12 </a:t>
            </a:r>
            <a:r>
              <a:rPr lang="fr-CA" dirty="0" err="1"/>
              <a:t>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6934200" cy="639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Introduce a Girl to Engineering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6002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ASHRAE has a promotional video aimed at middle school-aged girls introducing them engineering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Filmed at Georgia Aquarium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Demonstrates how HVAC&amp;R engineering is important to the well being of the marine life within the facility, as well as visitors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Video to be featured on </a:t>
            </a:r>
            <a:r>
              <a:rPr lang="en-US" sz="2000" dirty="0">
                <a:hlinkClick r:id="rId3"/>
              </a:rPr>
              <a:t>ASHRAE K-12 website </a:t>
            </a:r>
            <a:endParaRPr lang="en-US" sz="2000" dirty="0"/>
          </a:p>
        </p:txBody>
      </p:sp>
      <p:pic>
        <p:nvPicPr>
          <p:cNvPr id="9" name="Picture 8" descr="aquariumVide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038600"/>
            <a:ext cx="3505200" cy="197167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648200" y="41148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 action="ppaction://hlinkfile"/>
              </a:rPr>
              <a:t>Play Video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5638800"/>
            <a:ext cx="276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www.ashrae.org/ashraek12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5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2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>
                <a:solidFill>
                  <a:schemeClr val="tx1"/>
                </a:solidFill>
                <a:hlinkClick r:id="rId3" action="ppaction://hlinkpres?slideindex=1&amp;slidetitle="/>
              </a:rPr>
              <a:t>K-12 Activity Demo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1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have you connected with K-12 schools?</a:t>
            </a:r>
          </a:p>
          <a:p>
            <a:r>
              <a:rPr lang="en-US" dirty="0"/>
              <a:t>What K-12/STEM programs are your chapters involved in?</a:t>
            </a:r>
          </a:p>
        </p:txBody>
      </p:sp>
    </p:spTree>
    <p:extLst>
      <p:ext uri="{BB962C8B-B14F-4D97-AF65-F5344CB8AC3E}">
        <p14:creationId xmlns:p14="http://schemas.microsoft.com/office/powerpoint/2010/main" val="200597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8521</TotalTime>
  <Words>476</Words>
  <Application>Microsoft Office PowerPoint</Application>
  <PresentationFormat>On-screen Show (4:3)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Student Activities CRC Workshop</vt:lpstr>
      <vt:lpstr> K-12 Purpose</vt:lpstr>
      <vt:lpstr>K-12 Activities</vt:lpstr>
      <vt:lpstr>K-12 Activities</vt:lpstr>
      <vt:lpstr>K-12 Activities</vt:lpstr>
      <vt:lpstr>K-12 Activities</vt:lpstr>
      <vt:lpstr>K-12 Activities</vt:lpstr>
      <vt:lpstr>K-12</vt:lpstr>
    </vt:vector>
  </TitlesOfParts>
  <Company>Kellen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Searcy, Melba</dc:creator>
  <cp:lastModifiedBy>Thomson, Katie</cp:lastModifiedBy>
  <cp:revision>173</cp:revision>
  <dcterms:created xsi:type="dcterms:W3CDTF">2011-06-10T18:48:52Z</dcterms:created>
  <dcterms:modified xsi:type="dcterms:W3CDTF">2019-05-07T13:59:05Z</dcterms:modified>
</cp:coreProperties>
</file>