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7" r:id="rId3"/>
    <p:sldId id="279" r:id="rId4"/>
    <p:sldId id="280" r:id="rId5"/>
    <p:sldId id="258" r:id="rId6"/>
    <p:sldId id="282" r:id="rId7"/>
    <p:sldId id="278" r:id="rId8"/>
    <p:sldId id="28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63" autoAdjust="0"/>
    <p:restoredTop sz="94660"/>
  </p:normalViewPr>
  <p:slideViewPr>
    <p:cSldViewPr>
      <p:cViewPr varScale="1">
        <p:scale>
          <a:sx n="88" d="100"/>
          <a:sy n="88" d="100"/>
        </p:scale>
        <p:origin x="413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3756A-8C3C-4F09-A71A-7E2920673FA7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BED30-EA1F-4D90-890B-051A163ACA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19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DAF85B-A443-4983-A27A-B7D252AC02A1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EC888B-2633-47ED-BE67-3C2729C3DC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2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79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6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intent is to illustrate the overall structure of ASHRAE with a very general explanation – estimate</a:t>
            </a:r>
            <a:r>
              <a:rPr lang="en-US" baseline="0" dirty="0"/>
              <a:t> is 2-3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73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intent of this slide is to illustrate the connection of SAC to the structure of ASHRAE – estimate is 1-2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77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intent of this slide is</a:t>
            </a:r>
            <a:r>
              <a:rPr lang="en-US" baseline="0" dirty="0"/>
              <a:t> to illustrate what the core of SA is all about – estimate is 3 minutes plus time for the video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89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intent of this slide to create the “Need” behind why ASHRAE supports SAC – estimate is 4-5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94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RVCs will</a:t>
            </a:r>
            <a:r>
              <a:rPr lang="en-US" baseline="0" dirty="0"/>
              <a:t> need to update this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C888B-2633-47ED-BE67-3C2729C3DCE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96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2362201"/>
            <a:ext cx="76200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505200"/>
            <a:ext cx="6248400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9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9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8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8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4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4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7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0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6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2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D9DA-FB88-4153-8DA9-34CCE736D015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49246-AACF-4459-9095-600FFF10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xoR0i7DL2k&amp;context=C489d4ccADvjVQa1PpcFOnG_rI1ZPifp-DNxeojgBzWCixwC2iXbk=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7620000" cy="1447799"/>
          </a:xfrm>
        </p:spPr>
        <p:txBody>
          <a:bodyPr>
            <a:normAutofit/>
          </a:bodyPr>
          <a:lstStyle/>
          <a:p>
            <a:r>
              <a:rPr lang="en-US" b="1" dirty="0"/>
              <a:t>Student Activities</a:t>
            </a:r>
            <a:br>
              <a:rPr lang="en-US" b="1" dirty="0"/>
            </a:br>
            <a:r>
              <a:rPr lang="en-US" b="1" dirty="0"/>
              <a:t>CRC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572000"/>
            <a:ext cx="6248400" cy="2209800"/>
          </a:xfrm>
        </p:spPr>
        <p:txBody>
          <a:bodyPr/>
          <a:lstStyle/>
          <a:p>
            <a:pPr algn="ctr"/>
            <a:r>
              <a:rPr lang="en-US" sz="3200" b="1">
                <a:solidFill>
                  <a:schemeClr val="tx1"/>
                </a:solidFill>
              </a:rPr>
              <a:t>Introduction </a:t>
            </a:r>
            <a:r>
              <a:rPr lang="en-US" sz="3200" b="1" dirty="0">
                <a:solidFill>
                  <a:schemeClr val="tx1"/>
                </a:solidFill>
              </a:rPr>
              <a:t>and Overview</a:t>
            </a:r>
          </a:p>
        </p:txBody>
      </p:sp>
      <p:pic>
        <p:nvPicPr>
          <p:cNvPr id="5" name="Picture 4" descr="ASHRAE_logo_cmyk_transpare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204216"/>
            <a:ext cx="3079117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246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Welcome and 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Introductions (training team and participants)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Name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Chapter &amp; Position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One reason why you’re interested in Student Activities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What is one thing that you want to learn today?</a:t>
            </a:r>
          </a:p>
        </p:txBody>
      </p:sp>
    </p:spTree>
    <p:extLst>
      <p:ext uri="{BB962C8B-B14F-4D97-AF65-F5344CB8AC3E}">
        <p14:creationId xmlns:p14="http://schemas.microsoft.com/office/powerpoint/2010/main" val="122574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8854E6-E14D-41C9-B4E8-3A799665AB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381000"/>
            <a:ext cx="78486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886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Org Chart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t="9143"/>
          <a:stretch>
            <a:fillRect/>
          </a:stretch>
        </p:blipFill>
        <p:spPr bwMode="auto">
          <a:xfrm>
            <a:off x="1828800" y="2133600"/>
            <a:ext cx="5407915" cy="22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997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What Are The Purposes of 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Goals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Encourage the study of HVAC&amp;R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Promote careers in the HVAC&amp;R industry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Introduce ASHRAE student membership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Support existing ASHRAE student branches and encourage the development of new ASHRAE student branches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Promote grant and design competition programs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Promote math and science to K-12 students and describe how the study of math &amp; science can lead to an exciting career in engineering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54102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Video: </a:t>
            </a:r>
            <a:r>
              <a:rPr lang="en-US" i="1" dirty="0">
                <a:hlinkClick r:id="rId3"/>
              </a:rPr>
              <a:t>ASHRAE: Shaping Tomorrow’s Built Environment Today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1397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What Are The Purposes of SA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3505200" cy="4906963"/>
          </a:xfrm>
        </p:spPr>
        <p:txBody>
          <a:bodyPr/>
          <a:lstStyle/>
          <a:p>
            <a:r>
              <a:rPr lang="en-US" sz="2400" b="1" dirty="0"/>
              <a:t>“…we in ASHRAE have a responsibility to our Society to encourage students to obtain an education that will allow them to enter our industry.”</a:t>
            </a:r>
          </a:p>
          <a:p>
            <a:pPr marL="0" indent="0">
              <a:buNone/>
            </a:pPr>
            <a:r>
              <a:rPr lang="en-US" sz="2000" dirty="0"/>
              <a:t>- Student Activities Handbook </a:t>
            </a:r>
            <a:br>
              <a:rPr lang="en-US" sz="2000" dirty="0"/>
            </a:br>
            <a:r>
              <a:rPr lang="en-US" sz="2000" dirty="0"/>
              <a:t>for Chapter Chairs</a:t>
            </a:r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371600"/>
            <a:ext cx="4457156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What Are The Purposes of 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Motivation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Student Involvement is critical to membership retention within ASHRAE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Baby-Boomers are the large lump in the snake (not enough “X” &amp; “Y” generation membership to replace these active members)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Chapter Sustainability is linked to this need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Leadership for tomorrow = need for mentoring today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ASHRAE is bringing together many factions of research, design, construction, energy, sustainability, and the environment – it is not just an HVAC engineering society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Expanding membership diversity </a:t>
            </a:r>
          </a:p>
        </p:txBody>
      </p:sp>
    </p:spTree>
    <p:extLst>
      <p:ext uri="{BB962C8B-B14F-4D97-AF65-F5344CB8AC3E}">
        <p14:creationId xmlns:p14="http://schemas.microsoft.com/office/powerpoint/2010/main" val="4235330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SAC Responsibilities and </a:t>
            </a:r>
            <a:br>
              <a:rPr lang="en-US" sz="3200" dirty="0"/>
            </a:br>
            <a:r>
              <a:rPr lang="en-US" sz="3200" dirty="0"/>
              <a:t>Our Agenda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Topic 1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Topic 2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Topic 3</a:t>
            </a:r>
            <a:endParaRPr lang="en-US" sz="1800" dirty="0"/>
          </a:p>
          <a:p>
            <a:pPr>
              <a:spcAft>
                <a:spcPts val="600"/>
              </a:spcAft>
            </a:pPr>
            <a:r>
              <a:rPr lang="en-US" sz="2400" dirty="0"/>
              <a:t>Running Reports &amp; PAOE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Planning, MBOs</a:t>
            </a:r>
          </a:p>
        </p:txBody>
      </p:sp>
    </p:spTree>
    <p:extLst>
      <p:ext uri="{BB962C8B-B14F-4D97-AF65-F5344CB8AC3E}">
        <p14:creationId xmlns:p14="http://schemas.microsoft.com/office/powerpoint/2010/main" val="1673219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368</Words>
  <Application>Microsoft Office PowerPoint</Application>
  <PresentationFormat>On-screen Show (4:3)</PresentationFormat>
  <Paragraphs>49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Student Activities CRC Workshop</vt:lpstr>
      <vt:lpstr> Welcome and Introductions</vt:lpstr>
      <vt:lpstr>PowerPoint Presentation</vt:lpstr>
      <vt:lpstr>SA Org Chart</vt:lpstr>
      <vt:lpstr> What Are The Purposes of SA</vt:lpstr>
      <vt:lpstr> What Are The Purposes of SA</vt:lpstr>
      <vt:lpstr> What Are The Purposes of SA</vt:lpstr>
      <vt:lpstr>SAC Responsibilities and  Our Agenda for Today</vt:lpstr>
    </vt:vector>
  </TitlesOfParts>
  <Company>Kellen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Searcy, Melba</dc:creator>
  <cp:lastModifiedBy>Thomson, Katie</cp:lastModifiedBy>
  <cp:revision>169</cp:revision>
  <dcterms:created xsi:type="dcterms:W3CDTF">2011-06-10T18:48:52Z</dcterms:created>
  <dcterms:modified xsi:type="dcterms:W3CDTF">2020-06-05T12:24:08Z</dcterms:modified>
</cp:coreProperties>
</file>