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8"/>
    <p:restoredTop sz="96327"/>
  </p:normalViewPr>
  <p:slideViewPr>
    <p:cSldViewPr snapToGrid="0">
      <p:cViewPr varScale="1">
        <p:scale>
          <a:sx n="37" d="100"/>
          <a:sy n="37" d="100"/>
        </p:scale>
        <p:origin x="38" y="102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06B85E12-37FF-8F2A-65AE-2FD6BB8A28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F1037A5-3903-64E6-9E0A-27744CBB23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81CB8AC8-9798-1A8B-F5FB-0D2408EDD7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4000" y="3487831"/>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254064"/>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4" name="Picture 13" descr="A picture containing logo&#10;&#10;Description automatically generated">
            <a:extLst>
              <a:ext uri="{FF2B5EF4-FFF2-40B4-BE49-F238E27FC236}">
                <a16:creationId xmlns:a16="http://schemas.microsoft.com/office/drawing/2014/main" id="{50330167-2A47-3771-43AB-51B88FC56245}"/>
              </a:ext>
            </a:extLst>
          </p:cNvPr>
          <p:cNvPicPr>
            <a:picLocks noChangeAspect="1"/>
          </p:cNvPicPr>
          <p:nvPr userDrawn="1"/>
        </p:nvPicPr>
        <p:blipFill rotWithShape="1">
          <a:blip r:embed="rId2"/>
          <a:srcRect l="4216" t="2097" r="8651" b="71243"/>
          <a:stretch/>
        </p:blipFill>
        <p:spPr>
          <a:xfrm>
            <a:off x="0" y="0"/>
            <a:ext cx="12192000" cy="3123736"/>
          </a:xfrm>
          <a:prstGeom prst="rect">
            <a:avLst/>
          </a:prstGeom>
        </p:spPr>
      </p:pic>
      <p:pic>
        <p:nvPicPr>
          <p:cNvPr id="16" name="Picture 15" descr="Text&#10;&#10;Description automatically generated">
            <a:extLst>
              <a:ext uri="{FF2B5EF4-FFF2-40B4-BE49-F238E27FC236}">
                <a16:creationId xmlns:a16="http://schemas.microsoft.com/office/drawing/2014/main" id="{4742C352-753B-D7EB-9966-2179658AC0F8}"/>
              </a:ext>
            </a:extLst>
          </p:cNvPr>
          <p:cNvPicPr>
            <a:picLocks noChangeAspect="1"/>
          </p:cNvPicPr>
          <p:nvPr userDrawn="1"/>
        </p:nvPicPr>
        <p:blipFill>
          <a:blip r:embed="rId3"/>
          <a:stretch>
            <a:fillRect/>
          </a:stretch>
        </p:blipFill>
        <p:spPr>
          <a:xfrm>
            <a:off x="436562" y="869718"/>
            <a:ext cx="5178426" cy="1483790"/>
          </a:xfrm>
          <a:prstGeom prst="rect">
            <a:avLst/>
          </a:prstGeom>
        </p:spPr>
      </p:pic>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25600" y="4276725"/>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1E9CB9F0-9DC6-C816-FE15-FD16F15D56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10E049C3-EE51-E79B-64B9-82716863F0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11/16/2022</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A891-560D-4F8C-5211-F48A580C92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a:bodyPr>
          <a:lstStyle/>
          <a:p>
            <a:r>
              <a:rPr lang="en-US" sz="2400" dirty="0"/>
              <a:t>The PPT template is not required 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6A5F-6F85-1DD1-8A19-30354C9B6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r>
              <a:rPr lang="en-US" sz="1400" dirty="0">
                <a:solidFill>
                  <a:srgbClr val="FF0000"/>
                </a:solidFill>
              </a:rPr>
              <a:t>(Please delete this text box when you begin)</a:t>
            </a:r>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738664"/>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a:p>
            <a:pPr algn="ctr"/>
            <a:r>
              <a:rPr lang="en-US" sz="1400" dirty="0">
                <a:solidFill>
                  <a:srgbClr val="FF0000"/>
                </a:solidFill>
              </a:rPr>
              <a:t>(Please delete this text box when you begin)</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6154-60CC-BBF6-334E-7D2BE1B794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442365" y="4377104"/>
            <a:ext cx="4987038" cy="2246769"/>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a:p>
            <a:r>
              <a:rPr lang="en-US" sz="2000" dirty="0">
                <a:solidFill>
                  <a:srgbClr val="FF0000"/>
                </a:solidFill>
              </a:rPr>
              <a:t>(Please delete this text box when you begin)</a:t>
            </a:r>
          </a:p>
          <a:p>
            <a:endParaRPr lang="en-US" sz="2000" dirty="0"/>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293209"/>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p>
          <a:p>
            <a:pPr algn="ctr"/>
            <a:r>
              <a:rPr lang="en-US" sz="1600" dirty="0">
                <a:solidFill>
                  <a:srgbClr val="FF0000"/>
                </a:solidFill>
              </a:rPr>
              <a:t>(Please delete this text box when you begin)</a:t>
            </a:r>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DD82-F82D-EE3A-AFEF-678D6C906D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p>
          <a:p>
            <a:r>
              <a:rPr lang="en-US" sz="1800" dirty="0">
                <a:solidFill>
                  <a:srgbClr val="FF0000"/>
                </a:solidFill>
              </a:rPr>
              <a:t>(Please delete this text box when you begin)</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4175</TotalTime>
  <Words>594</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Outline/Agenda</vt:lpstr>
      <vt:lpstr>Outline/Agenda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26</cp:revision>
  <dcterms:created xsi:type="dcterms:W3CDTF">2022-08-18T17:50:21Z</dcterms:created>
  <dcterms:modified xsi:type="dcterms:W3CDTF">2022-11-16T20:19:58Z</dcterms:modified>
</cp:coreProperties>
</file>