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4"/>
  </p:sldMasterIdLst>
  <p:notesMasterIdLst>
    <p:notesMasterId r:id="rId19"/>
  </p:notesMasterIdLst>
  <p:handoutMasterIdLst>
    <p:handoutMasterId r:id="rId20"/>
  </p:handoutMasterIdLst>
  <p:sldIdLst>
    <p:sldId id="258" r:id="rId5"/>
    <p:sldId id="273" r:id="rId6"/>
    <p:sldId id="259" r:id="rId7"/>
    <p:sldId id="260" r:id="rId8"/>
    <p:sldId id="271" r:id="rId9"/>
    <p:sldId id="272" r:id="rId10"/>
    <p:sldId id="261" r:id="rId11"/>
    <p:sldId id="262" r:id="rId12"/>
    <p:sldId id="263" r:id="rId13"/>
    <p:sldId id="264" r:id="rId14"/>
    <p:sldId id="265" r:id="rId15"/>
    <p:sldId id="266" r:id="rId16"/>
    <p:sldId id="267"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autoAdjust="0"/>
  </p:normalViewPr>
  <p:slideViewPr>
    <p:cSldViewPr snapToGrid="0">
      <p:cViewPr varScale="1">
        <p:scale>
          <a:sx n="86" d="100"/>
          <a:sy n="86" d="100"/>
        </p:scale>
        <p:origin x="1243"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5" d="100"/>
          <a:sy n="65" d="100"/>
        </p:scale>
        <p:origin x="2299"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72A1CA9-7C79-469E-95ED-9247DCD4352C}" type="datetimeFigureOut">
              <a:rPr lang="en-US" smtClean="0"/>
              <a:t>11/18/2020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4D0020-174F-4474-B652-15292476CD4F}" type="slidenum">
              <a:rPr lang="en-US" smtClean="0"/>
              <a:t>‹#›</a:t>
            </a:fld>
            <a:endParaRPr lang="en-US"/>
          </a:p>
        </p:txBody>
      </p:sp>
    </p:spTree>
    <p:extLst>
      <p:ext uri="{BB962C8B-B14F-4D97-AF65-F5344CB8AC3E}">
        <p14:creationId xmlns:p14="http://schemas.microsoft.com/office/powerpoint/2010/main" val="1163707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62452-73BA-4B6E-95A5-E724D6377E4D}" type="datetimeFigureOut">
              <a:rPr lang="en-US" smtClean="0"/>
              <a:t>11/18/2020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D3D01E-8E1F-45A0-B4E0-8DAF0D6A9E6B}" type="slidenum">
              <a:rPr lang="en-US" smtClean="0"/>
              <a:t>‹#›</a:t>
            </a:fld>
            <a:endParaRPr lang="en-US"/>
          </a:p>
        </p:txBody>
      </p:sp>
    </p:spTree>
    <p:extLst>
      <p:ext uri="{BB962C8B-B14F-4D97-AF65-F5344CB8AC3E}">
        <p14:creationId xmlns:p14="http://schemas.microsoft.com/office/powerpoint/2010/main" val="356962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hyperlink" Target="mailto:name@emailaddress.com" TargetMode="External"/><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bg1">
            <a:alpha val="99000"/>
          </a:schemeClr>
        </a:solidFill>
        <a:effectLst/>
      </p:bgPr>
    </p:bg>
    <p:spTree>
      <p:nvGrpSpPr>
        <p:cNvPr id="1" name=""/>
        <p:cNvGrpSpPr/>
        <p:nvPr/>
      </p:nvGrpSpPr>
      <p:grpSpPr>
        <a:xfrm>
          <a:off x="0" y="0"/>
          <a:ext cx="0" cy="0"/>
          <a:chOff x="0" y="0"/>
          <a:chExt cx="0" cy="0"/>
        </a:xfrm>
      </p:grpSpPr>
      <p:pic>
        <p:nvPicPr>
          <p:cNvPr id="8" name="Picture 7" descr="Background pattern&#10;&#10;Description automatically generated">
            <a:extLst>
              <a:ext uri="{FF2B5EF4-FFF2-40B4-BE49-F238E27FC236}">
                <a16:creationId xmlns:a16="http://schemas.microsoft.com/office/drawing/2014/main" id="{1D26348E-2076-CD43-B2C9-43EC24B7F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391478"/>
            <a:ext cx="9110869" cy="5466521"/>
          </a:xfrm>
          <a:prstGeom prst="rect">
            <a:avLst/>
          </a:prstGeom>
        </p:spPr>
      </p:pic>
      <p:sp>
        <p:nvSpPr>
          <p:cNvPr id="29" name="Text Placeholder 3"/>
          <p:cNvSpPr>
            <a:spLocks noGrp="1"/>
          </p:cNvSpPr>
          <p:nvPr>
            <p:ph type="body" sz="half" idx="14" hasCustomPrompt="1"/>
          </p:nvPr>
        </p:nvSpPr>
        <p:spPr>
          <a:xfrm>
            <a:off x="1923874" y="3153839"/>
            <a:ext cx="5734646" cy="716778"/>
          </a:xfrm>
          <a:noFill/>
        </p:spPr>
        <p:txBody>
          <a:bodyPr>
            <a:noAutofit/>
          </a:bodyPr>
          <a:lstStyle>
            <a:lvl1pPr marL="0" indent="0" algn="ctr">
              <a:buFont typeface="Arial" panose="020B0604020202020204" pitchFamily="34" charset="0"/>
              <a:buNone/>
              <a:defRPr sz="2100" b="1"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dirty="0"/>
              <a:t>(i.e. Seminar 32 – Energy Efficient Design for Large Buildings) Use font size 40</a:t>
            </a:r>
          </a:p>
        </p:txBody>
      </p:sp>
      <p:sp>
        <p:nvSpPr>
          <p:cNvPr id="30" name="Text Placeholder 3"/>
          <p:cNvSpPr>
            <a:spLocks noGrp="1"/>
          </p:cNvSpPr>
          <p:nvPr>
            <p:ph type="body" sz="half" idx="15" hasCustomPrompt="1"/>
          </p:nvPr>
        </p:nvSpPr>
        <p:spPr>
          <a:xfrm>
            <a:off x="2672950" y="4062749"/>
            <a:ext cx="3891558" cy="716778"/>
          </a:xfrm>
          <a:noFill/>
        </p:spPr>
        <p:txBody>
          <a:bodyPr>
            <a:noAutofit/>
          </a:bodyPr>
          <a:lstStyle>
            <a:lvl1pPr marL="0" indent="0" algn="ctr">
              <a:buFont typeface="Arial" panose="020B0604020202020204" pitchFamily="34" charset="0"/>
              <a:buNone/>
              <a:defRPr sz="2400" b="1"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dirty="0"/>
              <a:t>Subtitle (i.e. Opportunities for Savings in large Hospitals) Use font size 32</a:t>
            </a:r>
          </a:p>
        </p:txBody>
      </p:sp>
      <p:sp>
        <p:nvSpPr>
          <p:cNvPr id="31" name="Text Placeholder 3"/>
          <p:cNvSpPr>
            <a:spLocks noGrp="1"/>
          </p:cNvSpPr>
          <p:nvPr>
            <p:ph type="body" sz="half" idx="16" hasCustomPrompt="1"/>
          </p:nvPr>
        </p:nvSpPr>
        <p:spPr>
          <a:xfrm>
            <a:off x="151332" y="3918468"/>
            <a:ext cx="1772543" cy="439352"/>
          </a:xfrm>
          <a:noFill/>
        </p:spPr>
        <p:txBody>
          <a:bodyPr>
            <a:noAutofit/>
          </a:bodyPr>
          <a:lstStyle>
            <a:lvl1pPr marL="0" indent="0" algn="ctr">
              <a:buFont typeface="Arial" panose="020B0604020202020204" pitchFamily="34" charset="0"/>
              <a:buNone/>
              <a:defRPr sz="1050" b="1"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dirty="0"/>
              <a:t>John Doe, Credentials</a:t>
            </a:r>
          </a:p>
        </p:txBody>
      </p:sp>
      <p:sp>
        <p:nvSpPr>
          <p:cNvPr id="32" name="Text Placeholder 3"/>
          <p:cNvSpPr>
            <a:spLocks noGrp="1"/>
          </p:cNvSpPr>
          <p:nvPr>
            <p:ph type="body" sz="half" idx="17" hasCustomPrompt="1"/>
          </p:nvPr>
        </p:nvSpPr>
        <p:spPr>
          <a:xfrm>
            <a:off x="151333" y="4412650"/>
            <a:ext cx="1772543" cy="439352"/>
          </a:xfrm>
          <a:noFill/>
        </p:spPr>
        <p:txBody>
          <a:bodyPr>
            <a:noAutofit/>
          </a:bodyPr>
          <a:lstStyle>
            <a:lvl1pPr marL="0" indent="0" algn="ctr">
              <a:buFont typeface="Arial" panose="020B0604020202020204" pitchFamily="34" charset="0"/>
              <a:buNone/>
              <a:defRPr sz="1050" b="1"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dirty="0"/>
              <a:t>Company Name</a:t>
            </a:r>
          </a:p>
        </p:txBody>
      </p:sp>
      <p:sp>
        <p:nvSpPr>
          <p:cNvPr id="33" name="Text Placeholder 3"/>
          <p:cNvSpPr>
            <a:spLocks noGrp="1"/>
          </p:cNvSpPr>
          <p:nvPr>
            <p:ph type="body" sz="half" idx="18" hasCustomPrompt="1"/>
          </p:nvPr>
        </p:nvSpPr>
        <p:spPr>
          <a:xfrm>
            <a:off x="151333" y="4907374"/>
            <a:ext cx="1772543" cy="439352"/>
          </a:xfrm>
          <a:noFill/>
        </p:spPr>
        <p:txBody>
          <a:bodyPr>
            <a:noAutofit/>
          </a:bodyPr>
          <a:lstStyle>
            <a:lvl1pPr marL="0" indent="0" algn="ctr">
              <a:buFont typeface="Arial" panose="020B0604020202020204" pitchFamily="34" charset="0"/>
              <a:buNone/>
              <a:defRPr sz="1050" b="1"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dirty="0"/>
              <a:t>jdoe@email.com</a:t>
            </a:r>
          </a:p>
        </p:txBody>
      </p:sp>
      <p:sp>
        <p:nvSpPr>
          <p:cNvPr id="34" name="Text Placeholder 3"/>
          <p:cNvSpPr>
            <a:spLocks noGrp="1"/>
          </p:cNvSpPr>
          <p:nvPr>
            <p:ph type="body" sz="half" idx="19" hasCustomPrompt="1"/>
          </p:nvPr>
        </p:nvSpPr>
        <p:spPr>
          <a:xfrm>
            <a:off x="151331" y="5407518"/>
            <a:ext cx="1772543" cy="439352"/>
          </a:xfrm>
          <a:noFill/>
        </p:spPr>
        <p:txBody>
          <a:bodyPr>
            <a:noAutofit/>
          </a:bodyPr>
          <a:lstStyle>
            <a:lvl1pPr marL="0" indent="0" algn="ctr">
              <a:buFont typeface="Arial" panose="020B0604020202020204" pitchFamily="34" charset="0"/>
              <a:buNone/>
              <a:defRPr sz="1050" b="1"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dirty="0"/>
              <a:t>Office Number (If you want)</a:t>
            </a:r>
          </a:p>
        </p:txBody>
      </p:sp>
      <p:sp>
        <p:nvSpPr>
          <p:cNvPr id="35" name="Text Placeholder 3"/>
          <p:cNvSpPr>
            <a:spLocks noGrp="1"/>
          </p:cNvSpPr>
          <p:nvPr>
            <p:ph type="body" sz="half" idx="20" hasCustomPrompt="1"/>
          </p:nvPr>
        </p:nvSpPr>
        <p:spPr>
          <a:xfrm>
            <a:off x="151331" y="5910851"/>
            <a:ext cx="1772543" cy="439352"/>
          </a:xfrm>
          <a:noFill/>
        </p:spPr>
        <p:txBody>
          <a:bodyPr>
            <a:noAutofit/>
          </a:bodyPr>
          <a:lstStyle>
            <a:lvl1pPr marL="0" indent="0" algn="ctr">
              <a:buFont typeface="Arial" panose="020B0604020202020204" pitchFamily="34" charset="0"/>
              <a:buNone/>
              <a:defRPr sz="1050" b="1"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dirty="0"/>
              <a:t>Cell Number (If you want)</a:t>
            </a:r>
          </a:p>
        </p:txBody>
      </p:sp>
      <p:sp>
        <p:nvSpPr>
          <p:cNvPr id="36" name="Content Placeholder 2"/>
          <p:cNvSpPr>
            <a:spLocks noGrp="1"/>
          </p:cNvSpPr>
          <p:nvPr>
            <p:ph idx="21" hasCustomPrompt="1"/>
          </p:nvPr>
        </p:nvSpPr>
        <p:spPr>
          <a:xfrm>
            <a:off x="7189986" y="4409961"/>
            <a:ext cx="1580380" cy="1568450"/>
          </a:xfrm>
        </p:spPr>
        <p:txBody>
          <a:bodyPr/>
          <a:lstStyle>
            <a:lvl1pPr marL="0" indent="0" algn="ctr">
              <a:buNone/>
              <a:defRPr>
                <a:solidFill>
                  <a:schemeClr val="tx1"/>
                </a:solidFill>
              </a:defRPr>
            </a:lvl1pPr>
          </a:lstStyle>
          <a:p>
            <a:pPr lvl="0"/>
            <a:r>
              <a:rPr lang="en-US" dirty="0"/>
              <a:t>Presenter Company Logo</a:t>
            </a:r>
          </a:p>
        </p:txBody>
      </p:sp>
      <p:sp>
        <p:nvSpPr>
          <p:cNvPr id="37" name="Text Placeholder 2"/>
          <p:cNvSpPr>
            <a:spLocks noGrp="1"/>
          </p:cNvSpPr>
          <p:nvPr>
            <p:ph type="body" sz="quarter" idx="22" hasCustomPrompt="1"/>
          </p:nvPr>
        </p:nvSpPr>
        <p:spPr>
          <a:xfrm>
            <a:off x="1923874" y="2354115"/>
            <a:ext cx="5734050" cy="717550"/>
          </a:xfrm>
        </p:spPr>
        <p:txBody>
          <a:bodyPr>
            <a:normAutofit/>
          </a:bodyPr>
          <a:lstStyle>
            <a:lvl1pPr marL="0" indent="0" algn="ctr" defTabSz="914400" rtl="0" eaLnBrk="1" latinLnBrk="0" hangingPunct="1">
              <a:lnSpc>
                <a:spcPct val="80000"/>
              </a:lnSpc>
              <a:spcBef>
                <a:spcPts val="1000"/>
              </a:spcBef>
              <a:buFont typeface="Arial" panose="020B0604020202020204" pitchFamily="34" charset="0"/>
              <a:buNone/>
              <a:defRPr lang="en-US" sz="3000" b="1" u="none" kern="1200" baseline="0" dirty="0" smtClean="0">
                <a:solidFill>
                  <a:schemeClr val="tx1"/>
                </a:solidFill>
                <a:latin typeface="+mn-lt"/>
                <a:ea typeface="+mn-ea"/>
                <a:cs typeface="+mn-cs"/>
              </a:defRPr>
            </a:lvl1pPr>
          </a:lstStyle>
          <a:p>
            <a:pPr lvl="0"/>
            <a:r>
              <a:rPr lang="en-US" dirty="0"/>
              <a:t>Overall Session Type, # and Title</a:t>
            </a:r>
          </a:p>
        </p:txBody>
      </p:sp>
      <p:pic>
        <p:nvPicPr>
          <p:cNvPr id="4" name="Picture 3" descr="Text&#10;&#10;Description automatically generated">
            <a:extLst>
              <a:ext uri="{FF2B5EF4-FFF2-40B4-BE49-F238E27FC236}">
                <a16:creationId xmlns:a16="http://schemas.microsoft.com/office/drawing/2014/main" id="{B99F8090-9DB3-4849-9365-667F5E960ED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72586" y="470016"/>
            <a:ext cx="4825172" cy="1473388"/>
          </a:xfrm>
          <a:prstGeom prst="rect">
            <a:avLst/>
          </a:prstGeom>
        </p:spPr>
      </p:pic>
    </p:spTree>
    <p:extLst>
      <p:ext uri="{BB962C8B-B14F-4D97-AF65-F5344CB8AC3E}">
        <p14:creationId xmlns:p14="http://schemas.microsoft.com/office/powerpoint/2010/main" val="395235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E386D-D596-43F8-8F7F-EC29E2E0A8BB}"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spTree>
    <p:extLst>
      <p:ext uri="{BB962C8B-B14F-4D97-AF65-F5344CB8AC3E}">
        <p14:creationId xmlns:p14="http://schemas.microsoft.com/office/powerpoint/2010/main" val="1432315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E386D-D596-43F8-8F7F-EC29E2E0A8BB}"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spTree>
    <p:extLst>
      <p:ext uri="{BB962C8B-B14F-4D97-AF65-F5344CB8AC3E}">
        <p14:creationId xmlns:p14="http://schemas.microsoft.com/office/powerpoint/2010/main" val="3942756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438" y="136526"/>
            <a:ext cx="7886700" cy="643543"/>
          </a:xfrm>
        </p:spPr>
        <p:txBody>
          <a:bodyPr>
            <a:normAutofit/>
          </a:bodyPr>
          <a:lstStyle>
            <a:lvl1pPr>
              <a:defRPr sz="2475" b="1">
                <a:solidFill>
                  <a:schemeClr val="bg1"/>
                </a:solidFill>
                <a:latin typeface="+mn-lt"/>
              </a:defRPr>
            </a:lvl1pPr>
          </a:lstStyle>
          <a:p>
            <a:r>
              <a:rPr lang="en-US" dirty="0"/>
              <a:t>(Blank Slide)</a:t>
            </a:r>
          </a:p>
        </p:txBody>
      </p:sp>
      <p:sp>
        <p:nvSpPr>
          <p:cNvPr id="7" name="Text Placeholder 3"/>
          <p:cNvSpPr>
            <a:spLocks noGrp="1"/>
          </p:cNvSpPr>
          <p:nvPr>
            <p:ph type="body" sz="half" idx="13" hasCustomPrompt="1"/>
          </p:nvPr>
        </p:nvSpPr>
        <p:spPr>
          <a:xfrm>
            <a:off x="944761" y="1416822"/>
            <a:ext cx="6549033" cy="4060053"/>
          </a:xfrm>
          <a:solidFill>
            <a:schemeClr val="bg1"/>
          </a:solidFill>
        </p:spPr>
        <p:txBody>
          <a:bodyPr>
            <a:noAutofit/>
          </a:bodyPr>
          <a:lstStyle>
            <a:lvl1pPr marL="0" indent="0" algn="l">
              <a:buFont typeface="Arial" panose="020B0604020202020204" pitchFamily="34" charset="0"/>
              <a:buNone/>
              <a:defRPr sz="1800"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dirty="0"/>
              <a:t>Click to add text</a:t>
            </a:r>
          </a:p>
        </p:txBody>
      </p:sp>
    </p:spTree>
    <p:extLst>
      <p:ext uri="{BB962C8B-B14F-4D97-AF65-F5344CB8AC3E}">
        <p14:creationId xmlns:p14="http://schemas.microsoft.com/office/powerpoint/2010/main" val="1532195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IA Learning Objectiv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1832372" y="4973334"/>
            <a:ext cx="5788654" cy="1639966"/>
          </a:xfrm>
          <a:prstGeom prst="rect">
            <a:avLst/>
          </a:prstGeom>
        </p:spPr>
      </p:pic>
      <p:sp>
        <p:nvSpPr>
          <p:cNvPr id="9" name="Text Placeholder 3"/>
          <p:cNvSpPr>
            <a:spLocks noGrp="1"/>
          </p:cNvSpPr>
          <p:nvPr>
            <p:ph type="body" sz="half" idx="12" hasCustomPrompt="1"/>
          </p:nvPr>
        </p:nvSpPr>
        <p:spPr>
          <a:xfrm>
            <a:off x="5793581" y="1355400"/>
            <a:ext cx="3328988" cy="1521280"/>
          </a:xfrm>
          <a:solidFill>
            <a:schemeClr val="tx2"/>
          </a:solidFill>
        </p:spPr>
        <p:txBody>
          <a:bodyPr/>
          <a:lstStyle>
            <a:lvl1pPr marL="0" indent="0" algn="r">
              <a:buNone/>
              <a:defRPr sz="1200" baseline="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These are the Overall Session Objectives that were submitted for CEU approval for the session and not just your portion. Your Session Chair should provide you with this information or it can be found at the bottom of your Speakers Corner.</a:t>
            </a:r>
          </a:p>
          <a:p>
            <a:pPr lvl="0"/>
            <a:endParaRPr lang="en-US" dirty="0"/>
          </a:p>
        </p:txBody>
      </p:sp>
      <p:sp>
        <p:nvSpPr>
          <p:cNvPr id="13" name="Text Placeholder 3"/>
          <p:cNvSpPr>
            <a:spLocks noGrp="1"/>
          </p:cNvSpPr>
          <p:nvPr>
            <p:ph type="body" sz="half" idx="13" hasCustomPrompt="1"/>
          </p:nvPr>
        </p:nvSpPr>
        <p:spPr>
          <a:xfrm>
            <a:off x="50007" y="1302522"/>
            <a:ext cx="1978819" cy="1521280"/>
          </a:xfrm>
          <a:solidFill>
            <a:schemeClr val="bg1"/>
          </a:solidFill>
        </p:spPr>
        <p:txBody>
          <a:bodyPr/>
          <a:lstStyle>
            <a:lvl1pPr marL="214313" indent="-214313" algn="l">
              <a:buFont typeface="Arial" panose="020B0604020202020204" pitchFamily="34" charset="0"/>
              <a:buChar char="•"/>
              <a:defRPr sz="1200"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Objective 1</a:t>
            </a:r>
          </a:p>
          <a:p>
            <a:pPr lvl="0"/>
            <a:r>
              <a:rPr lang="en-US" dirty="0"/>
              <a:t>Objective 2</a:t>
            </a:r>
          </a:p>
          <a:p>
            <a:pPr lvl="0"/>
            <a:r>
              <a:rPr lang="en-US" dirty="0"/>
              <a:t>Objective 3</a:t>
            </a:r>
          </a:p>
          <a:p>
            <a:pPr lvl="0"/>
            <a:r>
              <a:rPr lang="en-US" dirty="0"/>
              <a:t>Objective 4</a:t>
            </a:r>
          </a:p>
        </p:txBody>
      </p:sp>
      <p:sp>
        <p:nvSpPr>
          <p:cNvPr id="14" name="Text Placeholder 3"/>
          <p:cNvSpPr>
            <a:spLocks noGrp="1"/>
          </p:cNvSpPr>
          <p:nvPr>
            <p:ph type="body" sz="half" idx="14" hasCustomPrompt="1"/>
          </p:nvPr>
        </p:nvSpPr>
        <p:spPr>
          <a:xfrm>
            <a:off x="50006" y="133061"/>
            <a:ext cx="8336757" cy="888965"/>
          </a:xfrm>
          <a:noFill/>
        </p:spPr>
        <p:txBody>
          <a:bodyPr>
            <a:noAutofit/>
          </a:bodyPr>
          <a:lstStyle>
            <a:lvl1pPr marL="0" indent="0" algn="l">
              <a:buNone/>
              <a:defRPr sz="2475" b="1" baseline="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Learning Objectives</a:t>
            </a:r>
          </a:p>
        </p:txBody>
      </p:sp>
    </p:spTree>
    <p:extLst>
      <p:ext uri="{BB962C8B-B14F-4D97-AF65-F5344CB8AC3E}">
        <p14:creationId xmlns:p14="http://schemas.microsoft.com/office/powerpoint/2010/main" val="2089482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Acknowledgements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2869" y="117476"/>
            <a:ext cx="7886700" cy="643543"/>
          </a:xfrm>
        </p:spPr>
        <p:txBody>
          <a:bodyPr>
            <a:normAutofit/>
          </a:bodyPr>
          <a:lstStyle>
            <a:lvl1pPr>
              <a:defRPr lang="en-US" sz="2700" b="1" smtClean="0">
                <a:solidFill>
                  <a:schemeClr val="bg1"/>
                </a:solidFill>
              </a:defRPr>
            </a:lvl1pPr>
          </a:lstStyle>
          <a:p>
            <a:r>
              <a:rPr lang="en-US" sz="2475" b="1" dirty="0">
                <a:solidFill>
                  <a:schemeClr val="bg1"/>
                </a:solidFill>
                <a:latin typeface="+mn-lt"/>
              </a:rPr>
              <a:t>Acknowledgements</a:t>
            </a:r>
            <a:endParaRPr lang="en-US" dirty="0"/>
          </a:p>
        </p:txBody>
      </p:sp>
      <p:sp>
        <p:nvSpPr>
          <p:cNvPr id="11" name="Text Placeholder 3"/>
          <p:cNvSpPr>
            <a:spLocks noGrp="1"/>
          </p:cNvSpPr>
          <p:nvPr>
            <p:ph type="body" sz="half" idx="13" hasCustomPrompt="1"/>
          </p:nvPr>
        </p:nvSpPr>
        <p:spPr>
          <a:xfrm>
            <a:off x="723305" y="2064522"/>
            <a:ext cx="7697390" cy="2107428"/>
          </a:xfrm>
          <a:solidFill>
            <a:schemeClr val="bg1"/>
          </a:solidFill>
        </p:spPr>
        <p:txBody>
          <a:bodyPr>
            <a:noAutofit/>
          </a:bodyPr>
          <a:lstStyle>
            <a:lvl1pPr marL="0" indent="0" algn="l">
              <a:buFont typeface="Arial" panose="020B0604020202020204" pitchFamily="34" charset="0"/>
              <a:buNone/>
              <a:defRPr sz="2100"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dirty="0"/>
              <a:t>*Content: If you want to thank others for their help, only their names and affiliations can be listed (John Doe – TCY HVAC)</a:t>
            </a:r>
            <a:br>
              <a:rPr lang="en-US" dirty="0"/>
            </a:br>
            <a:br>
              <a:rPr lang="en-US" dirty="0"/>
            </a:br>
            <a:r>
              <a:rPr lang="en-US" dirty="0"/>
              <a:t>*No images or logos allowed</a:t>
            </a:r>
            <a:br>
              <a:rPr lang="en-US" dirty="0"/>
            </a:br>
            <a:br>
              <a:rPr lang="en-US" dirty="0"/>
            </a:br>
            <a:r>
              <a:rPr lang="en-US" dirty="0"/>
              <a:t>*No emails or phone numbers allowed</a:t>
            </a:r>
            <a:br>
              <a:rPr lang="en-US" dirty="0"/>
            </a:br>
            <a:br>
              <a:rPr lang="en-US" dirty="0"/>
            </a:br>
            <a:r>
              <a:rPr lang="en-US" dirty="0"/>
              <a:t>*List Potential Bias</a:t>
            </a:r>
          </a:p>
        </p:txBody>
      </p:sp>
    </p:spTree>
    <p:extLst>
      <p:ext uri="{BB962C8B-B14F-4D97-AF65-F5344CB8AC3E}">
        <p14:creationId xmlns:p14="http://schemas.microsoft.com/office/powerpoint/2010/main" val="652604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Outline/Agenda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0013" y="146050"/>
            <a:ext cx="7886700" cy="643543"/>
          </a:xfrm>
        </p:spPr>
        <p:txBody>
          <a:bodyPr>
            <a:normAutofit/>
          </a:bodyPr>
          <a:lstStyle>
            <a:lvl1pPr>
              <a:defRPr lang="en-US" sz="2475" b="1" smtClean="0">
                <a:solidFill>
                  <a:schemeClr val="bg1"/>
                </a:solidFill>
              </a:defRPr>
            </a:lvl1pPr>
          </a:lstStyle>
          <a:p>
            <a:r>
              <a:rPr lang="en-US" sz="2475" b="1" dirty="0">
                <a:solidFill>
                  <a:schemeClr val="bg1"/>
                </a:solidFill>
                <a:latin typeface="+mn-lt"/>
              </a:rPr>
              <a:t>Outline/Agenda</a:t>
            </a:r>
            <a:endParaRPr lang="en-US" dirty="0"/>
          </a:p>
        </p:txBody>
      </p:sp>
      <p:sp>
        <p:nvSpPr>
          <p:cNvPr id="11" name="Text Placeholder 3"/>
          <p:cNvSpPr>
            <a:spLocks noGrp="1"/>
          </p:cNvSpPr>
          <p:nvPr>
            <p:ph type="body" sz="half" idx="13" hasCustomPrompt="1"/>
          </p:nvPr>
        </p:nvSpPr>
        <p:spPr>
          <a:xfrm>
            <a:off x="944761" y="1416822"/>
            <a:ext cx="6549033" cy="2107428"/>
          </a:xfrm>
          <a:solidFill>
            <a:schemeClr val="bg1"/>
          </a:solidFill>
        </p:spPr>
        <p:txBody>
          <a:bodyPr>
            <a:noAutofit/>
          </a:bodyPr>
          <a:lstStyle>
            <a:lvl1pPr marL="0" indent="0" algn="l">
              <a:buFont typeface="Arial" panose="020B0604020202020204" pitchFamily="34" charset="0"/>
              <a:buNone/>
              <a:defRPr sz="2100"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altLang="en-US" u="sng" dirty="0">
                <a:latin typeface="Arial" panose="020B0604020202020204" pitchFamily="34" charset="0"/>
                <a:cs typeface="Arial" panose="020B0604020202020204" pitchFamily="34" charset="0"/>
              </a:rPr>
              <a:t>In accordance with the Conferences &amp; Expositions Committee (CEC) Commercialism Policy, you may not: </a:t>
            </a:r>
            <a:br>
              <a:rPr lang="en-US" altLang="en-US" u="sng" dirty="0">
                <a:latin typeface="Arial" panose="020B0604020202020204" pitchFamily="34" charset="0"/>
                <a:cs typeface="Arial" panose="020B0604020202020204" pitchFamily="34" charset="0"/>
              </a:rPr>
            </a:br>
            <a:br>
              <a:rPr lang="en-US" altLang="en-US" dirty="0">
                <a:latin typeface="Arial" panose="020B0604020202020204" pitchFamily="34" charset="0"/>
                <a:cs typeface="Arial" panose="020B0604020202020204" pitchFamily="34" charset="0"/>
              </a:rPr>
            </a:br>
            <a:r>
              <a:rPr lang="en-US" altLang="en-US" dirty="0">
                <a:latin typeface="Arial" panose="020B0604020202020204" pitchFamily="34" charset="0"/>
                <a:cs typeface="Arial" panose="020B0604020202020204" pitchFamily="34" charset="0"/>
              </a:rPr>
              <a:t>	*</a:t>
            </a:r>
            <a:r>
              <a:rPr lang="en-US" altLang="en-US" sz="1200" dirty="0">
                <a:latin typeface="Arial" panose="020B0604020202020204" pitchFamily="34" charset="0"/>
                <a:cs typeface="Arial" panose="020B0604020202020204" pitchFamily="34" charset="0"/>
              </a:rPr>
              <a:t>Reference or display trade names, logos, or products of HVAC&amp;R related 	organizations</a:t>
            </a:r>
            <a:br>
              <a:rPr lang="en-US" altLang="en-US" sz="1200" dirty="0">
                <a:latin typeface="Arial" panose="020B0604020202020204" pitchFamily="34" charset="0"/>
                <a:cs typeface="Arial" panose="020B0604020202020204" pitchFamily="34" charset="0"/>
              </a:rPr>
            </a:br>
            <a:r>
              <a:rPr lang="en-US" altLang="en-US" sz="1200" dirty="0">
                <a:latin typeface="Arial" panose="020B0604020202020204" pitchFamily="34" charset="0"/>
                <a:cs typeface="Arial" panose="020B0604020202020204" pitchFamily="34" charset="0"/>
              </a:rPr>
              <a:t>	*Infer that ASHRAE approves or endorses any product, software, or system for 	any </a:t>
            </a:r>
            <a:r>
              <a:rPr lang="en-US" altLang="en-US" dirty="0">
                <a:latin typeface="Arial" panose="020B0604020202020204" pitchFamily="34" charset="0"/>
                <a:cs typeface="Arial" panose="020B0604020202020204" pitchFamily="34" charset="0"/>
              </a:rPr>
              <a:t>reason.</a:t>
            </a:r>
            <a:br>
              <a:rPr lang="en-US" altLang="en-US" dirty="0">
                <a:latin typeface="Arial" panose="020B0604020202020204" pitchFamily="34" charset="0"/>
                <a:cs typeface="Arial" panose="020B0604020202020204" pitchFamily="34" charset="0"/>
              </a:rPr>
            </a:br>
            <a:br>
              <a:rPr lang="en-US" altLang="en-US" dirty="0">
                <a:latin typeface="Arial" panose="020B0604020202020204" pitchFamily="34" charset="0"/>
                <a:cs typeface="Arial" panose="020B0604020202020204" pitchFamily="34" charset="0"/>
              </a:rPr>
            </a:br>
            <a:r>
              <a:rPr lang="en-US" altLang="en-US" u="sng" dirty="0">
                <a:latin typeface="Arial" panose="020B0604020202020204" pitchFamily="34" charset="0"/>
                <a:cs typeface="Arial" panose="020B0604020202020204" pitchFamily="34" charset="0"/>
              </a:rPr>
              <a:t>Presentations </a:t>
            </a:r>
            <a:r>
              <a:rPr lang="en-US" altLang="en-US" b="1" u="sng" dirty="0">
                <a:solidFill>
                  <a:srgbClr val="FF0000"/>
                </a:solidFill>
                <a:latin typeface="Arial" panose="020B0604020202020204" pitchFamily="34" charset="0"/>
                <a:cs typeface="Arial" panose="020B0604020202020204" pitchFamily="34" charset="0"/>
              </a:rPr>
              <a:t>must</a:t>
            </a:r>
            <a:r>
              <a:rPr lang="en-US" altLang="en-US" u="sng" dirty="0">
                <a:latin typeface="Arial" panose="020B0604020202020204" pitchFamily="34" charset="0"/>
                <a:cs typeface="Arial" panose="020B0604020202020204" pitchFamily="34" charset="0"/>
              </a:rPr>
              <a:t> be submitted in advance</a:t>
            </a:r>
            <a:br>
              <a:rPr lang="en-US" altLang="en-US" u="sng" dirty="0">
                <a:latin typeface="Arial" panose="020B0604020202020204" pitchFamily="34" charset="0"/>
                <a:cs typeface="Arial" panose="020B0604020202020204" pitchFamily="34" charset="0"/>
              </a:rPr>
            </a:br>
            <a:br>
              <a:rPr lang="en-US" altLang="en-US" b="1" dirty="0">
                <a:latin typeface="Arial" panose="020B0604020202020204" pitchFamily="34" charset="0"/>
                <a:cs typeface="Arial" panose="020B0604020202020204" pitchFamily="34" charset="0"/>
              </a:rPr>
            </a:br>
            <a:r>
              <a:rPr lang="en-US" altLang="en-US" b="1" dirty="0">
                <a:latin typeface="Arial" panose="020B0604020202020204" pitchFamily="34" charset="0"/>
                <a:cs typeface="Arial" panose="020B0604020202020204" pitchFamily="34" charset="0"/>
              </a:rPr>
              <a:t>	*</a:t>
            </a:r>
            <a:r>
              <a:rPr lang="en-US" altLang="en-US" sz="1200" dirty="0">
                <a:latin typeface="Arial" panose="020B0604020202020204" pitchFamily="34" charset="0"/>
                <a:cs typeface="Arial" panose="020B0604020202020204" pitchFamily="34" charset="0"/>
              </a:rPr>
              <a:t>Presentations will be reviewed for commercialism. Once approved, no 	additional changes can be made. </a:t>
            </a:r>
            <a:br>
              <a:rPr lang="en-US" altLang="en-US" sz="1200" dirty="0">
                <a:latin typeface="Arial" panose="020B0604020202020204" pitchFamily="34" charset="0"/>
                <a:cs typeface="Arial" panose="020B0604020202020204" pitchFamily="34" charset="0"/>
              </a:rPr>
            </a:br>
            <a:r>
              <a:rPr lang="en-US" altLang="en-US" sz="1200" dirty="0">
                <a:latin typeface="Arial" panose="020B0604020202020204" pitchFamily="34" charset="0"/>
                <a:cs typeface="Arial" panose="020B0604020202020204" pitchFamily="34" charset="0"/>
              </a:rPr>
              <a:t> 	*Any changes requested must be made by the presenter. </a:t>
            </a:r>
            <a:br>
              <a:rPr lang="en-US" altLang="en-US" sz="1200" dirty="0">
                <a:latin typeface="Arial" panose="020B0604020202020204" pitchFamily="34" charset="0"/>
                <a:cs typeface="Arial" panose="020B0604020202020204" pitchFamily="34" charset="0"/>
              </a:rPr>
            </a:br>
            <a:r>
              <a:rPr lang="en-US" altLang="en-US" sz="1200" dirty="0">
                <a:latin typeface="Arial" panose="020B0604020202020204" pitchFamily="34" charset="0"/>
                <a:cs typeface="Arial" panose="020B0604020202020204" pitchFamily="34" charset="0"/>
              </a:rPr>
              <a:t>	*Speakers who do not submit a presentation in advance or have a rejected 	presentation on file will not be allowed to present.</a:t>
            </a:r>
            <a:br>
              <a:rPr lang="en-US" altLang="en-US" sz="1200" dirty="0">
                <a:latin typeface="Arial" panose="020B0604020202020204" pitchFamily="34" charset="0"/>
                <a:cs typeface="Arial" panose="020B0604020202020204" pitchFamily="34" charset="0"/>
              </a:rPr>
            </a:br>
            <a:r>
              <a:rPr lang="en-US" altLang="en-US" sz="1200" dirty="0">
                <a:latin typeface="Arial" panose="020B0604020202020204" pitchFamily="34" charset="0"/>
                <a:cs typeface="Arial" panose="020B0604020202020204" pitchFamily="34" charset="0"/>
              </a:rPr>
              <a:t>	*Review your e-mails for specific deadlines and upload instructions</a:t>
            </a:r>
            <a:endParaRPr lang="en-US" dirty="0"/>
          </a:p>
        </p:txBody>
      </p:sp>
    </p:spTree>
    <p:extLst>
      <p:ext uri="{BB962C8B-B14F-4D97-AF65-F5344CB8AC3E}">
        <p14:creationId xmlns:p14="http://schemas.microsoft.com/office/powerpoint/2010/main" val="6813035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Outline/Agenda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725" y="165101"/>
            <a:ext cx="7886700" cy="643543"/>
          </a:xfrm>
        </p:spPr>
        <p:txBody>
          <a:bodyPr>
            <a:normAutofit/>
          </a:bodyPr>
          <a:lstStyle>
            <a:lvl1pPr>
              <a:defRPr lang="en-US" sz="2475" b="1" smtClean="0">
                <a:solidFill>
                  <a:schemeClr val="bg1"/>
                </a:solidFill>
              </a:defRPr>
            </a:lvl1pPr>
          </a:lstStyle>
          <a:p>
            <a:r>
              <a:rPr lang="en-US" sz="2475" b="1" dirty="0">
                <a:solidFill>
                  <a:schemeClr val="bg1"/>
                </a:solidFill>
                <a:latin typeface="+mn-lt"/>
              </a:rPr>
              <a:t>Outline/Agenda</a:t>
            </a:r>
            <a:endParaRPr lang="en-US" dirty="0"/>
          </a:p>
        </p:txBody>
      </p:sp>
      <p:sp>
        <p:nvSpPr>
          <p:cNvPr id="11" name="Text Placeholder 3"/>
          <p:cNvSpPr>
            <a:spLocks noGrp="1"/>
          </p:cNvSpPr>
          <p:nvPr>
            <p:ph type="body" sz="half" idx="13" hasCustomPrompt="1"/>
          </p:nvPr>
        </p:nvSpPr>
        <p:spPr>
          <a:xfrm>
            <a:off x="944761" y="1416822"/>
            <a:ext cx="6549033" cy="2107428"/>
          </a:xfrm>
          <a:solidFill>
            <a:schemeClr val="bg1"/>
          </a:solidFill>
        </p:spPr>
        <p:txBody>
          <a:bodyPr>
            <a:noAutofit/>
          </a:bodyPr>
          <a:lstStyle>
            <a:lvl1pPr marL="0" indent="0" algn="l">
              <a:buFont typeface="Arial" panose="020B0604020202020204" pitchFamily="34" charset="0"/>
              <a:buNone/>
              <a:defRPr sz="2100"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sz="1500" dirty="0">
                <a:latin typeface="Arial" panose="020B0604020202020204" pitchFamily="34" charset="0"/>
                <a:cs typeface="Arial" panose="020B0604020202020204" pitchFamily="34" charset="0"/>
              </a:rPr>
              <a:t>*No Hyperlinks</a:t>
            </a:r>
            <a:br>
              <a:rPr lang="en-US" sz="1500" dirty="0">
                <a:latin typeface="Arial" panose="020B0604020202020204" pitchFamily="34" charset="0"/>
                <a:cs typeface="Arial" panose="020B0604020202020204" pitchFamily="34" charset="0"/>
              </a:rPr>
            </a:br>
            <a:br>
              <a:rPr lang="en-US" sz="1500"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*Research, programs, policy, legislation or name of organizations, software, government agencies and government-sponsored agencies may be referenced only in order to maintain presentation clarity and relevance. Modeling software products can be listed once and afterwards refer to generically (software 1, software 2)</a:t>
            </a:r>
            <a:endParaRPr lang="en-US" dirty="0"/>
          </a:p>
        </p:txBody>
      </p:sp>
    </p:spTree>
    <p:extLst>
      <p:ext uri="{BB962C8B-B14F-4D97-AF65-F5344CB8AC3E}">
        <p14:creationId xmlns:p14="http://schemas.microsoft.com/office/powerpoint/2010/main" val="6196727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Outline/Agenda 3">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1444" y="174625"/>
            <a:ext cx="7886700" cy="643543"/>
          </a:xfrm>
        </p:spPr>
        <p:txBody>
          <a:bodyPr>
            <a:normAutofit/>
          </a:bodyPr>
          <a:lstStyle>
            <a:lvl1pPr>
              <a:defRPr lang="en-US" sz="2475" b="1" smtClean="0">
                <a:solidFill>
                  <a:schemeClr val="bg1"/>
                </a:solidFill>
              </a:defRPr>
            </a:lvl1pPr>
          </a:lstStyle>
          <a:p>
            <a:r>
              <a:rPr lang="en-US" sz="2475" b="1" dirty="0">
                <a:solidFill>
                  <a:schemeClr val="bg1"/>
                </a:solidFill>
                <a:latin typeface="+mn-lt"/>
              </a:rPr>
              <a:t>Outline/Agenda</a:t>
            </a:r>
            <a:endParaRPr lang="en-US" dirty="0"/>
          </a:p>
        </p:txBody>
      </p:sp>
      <p:sp>
        <p:nvSpPr>
          <p:cNvPr id="11" name="Text Placeholder 3"/>
          <p:cNvSpPr>
            <a:spLocks noGrp="1"/>
          </p:cNvSpPr>
          <p:nvPr>
            <p:ph type="body" sz="half" idx="13" hasCustomPrompt="1"/>
          </p:nvPr>
        </p:nvSpPr>
        <p:spPr>
          <a:xfrm>
            <a:off x="944761" y="1416822"/>
            <a:ext cx="6549033" cy="2107428"/>
          </a:xfrm>
          <a:solidFill>
            <a:schemeClr val="bg1"/>
          </a:solidFill>
        </p:spPr>
        <p:txBody>
          <a:bodyPr>
            <a:noAutofit/>
          </a:bodyPr>
          <a:lstStyle>
            <a:lvl1pPr marL="0" indent="0" algn="l">
              <a:buFont typeface="Arial" panose="020B0604020202020204" pitchFamily="34" charset="0"/>
              <a:buNone/>
              <a:defRPr sz="1500"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altLang="en-US" sz="1500" dirty="0">
                <a:latin typeface="Arial" panose="020B0604020202020204" pitchFamily="34" charset="0"/>
                <a:cs typeface="Arial" panose="020B0604020202020204" pitchFamily="34" charset="0"/>
              </a:rPr>
              <a:t>In accordance with CEC policy, any logos of HVAC&amp;R related organizations in images must be covered. </a:t>
            </a:r>
            <a:br>
              <a:rPr lang="en-US" altLang="en-US" sz="1500" dirty="0">
                <a:latin typeface="Arial" panose="020B0604020202020204" pitchFamily="34" charset="0"/>
                <a:cs typeface="Arial" panose="020B0604020202020204" pitchFamily="34" charset="0"/>
              </a:rPr>
            </a:br>
            <a:br>
              <a:rPr lang="en-US" altLang="en-US" sz="1500" dirty="0">
                <a:latin typeface="Arial" panose="020B0604020202020204" pitchFamily="34" charset="0"/>
                <a:cs typeface="Arial" panose="020B0604020202020204" pitchFamily="34" charset="0"/>
              </a:rPr>
            </a:br>
            <a:r>
              <a:rPr lang="en-US" altLang="en-US" sz="1200" dirty="0">
                <a:latin typeface="Arial" panose="020B0604020202020204" pitchFamily="34" charset="0"/>
                <a:cs typeface="Arial" panose="020B0604020202020204" pitchFamily="34" charset="0"/>
              </a:rPr>
              <a:t>In PowerPoint, click Insert </a:t>
            </a:r>
            <a:r>
              <a:rPr lang="en-US" altLang="en-US" sz="1200" dirty="0">
                <a:latin typeface="Arial" panose="020B0604020202020204" pitchFamily="34" charset="0"/>
                <a:cs typeface="Arial" panose="020B0604020202020204" pitchFamily="34" charset="0"/>
                <a:sym typeface="Wingdings" panose="05000000000000000000" pitchFamily="2" charset="2"/>
              </a:rPr>
              <a:t> Shape  Choose Shape. </a:t>
            </a:r>
            <a:br>
              <a:rPr lang="en-US" altLang="en-US" sz="1200" dirty="0">
                <a:latin typeface="Arial" panose="020B0604020202020204" pitchFamily="34" charset="0"/>
                <a:cs typeface="Arial" panose="020B0604020202020204" pitchFamily="34" charset="0"/>
                <a:sym typeface="Wingdings" panose="05000000000000000000" pitchFamily="2" charset="2"/>
              </a:rPr>
            </a:br>
            <a:r>
              <a:rPr lang="en-US" altLang="en-US" sz="1200" dirty="0">
                <a:latin typeface="Arial" panose="020B0604020202020204" pitchFamily="34" charset="0"/>
                <a:cs typeface="Arial" panose="020B0604020202020204" pitchFamily="34" charset="0"/>
                <a:sym typeface="Wingdings" panose="05000000000000000000" pitchFamily="2" charset="2"/>
              </a:rPr>
              <a:t>On the Format tab you can change the color of your shape. </a:t>
            </a:r>
            <a:br>
              <a:rPr lang="en-US" altLang="en-US" sz="1200" dirty="0">
                <a:latin typeface="Arial" panose="020B0604020202020204" pitchFamily="34" charset="0"/>
                <a:cs typeface="Arial" panose="020B0604020202020204" pitchFamily="34" charset="0"/>
                <a:sym typeface="Wingdings" panose="05000000000000000000" pitchFamily="2" charset="2"/>
              </a:rPr>
            </a:br>
            <a:r>
              <a:rPr lang="en-US" altLang="en-US" sz="1200" dirty="0">
                <a:latin typeface="Arial" panose="020B0604020202020204" pitchFamily="34" charset="0"/>
                <a:cs typeface="Arial" panose="020B0604020202020204" pitchFamily="34" charset="0"/>
                <a:sym typeface="Wingdings" panose="05000000000000000000" pitchFamily="2" charset="2"/>
              </a:rPr>
              <a:t>You can also </a:t>
            </a:r>
            <a:r>
              <a:rPr lang="en-US" altLang="en-US" sz="1200" dirty="0" err="1">
                <a:latin typeface="Arial" panose="020B0604020202020204" pitchFamily="34" charset="0"/>
                <a:cs typeface="Arial" panose="020B0604020202020204" pitchFamily="34" charset="0"/>
                <a:sym typeface="Wingdings" panose="05000000000000000000" pitchFamily="2" charset="2"/>
              </a:rPr>
              <a:t>Ctrl+Click</a:t>
            </a:r>
            <a:r>
              <a:rPr lang="en-US" altLang="en-US" sz="1200" dirty="0">
                <a:latin typeface="Arial" panose="020B0604020202020204" pitchFamily="34" charset="0"/>
                <a:cs typeface="Arial" panose="020B0604020202020204" pitchFamily="34" charset="0"/>
                <a:sym typeface="Wingdings" panose="05000000000000000000" pitchFamily="2" charset="2"/>
              </a:rPr>
              <a:t> on your main image + covered shapes, right click, and select “group” so all pieces move and </a:t>
            </a:r>
            <a:br>
              <a:rPr lang="en-US" altLang="en-US" sz="1200" dirty="0">
                <a:latin typeface="Arial" panose="020B0604020202020204" pitchFamily="34" charset="0"/>
                <a:cs typeface="Arial" panose="020B0604020202020204" pitchFamily="34" charset="0"/>
                <a:sym typeface="Wingdings" panose="05000000000000000000" pitchFamily="2" charset="2"/>
              </a:rPr>
            </a:br>
            <a:r>
              <a:rPr lang="en-US" altLang="en-US" sz="1200" dirty="0">
                <a:latin typeface="Arial" panose="020B0604020202020204" pitchFamily="34" charset="0"/>
                <a:cs typeface="Arial" panose="020B0604020202020204" pitchFamily="34" charset="0"/>
                <a:sym typeface="Wingdings" panose="05000000000000000000" pitchFamily="2" charset="2"/>
              </a:rPr>
              <a:t>re-size together. Covered logos here.</a:t>
            </a:r>
            <a:endParaRPr lang="en-US" dirty="0"/>
          </a:p>
        </p:txBody>
      </p:sp>
    </p:spTree>
    <p:extLst>
      <p:ext uri="{BB962C8B-B14F-4D97-AF65-F5344CB8AC3E}">
        <p14:creationId xmlns:p14="http://schemas.microsoft.com/office/powerpoint/2010/main" val="40051328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onclus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7163" y="146050"/>
            <a:ext cx="7886700" cy="643543"/>
          </a:xfrm>
        </p:spPr>
        <p:txBody>
          <a:bodyPr>
            <a:normAutofit/>
          </a:bodyPr>
          <a:lstStyle>
            <a:lvl1pPr>
              <a:defRPr lang="en-US" sz="2475" b="1" smtClean="0">
                <a:solidFill>
                  <a:schemeClr val="bg1"/>
                </a:solidFill>
              </a:defRPr>
            </a:lvl1pPr>
          </a:lstStyle>
          <a:p>
            <a:r>
              <a:rPr lang="en-US" sz="2475" b="1" dirty="0">
                <a:solidFill>
                  <a:schemeClr val="bg1"/>
                </a:solidFill>
                <a:latin typeface="+mn-lt"/>
              </a:rPr>
              <a:t>Conclusion</a:t>
            </a:r>
            <a:endParaRPr lang="en-US" dirty="0"/>
          </a:p>
        </p:txBody>
      </p:sp>
      <p:sp>
        <p:nvSpPr>
          <p:cNvPr id="11" name="Text Placeholder 3"/>
          <p:cNvSpPr>
            <a:spLocks noGrp="1"/>
          </p:cNvSpPr>
          <p:nvPr>
            <p:ph type="body" sz="half" idx="13" hasCustomPrompt="1"/>
          </p:nvPr>
        </p:nvSpPr>
        <p:spPr>
          <a:xfrm>
            <a:off x="944761" y="1416822"/>
            <a:ext cx="6549033" cy="2107428"/>
          </a:xfrm>
          <a:solidFill>
            <a:schemeClr val="bg1"/>
          </a:solidFill>
        </p:spPr>
        <p:txBody>
          <a:bodyPr>
            <a:noAutofit/>
          </a:bodyPr>
          <a:lstStyle>
            <a:lvl1pPr marL="0" indent="0" algn="l">
              <a:buFont typeface="Arial" panose="020B0604020202020204" pitchFamily="34" charset="0"/>
              <a:buNone/>
              <a:defRPr sz="1500"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altLang="en-US" sz="1500" dirty="0">
                <a:latin typeface="Arial" panose="020B0604020202020204" pitchFamily="34" charset="0"/>
                <a:cs typeface="Arial" panose="020B0604020202020204" pitchFamily="34" charset="0"/>
              </a:rPr>
              <a:t>Click here to list conclusions</a:t>
            </a:r>
            <a:endParaRPr lang="en-US" dirty="0"/>
          </a:p>
        </p:txBody>
      </p:sp>
    </p:spTree>
    <p:extLst>
      <p:ext uri="{BB962C8B-B14F-4D97-AF65-F5344CB8AC3E}">
        <p14:creationId xmlns:p14="http://schemas.microsoft.com/office/powerpoint/2010/main" val="13094572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Bibliograph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7156" y="107951"/>
            <a:ext cx="7886700" cy="643543"/>
          </a:xfrm>
        </p:spPr>
        <p:txBody>
          <a:bodyPr>
            <a:normAutofit/>
          </a:bodyPr>
          <a:lstStyle>
            <a:lvl1pPr>
              <a:defRPr lang="en-US" sz="2475" b="1" smtClean="0">
                <a:solidFill>
                  <a:schemeClr val="bg1"/>
                </a:solidFill>
              </a:defRPr>
            </a:lvl1pPr>
          </a:lstStyle>
          <a:p>
            <a:r>
              <a:rPr lang="en-US" sz="2475" b="1" dirty="0">
                <a:solidFill>
                  <a:schemeClr val="bg1"/>
                </a:solidFill>
                <a:latin typeface="+mn-lt"/>
              </a:rPr>
              <a:t>Bibliography</a:t>
            </a:r>
            <a:endParaRPr lang="en-US" dirty="0"/>
          </a:p>
        </p:txBody>
      </p:sp>
      <p:sp>
        <p:nvSpPr>
          <p:cNvPr id="11" name="Text Placeholder 3"/>
          <p:cNvSpPr>
            <a:spLocks noGrp="1"/>
          </p:cNvSpPr>
          <p:nvPr>
            <p:ph type="body" sz="half" idx="13" hasCustomPrompt="1"/>
          </p:nvPr>
        </p:nvSpPr>
        <p:spPr>
          <a:xfrm>
            <a:off x="944761" y="1416822"/>
            <a:ext cx="6549033" cy="4069578"/>
          </a:xfrm>
          <a:solidFill>
            <a:schemeClr val="bg1"/>
          </a:solidFill>
        </p:spPr>
        <p:txBody>
          <a:bodyPr>
            <a:noAutofit/>
          </a:bodyPr>
          <a:lstStyle>
            <a:lvl1pPr marL="0" marR="0" indent="0" algn="l" defTabSz="914400" rtl="0" eaLnBrk="1" fontAlgn="auto" latinLnBrk="0" hangingPunct="1">
              <a:lnSpc>
                <a:spcPct val="80000"/>
              </a:lnSpc>
              <a:spcBef>
                <a:spcPts val="1000"/>
              </a:spcBef>
              <a:spcAft>
                <a:spcPts val="0"/>
              </a:spcAft>
              <a:buClrTx/>
              <a:buSzTx/>
              <a:buFont typeface="Arial" panose="020B0604020202020204" pitchFamily="34" charset="0"/>
              <a:buNone/>
              <a:tabLst/>
              <a:defRPr sz="1600" u="none" baseline="0">
                <a:solidFill>
                  <a:schemeClr val="tx1"/>
                </a:solidFill>
                <a:latin typeface="+mn-lt"/>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sz="1500" dirty="0">
                <a:latin typeface="Arial" panose="020B0604020202020204" pitchFamily="34" charset="0"/>
                <a:cs typeface="Arial" panose="020B0604020202020204" pitchFamily="34" charset="0"/>
              </a:rPr>
              <a:t>Content –If you are presenting a technical paper, conference paper, or extended abstract:</a:t>
            </a:r>
            <a:br>
              <a:rPr lang="en-US" sz="1500" dirty="0">
                <a:latin typeface="Arial" panose="020B0604020202020204" pitchFamily="34" charset="0"/>
                <a:cs typeface="Arial" panose="020B0604020202020204" pitchFamily="34" charset="0"/>
              </a:rPr>
            </a:br>
            <a:r>
              <a:rPr lang="en-US" sz="1500" dirty="0">
                <a:latin typeface="Arial" panose="020B0604020202020204" pitchFamily="34" charset="0"/>
                <a:cs typeface="Arial" panose="020B0604020202020204" pitchFamily="34" charset="0"/>
              </a:rPr>
              <a:t>Author1 last name, First initial, Author2 First initial and Last name, and Author3 First initial and Last name. 2019. Paper title with only the first word and proper nouns capitalized. ASHRAE Transactions 125 (2) (pending publication)</a:t>
            </a:r>
            <a:endParaRPr lang="en-US" dirty="0"/>
          </a:p>
        </p:txBody>
      </p:sp>
    </p:spTree>
    <p:extLst>
      <p:ext uri="{BB962C8B-B14F-4D97-AF65-F5344CB8AC3E}">
        <p14:creationId xmlns:p14="http://schemas.microsoft.com/office/powerpoint/2010/main" val="47366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E386D-D596-43F8-8F7F-EC29E2E0A8BB}"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spTree>
    <p:extLst>
      <p:ext uri="{BB962C8B-B14F-4D97-AF65-F5344CB8AC3E}">
        <p14:creationId xmlns:p14="http://schemas.microsoft.com/office/powerpoint/2010/main" val="19102636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Questi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2869" y="117476"/>
            <a:ext cx="7886700" cy="643543"/>
          </a:xfrm>
        </p:spPr>
        <p:txBody>
          <a:bodyPr>
            <a:normAutofit/>
          </a:bodyPr>
          <a:lstStyle>
            <a:lvl1pPr>
              <a:defRPr lang="en-US" sz="2475" b="1" smtClean="0">
                <a:solidFill>
                  <a:schemeClr val="bg1"/>
                </a:solidFill>
              </a:defRPr>
            </a:lvl1pPr>
          </a:lstStyle>
          <a:p>
            <a:r>
              <a:rPr lang="en-US" sz="2475" b="1" dirty="0">
                <a:solidFill>
                  <a:schemeClr val="bg1"/>
                </a:solidFill>
                <a:latin typeface="+mn-lt"/>
              </a:rPr>
              <a:t>Questions?</a:t>
            </a:r>
            <a:endParaRPr lang="en-US" dirty="0"/>
          </a:p>
        </p:txBody>
      </p:sp>
      <p:sp>
        <p:nvSpPr>
          <p:cNvPr id="11" name="Text Placeholder 3"/>
          <p:cNvSpPr>
            <a:spLocks noGrp="1"/>
          </p:cNvSpPr>
          <p:nvPr>
            <p:ph type="body" sz="half" idx="13" hasCustomPrompt="1"/>
          </p:nvPr>
        </p:nvSpPr>
        <p:spPr>
          <a:xfrm>
            <a:off x="944761" y="1416822"/>
            <a:ext cx="6549033" cy="2107428"/>
          </a:xfrm>
          <a:solidFill>
            <a:schemeClr val="bg1"/>
          </a:solidFill>
        </p:spPr>
        <p:txBody>
          <a:bodyPr>
            <a:noAutofit/>
          </a:bodyPr>
          <a:lstStyle>
            <a:lvl1pPr marL="0" indent="0" algn="l">
              <a:buFont typeface="Arial" panose="020B0604020202020204" pitchFamily="34" charset="0"/>
              <a:buNone/>
              <a:defRPr sz="1800" u="none" baseline="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a:lnSpc>
                <a:spcPct val="80000"/>
              </a:lnSpc>
              <a:defRPr/>
            </a:pPr>
            <a:r>
              <a:rPr lang="en-US" sz="1800" dirty="0">
                <a:latin typeface="Arial" panose="020B0604020202020204" pitchFamily="34" charset="0"/>
                <a:cs typeface="Arial" panose="020B0604020202020204" pitchFamily="34" charset="0"/>
              </a:rPr>
              <a:t>Name</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hlinkClick r:id="rId2"/>
              </a:rPr>
              <a:t>name@emailaddress.com</a:t>
            </a:r>
            <a:br>
              <a:rPr lang="en-US" sz="1800" dirty="0">
                <a:latin typeface="Arial" panose="020B0604020202020204" pitchFamily="34" charset="0"/>
                <a:cs typeface="Arial" panose="020B0604020202020204" pitchFamily="34" charset="0"/>
              </a:rPr>
            </a:b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(You may include names and email addresses of non-presenting authors on the last slide)</a:t>
            </a:r>
            <a:br>
              <a:rPr lang="en-US" sz="1800"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sz="1500" dirty="0">
                <a:latin typeface="Arial" panose="020B0604020202020204" pitchFamily="34" charset="0"/>
                <a:cs typeface="Arial" panose="020B0604020202020204" pitchFamily="34" charset="0"/>
              </a:rPr>
            </a:br>
            <a:r>
              <a:rPr lang="en-US" altLang="en-US" dirty="0">
                <a:latin typeface="Arial" panose="020B0604020202020204" pitchFamily="34" charset="0"/>
                <a:cs typeface="Arial" panose="020B0604020202020204" pitchFamily="34" charset="0"/>
              </a:rPr>
              <a:t>Instruction – this slide cannot have logo or images.  Only what is shown.</a:t>
            </a:r>
            <a:endParaRPr lang="en-US" dirty="0"/>
          </a:p>
        </p:txBody>
      </p:sp>
    </p:spTree>
    <p:extLst>
      <p:ext uri="{BB962C8B-B14F-4D97-AF65-F5344CB8AC3E}">
        <p14:creationId xmlns:p14="http://schemas.microsoft.com/office/powerpoint/2010/main" val="1835494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Blank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438" y="136526"/>
            <a:ext cx="7886700" cy="643543"/>
          </a:xfrm>
        </p:spPr>
        <p:txBody>
          <a:bodyPr>
            <a:normAutofit/>
          </a:bodyPr>
          <a:lstStyle>
            <a:lvl1pPr>
              <a:defRPr sz="2475" b="1">
                <a:solidFill>
                  <a:schemeClr val="bg1"/>
                </a:solidFill>
                <a:latin typeface="+mn-lt"/>
              </a:defRPr>
            </a:lvl1pPr>
          </a:lstStyle>
          <a:p>
            <a:r>
              <a:rPr lang="en-US" dirty="0"/>
              <a:t>(Blank Slide)</a:t>
            </a:r>
          </a:p>
        </p:txBody>
      </p:sp>
      <p:sp>
        <p:nvSpPr>
          <p:cNvPr id="8" name="Content Placeholder 2"/>
          <p:cNvSpPr>
            <a:spLocks noGrp="1"/>
          </p:cNvSpPr>
          <p:nvPr>
            <p:ph idx="1"/>
          </p:nvPr>
        </p:nvSpPr>
        <p:spPr>
          <a:xfrm>
            <a:off x="628650" y="1504951"/>
            <a:ext cx="7329488" cy="4762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14699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4E386D-D596-43F8-8F7F-EC29E2E0A8BB}"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spTree>
    <p:extLst>
      <p:ext uri="{BB962C8B-B14F-4D97-AF65-F5344CB8AC3E}">
        <p14:creationId xmlns:p14="http://schemas.microsoft.com/office/powerpoint/2010/main" val="5491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4E386D-D596-43F8-8F7F-EC29E2E0A8BB}"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EDE4D-DC37-4180-B29E-77B367E2BC86}" type="slidenum">
              <a:rPr lang="en-US" smtClean="0"/>
              <a:t>‹#›</a:t>
            </a:fld>
            <a:endParaRPr lang="en-US"/>
          </a:p>
        </p:txBody>
      </p:sp>
    </p:spTree>
    <p:extLst>
      <p:ext uri="{BB962C8B-B14F-4D97-AF65-F5344CB8AC3E}">
        <p14:creationId xmlns:p14="http://schemas.microsoft.com/office/powerpoint/2010/main" val="3295267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4E386D-D596-43F8-8F7F-EC29E2E0A8BB}" type="datetimeFigureOut">
              <a:rPr lang="en-US" smtClean="0"/>
              <a:t>11/18/2020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EDE4D-DC37-4180-B29E-77B367E2BC86}" type="slidenum">
              <a:rPr lang="en-US" smtClean="0"/>
              <a:t>‹#›</a:t>
            </a:fld>
            <a:endParaRPr lang="en-US"/>
          </a:p>
        </p:txBody>
      </p:sp>
    </p:spTree>
    <p:extLst>
      <p:ext uri="{BB962C8B-B14F-4D97-AF65-F5344CB8AC3E}">
        <p14:creationId xmlns:p14="http://schemas.microsoft.com/office/powerpoint/2010/main" val="1458216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4E386D-D596-43F8-8F7F-EC29E2E0A8BB}" type="datetimeFigureOut">
              <a:rPr lang="en-US" smtClean="0"/>
              <a:t>11/18/2020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DEDE4D-DC37-4180-B29E-77B367E2BC86}" type="slidenum">
              <a:rPr lang="en-US" smtClean="0"/>
              <a:t>‹#›</a:t>
            </a:fld>
            <a:endParaRPr lang="en-US"/>
          </a:p>
        </p:txBody>
      </p:sp>
    </p:spTree>
    <p:extLst>
      <p:ext uri="{BB962C8B-B14F-4D97-AF65-F5344CB8AC3E}">
        <p14:creationId xmlns:p14="http://schemas.microsoft.com/office/powerpoint/2010/main" val="2155384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E386D-D596-43F8-8F7F-EC29E2E0A8BB}" type="datetimeFigureOut">
              <a:rPr lang="en-US" smtClean="0"/>
              <a:t>11/18/2020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DEDE4D-DC37-4180-B29E-77B367E2BC86}" type="slidenum">
              <a:rPr lang="en-US" smtClean="0"/>
              <a:t>‹#›</a:t>
            </a:fld>
            <a:endParaRPr lang="en-US"/>
          </a:p>
        </p:txBody>
      </p:sp>
    </p:spTree>
    <p:extLst>
      <p:ext uri="{BB962C8B-B14F-4D97-AF65-F5344CB8AC3E}">
        <p14:creationId xmlns:p14="http://schemas.microsoft.com/office/powerpoint/2010/main" val="1041610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4E386D-D596-43F8-8F7F-EC29E2E0A8BB}"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EDE4D-DC37-4180-B29E-77B367E2BC86}" type="slidenum">
              <a:rPr lang="en-US" smtClean="0"/>
              <a:t>‹#›</a:t>
            </a:fld>
            <a:endParaRPr lang="en-US"/>
          </a:p>
        </p:txBody>
      </p:sp>
    </p:spTree>
    <p:extLst>
      <p:ext uri="{BB962C8B-B14F-4D97-AF65-F5344CB8AC3E}">
        <p14:creationId xmlns:p14="http://schemas.microsoft.com/office/powerpoint/2010/main" val="3334083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4E386D-D596-43F8-8F7F-EC29E2E0A8BB}"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EDE4D-DC37-4180-B29E-77B367E2BC86}" type="slidenum">
              <a:rPr lang="en-US" smtClean="0"/>
              <a:t>‹#›</a:t>
            </a:fld>
            <a:endParaRPr lang="en-US"/>
          </a:p>
        </p:txBody>
      </p:sp>
    </p:spTree>
    <p:extLst>
      <p:ext uri="{BB962C8B-B14F-4D97-AF65-F5344CB8AC3E}">
        <p14:creationId xmlns:p14="http://schemas.microsoft.com/office/powerpoint/2010/main" val="1193974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E386D-D596-43F8-8F7F-EC29E2E0A8BB}" type="datetimeFigureOut">
              <a:rPr lang="en-US" smtClean="0"/>
              <a:t>11/18/2020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EDE4D-DC37-4180-B29E-77B367E2BC86}" type="slidenum">
              <a:rPr lang="en-US" smtClean="0"/>
              <a:t>‹#›</a:t>
            </a:fld>
            <a:endParaRPr lang="en-US"/>
          </a:p>
        </p:txBody>
      </p:sp>
      <p:pic>
        <p:nvPicPr>
          <p:cNvPr id="7" name="Picture 6"/>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4060" y="0"/>
            <a:ext cx="9135880" cy="6858000"/>
          </a:xfrm>
          <a:prstGeom prst="rect">
            <a:avLst/>
          </a:prstGeom>
        </p:spPr>
      </p:pic>
    </p:spTree>
    <p:extLst>
      <p:ext uri="{BB962C8B-B14F-4D97-AF65-F5344CB8AC3E}">
        <p14:creationId xmlns:p14="http://schemas.microsoft.com/office/powerpoint/2010/main" val="1330560284"/>
      </p:ext>
    </p:extLst>
  </p:cSld>
  <p:clrMap bg1="lt1" tx1="dk1" bg2="lt2" tx2="dk2" accent1="accent1" accent2="accent2" accent3="accent3" accent4="accent4" accent5="accent5" accent6="accent6" hlink="hlink" folHlink="folHlink"/>
  <p:sldLayoutIdLst>
    <p:sldLayoutId id="2147483673"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 id="2147483666" r:id="rId15"/>
    <p:sldLayoutId id="2147483667" r:id="rId16"/>
    <p:sldLayoutId id="2147483668" r:id="rId17"/>
    <p:sldLayoutId id="2147483669" r:id="rId18"/>
    <p:sldLayoutId id="2147483670" r:id="rId19"/>
    <p:sldLayoutId id="2147483671" r:id="rId20"/>
    <p:sldLayoutId id="2147483672"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hyperlink" Target="https://www.ashrae.org/file%20library/conferences/speaker%20resources/conference-presentation-policy_final_2019.07.10.pdf"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using the ASHRAE template	</a:t>
            </a:r>
          </a:p>
        </p:txBody>
      </p:sp>
      <p:sp>
        <p:nvSpPr>
          <p:cNvPr id="3" name="Text Placeholder 2"/>
          <p:cNvSpPr>
            <a:spLocks noGrp="1"/>
          </p:cNvSpPr>
          <p:nvPr>
            <p:ph type="body" sz="half" idx="13"/>
          </p:nvPr>
        </p:nvSpPr>
        <p:spPr>
          <a:xfrm>
            <a:off x="71438" y="1878806"/>
            <a:ext cx="9001125" cy="3729038"/>
          </a:xfrm>
        </p:spPr>
        <p:txBody>
          <a:bodyPr/>
          <a:lstStyle/>
          <a:p>
            <a:pPr marL="257175" indent="-257175">
              <a:buFont typeface="Arial" panose="020B0604020202020204" pitchFamily="34" charset="0"/>
              <a:buChar char="•"/>
            </a:pPr>
            <a:r>
              <a:rPr lang="en-US" dirty="0"/>
              <a:t>The PPT template is not required for virtual Annual/Winter Conferences</a:t>
            </a:r>
          </a:p>
          <a:p>
            <a:pPr marL="257175" indent="-257175">
              <a:buFont typeface="Arial" panose="020B0604020202020204" pitchFamily="34" charset="0"/>
              <a:buChar char="•"/>
            </a:pPr>
            <a:r>
              <a:rPr lang="en-US" dirty="0"/>
              <a:t>The Title Slide, Conclusion, Questions, and Bibliography slide (if you are referencing any publications) are the only slides required for all presentations.</a:t>
            </a:r>
          </a:p>
          <a:p>
            <a:pPr marL="257175" indent="-257175">
              <a:buFont typeface="Arial" panose="020B0604020202020204" pitchFamily="34" charset="0"/>
              <a:buChar char="•"/>
            </a:pPr>
            <a:r>
              <a:rPr lang="en-US" dirty="0"/>
              <a:t>The Learning Objectives slide is required if you are in a Paper Session (including conference paper, technical paper and extended abstract), Seminar or Workshop Session.</a:t>
            </a:r>
          </a:p>
          <a:p>
            <a:pPr marL="257175" indent="-257175">
              <a:buFont typeface="Arial" panose="020B0604020202020204" pitchFamily="34" charset="0"/>
              <a:buChar char="•"/>
            </a:pPr>
            <a:r>
              <a:rPr lang="en-US" dirty="0"/>
              <a:t>All text on the slides is instructional – text will disappear if you click on it.</a:t>
            </a:r>
          </a:p>
          <a:p>
            <a:pPr marL="257175" indent="-257175">
              <a:buFont typeface="Arial" panose="020B0604020202020204" pitchFamily="34" charset="0"/>
              <a:buChar char="•"/>
            </a:pPr>
            <a:r>
              <a:rPr lang="en-US" dirty="0"/>
              <a:t>You may delete any slides you do not need – please delete this instructional slide when you begin.</a:t>
            </a:r>
          </a:p>
          <a:p>
            <a:pPr marL="257175" indent="-257175">
              <a:buFont typeface="Arial" panose="020B0604020202020204" pitchFamily="34" charset="0"/>
              <a:buChar char="•"/>
            </a:pPr>
            <a:r>
              <a:rPr lang="en-US" dirty="0"/>
              <a:t>PPTs are </a:t>
            </a:r>
            <a:r>
              <a:rPr lang="en-US"/>
              <a:t>due December 14.</a:t>
            </a:r>
            <a:endParaRPr lang="en-US" dirty="0"/>
          </a:p>
        </p:txBody>
      </p:sp>
    </p:spTree>
    <p:extLst>
      <p:ext uri="{BB962C8B-B14F-4D97-AF65-F5344CB8AC3E}">
        <p14:creationId xmlns:p14="http://schemas.microsoft.com/office/powerpoint/2010/main" val="2877146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3"/>
          </p:nvPr>
        </p:nvSpPr>
        <p:spPr/>
        <p:txBody>
          <a:bodyPr/>
          <a:lstStyle/>
          <a:p>
            <a:endParaRPr lang="en-US" dirty="0"/>
          </a:p>
        </p:txBody>
      </p:sp>
      <p:sp>
        <p:nvSpPr>
          <p:cNvPr id="4" name="Title 1"/>
          <p:cNvSpPr>
            <a:spLocks noGrp="1"/>
          </p:cNvSpPr>
          <p:nvPr>
            <p:ph type="title" hasCustomPrompt="1"/>
          </p:nvPr>
        </p:nvSpPr>
        <p:spPr>
          <a:xfrm>
            <a:off x="157163" y="146050"/>
            <a:ext cx="7886700" cy="643543"/>
          </a:xfrm>
        </p:spPr>
        <p:txBody>
          <a:bodyPr>
            <a:normAutofit/>
          </a:bodyPr>
          <a:lstStyle>
            <a:lvl1pPr>
              <a:defRPr lang="en-US" sz="2475" b="1" smtClean="0">
                <a:solidFill>
                  <a:schemeClr val="bg1"/>
                </a:solidFill>
              </a:defRPr>
            </a:lvl1pPr>
          </a:lstStyle>
          <a:p>
            <a:r>
              <a:rPr lang="en-US" sz="2475" b="1" dirty="0">
                <a:solidFill>
                  <a:schemeClr val="bg1"/>
                </a:solidFill>
                <a:latin typeface="+mn-lt"/>
              </a:rPr>
              <a:t>Conclusion</a:t>
            </a:r>
            <a:endParaRPr lang="en-US" dirty="0"/>
          </a:p>
        </p:txBody>
      </p:sp>
    </p:spTree>
    <p:extLst>
      <p:ext uri="{BB962C8B-B14F-4D97-AF65-F5344CB8AC3E}">
        <p14:creationId xmlns:p14="http://schemas.microsoft.com/office/powerpoint/2010/main" val="2559049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107156" y="107951"/>
            <a:ext cx="7886700" cy="643543"/>
          </a:xfrm>
        </p:spPr>
        <p:txBody>
          <a:bodyPr>
            <a:normAutofit/>
          </a:bodyPr>
          <a:lstStyle>
            <a:lvl1pPr>
              <a:defRPr lang="en-US" sz="2475" b="1" smtClean="0">
                <a:solidFill>
                  <a:schemeClr val="bg1"/>
                </a:solidFill>
              </a:defRPr>
            </a:lvl1pPr>
          </a:lstStyle>
          <a:p>
            <a:r>
              <a:rPr lang="en-US" sz="2475" b="1" dirty="0">
                <a:solidFill>
                  <a:schemeClr val="bg1"/>
                </a:solidFill>
                <a:latin typeface="+mn-lt"/>
              </a:rPr>
              <a:t>Bibliography</a:t>
            </a:r>
            <a:endParaRPr lang="en-US" dirty="0"/>
          </a:p>
        </p:txBody>
      </p:sp>
      <p:sp>
        <p:nvSpPr>
          <p:cNvPr id="2" name="Text Placeholder 1"/>
          <p:cNvSpPr>
            <a:spLocks noGrp="1"/>
          </p:cNvSpPr>
          <p:nvPr>
            <p:ph type="body" sz="half" idx="13"/>
          </p:nvPr>
        </p:nvSpPr>
        <p:spPr/>
        <p:txBody>
          <a:bodyPr/>
          <a:lstStyle/>
          <a:p>
            <a:endParaRPr lang="en-US" dirty="0"/>
          </a:p>
        </p:txBody>
      </p:sp>
    </p:spTree>
    <p:extLst>
      <p:ext uri="{BB962C8B-B14F-4D97-AF65-F5344CB8AC3E}">
        <p14:creationId xmlns:p14="http://schemas.microsoft.com/office/powerpoint/2010/main" val="3780924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3"/>
          </p:nvPr>
        </p:nvSpPr>
        <p:spPr/>
        <p:txBody>
          <a:bodyPr/>
          <a:lstStyle/>
          <a:p>
            <a:endParaRPr lang="en-US"/>
          </a:p>
        </p:txBody>
      </p:sp>
      <p:sp>
        <p:nvSpPr>
          <p:cNvPr id="4" name="Title 1"/>
          <p:cNvSpPr>
            <a:spLocks noGrp="1"/>
          </p:cNvSpPr>
          <p:nvPr>
            <p:ph type="title" hasCustomPrompt="1"/>
          </p:nvPr>
        </p:nvSpPr>
        <p:spPr>
          <a:xfrm>
            <a:off x="92869" y="117476"/>
            <a:ext cx="7886700" cy="643543"/>
          </a:xfrm>
        </p:spPr>
        <p:txBody>
          <a:bodyPr>
            <a:normAutofit/>
          </a:bodyPr>
          <a:lstStyle>
            <a:lvl1pPr>
              <a:defRPr lang="en-US" sz="2475" b="1" smtClean="0">
                <a:solidFill>
                  <a:schemeClr val="bg1"/>
                </a:solidFill>
              </a:defRPr>
            </a:lvl1pPr>
          </a:lstStyle>
          <a:p>
            <a:r>
              <a:rPr lang="en-US" sz="2475" b="1" dirty="0">
                <a:solidFill>
                  <a:schemeClr val="bg1"/>
                </a:solidFill>
                <a:latin typeface="+mn-lt"/>
              </a:rPr>
              <a:t>Questions?</a:t>
            </a:r>
            <a:endParaRPr lang="en-US" dirty="0"/>
          </a:p>
        </p:txBody>
      </p:sp>
    </p:spTree>
    <p:extLst>
      <p:ext uri="{BB962C8B-B14F-4D97-AF65-F5344CB8AC3E}">
        <p14:creationId xmlns:p14="http://schemas.microsoft.com/office/powerpoint/2010/main" val="3426283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Icon Bank for Speaker Use</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438" y="1800136"/>
            <a:ext cx="1050131" cy="1047803"/>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7990" y="1828646"/>
            <a:ext cx="1021556" cy="1019292"/>
          </a:xfrm>
          <a:prstGeom prst="rect">
            <a:avLst/>
          </a:prstGeom>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35774" y="1968720"/>
            <a:ext cx="819752" cy="819752"/>
          </a:xfrm>
          <a:prstGeom prst="rect">
            <a:avLst/>
          </a:prstGeom>
        </p:spPr>
      </p:pic>
      <p:pic>
        <p:nvPicPr>
          <p:cNvPr id="18" name="Picture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83937" y="1883737"/>
            <a:ext cx="904735" cy="904735"/>
          </a:xfrm>
          <a:prstGeom prst="rect">
            <a:avLst/>
          </a:prstGeom>
        </p:spPr>
      </p:pic>
      <p:pic>
        <p:nvPicPr>
          <p:cNvPr id="19" name="Picture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17083" y="1828646"/>
            <a:ext cx="876643" cy="878591"/>
          </a:xfrm>
          <a:prstGeom prst="rect">
            <a:avLst/>
          </a:prstGeom>
        </p:spPr>
      </p:pic>
      <p:pic>
        <p:nvPicPr>
          <p:cNvPr id="20" name="Picture 1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00084" y="3528676"/>
            <a:ext cx="821485" cy="823310"/>
          </a:xfrm>
          <a:prstGeom prst="rect">
            <a:avLst/>
          </a:prstGeom>
        </p:spPr>
      </p:pic>
      <p:pic>
        <p:nvPicPr>
          <p:cNvPr id="21" name="Picture 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635988" y="3448387"/>
            <a:ext cx="905607" cy="903599"/>
          </a:xfrm>
          <a:prstGeom prst="rect">
            <a:avLst/>
          </a:prstGeom>
        </p:spPr>
      </p:pic>
      <p:pic>
        <p:nvPicPr>
          <p:cNvPr id="22" name="Picture 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056014" y="3448387"/>
            <a:ext cx="937911" cy="935831"/>
          </a:xfrm>
          <a:prstGeom prst="rect">
            <a:avLst/>
          </a:prstGeom>
        </p:spPr>
      </p:pic>
      <p:pic>
        <p:nvPicPr>
          <p:cNvPr id="23" name="Picture 2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180891" y="3280087"/>
            <a:ext cx="1071899" cy="1071899"/>
          </a:xfrm>
          <a:prstGeom prst="rect">
            <a:avLst/>
          </a:prstGeom>
        </p:spPr>
      </p:pic>
      <p:pic>
        <p:nvPicPr>
          <p:cNvPr id="24" name="Picture 2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738749" y="1915472"/>
            <a:ext cx="926248" cy="926248"/>
          </a:xfrm>
          <a:prstGeom prst="rect">
            <a:avLst/>
          </a:prstGeom>
        </p:spPr>
      </p:pic>
      <p:pic>
        <p:nvPicPr>
          <p:cNvPr id="25" name="Picture 2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522138" y="1892004"/>
            <a:ext cx="888200" cy="888200"/>
          </a:xfrm>
          <a:prstGeom prst="rect">
            <a:avLst/>
          </a:prstGeom>
        </p:spPr>
      </p:pic>
      <p:pic>
        <p:nvPicPr>
          <p:cNvPr id="26" name="Picture 2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468439" y="3299854"/>
            <a:ext cx="1032362" cy="1032362"/>
          </a:xfrm>
          <a:prstGeom prst="rect">
            <a:avLst/>
          </a:prstGeom>
        </p:spPr>
      </p:pic>
      <p:sp>
        <p:nvSpPr>
          <p:cNvPr id="27" name="TextBox 26"/>
          <p:cNvSpPr txBox="1"/>
          <p:nvPr/>
        </p:nvSpPr>
        <p:spPr>
          <a:xfrm>
            <a:off x="931208" y="5064955"/>
            <a:ext cx="8114928" cy="646331"/>
          </a:xfrm>
          <a:prstGeom prst="rect">
            <a:avLst/>
          </a:prstGeom>
          <a:noFill/>
        </p:spPr>
        <p:txBody>
          <a:bodyPr wrap="square" rtlCol="0">
            <a:spAutoFit/>
          </a:bodyPr>
          <a:lstStyle/>
          <a:p>
            <a:pPr algn="r"/>
            <a:r>
              <a:rPr lang="en-US" i="1" dirty="0"/>
              <a:t>****Images on this slide are for Speakers to use if they like. Right click to copy/paste the icons if you wish or delete this slide entirely if you do not want to use them.</a:t>
            </a:r>
          </a:p>
        </p:txBody>
      </p:sp>
    </p:spTree>
    <p:extLst>
      <p:ext uri="{BB962C8B-B14F-4D97-AF65-F5344CB8AC3E}">
        <p14:creationId xmlns:p14="http://schemas.microsoft.com/office/powerpoint/2010/main" val="1786553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1502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CDAB1EF-9EDF-4055-90EE-8BCAEFE3D5AE}"/>
              </a:ext>
            </a:extLst>
          </p:cNvPr>
          <p:cNvSpPr>
            <a:spLocks noGrp="1"/>
          </p:cNvSpPr>
          <p:nvPr>
            <p:ph type="body" sz="half" idx="14"/>
          </p:nvPr>
        </p:nvSpPr>
        <p:spPr/>
        <p:txBody>
          <a:bodyPr/>
          <a:lstStyle/>
          <a:p>
            <a:endParaRPr lang="en-US"/>
          </a:p>
        </p:txBody>
      </p:sp>
      <p:sp>
        <p:nvSpPr>
          <p:cNvPr id="3" name="Text Placeholder 2">
            <a:extLst>
              <a:ext uri="{FF2B5EF4-FFF2-40B4-BE49-F238E27FC236}">
                <a16:creationId xmlns:a16="http://schemas.microsoft.com/office/drawing/2014/main" id="{31E15ED5-BEDE-4E92-885D-3BC09BAC2F6F}"/>
              </a:ext>
            </a:extLst>
          </p:cNvPr>
          <p:cNvSpPr>
            <a:spLocks noGrp="1"/>
          </p:cNvSpPr>
          <p:nvPr>
            <p:ph type="body" sz="half" idx="15"/>
          </p:nvPr>
        </p:nvSpPr>
        <p:spPr/>
        <p:txBody>
          <a:bodyPr/>
          <a:lstStyle/>
          <a:p>
            <a:endParaRPr lang="en-US"/>
          </a:p>
        </p:txBody>
      </p:sp>
      <p:sp>
        <p:nvSpPr>
          <p:cNvPr id="4" name="Text Placeholder 3">
            <a:extLst>
              <a:ext uri="{FF2B5EF4-FFF2-40B4-BE49-F238E27FC236}">
                <a16:creationId xmlns:a16="http://schemas.microsoft.com/office/drawing/2014/main" id="{E05CA763-D975-4D34-96AE-F22573FDBE52}"/>
              </a:ext>
            </a:extLst>
          </p:cNvPr>
          <p:cNvSpPr>
            <a:spLocks noGrp="1"/>
          </p:cNvSpPr>
          <p:nvPr>
            <p:ph type="body" sz="half" idx="16"/>
          </p:nvPr>
        </p:nvSpPr>
        <p:spPr/>
        <p:txBody>
          <a:bodyPr/>
          <a:lstStyle/>
          <a:p>
            <a:endParaRPr lang="en-US"/>
          </a:p>
        </p:txBody>
      </p:sp>
      <p:sp>
        <p:nvSpPr>
          <p:cNvPr id="5" name="Text Placeholder 4">
            <a:extLst>
              <a:ext uri="{FF2B5EF4-FFF2-40B4-BE49-F238E27FC236}">
                <a16:creationId xmlns:a16="http://schemas.microsoft.com/office/drawing/2014/main" id="{8A7989E6-714D-4816-8946-7D2EF0B77129}"/>
              </a:ext>
            </a:extLst>
          </p:cNvPr>
          <p:cNvSpPr>
            <a:spLocks noGrp="1"/>
          </p:cNvSpPr>
          <p:nvPr>
            <p:ph type="body" sz="half" idx="17"/>
          </p:nvPr>
        </p:nvSpPr>
        <p:spPr/>
        <p:txBody>
          <a:bodyPr/>
          <a:lstStyle/>
          <a:p>
            <a:endParaRPr lang="en-US"/>
          </a:p>
        </p:txBody>
      </p:sp>
      <p:sp>
        <p:nvSpPr>
          <p:cNvPr id="6" name="Text Placeholder 5">
            <a:extLst>
              <a:ext uri="{FF2B5EF4-FFF2-40B4-BE49-F238E27FC236}">
                <a16:creationId xmlns:a16="http://schemas.microsoft.com/office/drawing/2014/main" id="{DB9FE2F8-4771-42B6-9272-87A05F4184F1}"/>
              </a:ext>
            </a:extLst>
          </p:cNvPr>
          <p:cNvSpPr>
            <a:spLocks noGrp="1"/>
          </p:cNvSpPr>
          <p:nvPr>
            <p:ph type="body" sz="half" idx="18"/>
          </p:nvPr>
        </p:nvSpPr>
        <p:spPr/>
        <p:txBody>
          <a:bodyPr/>
          <a:lstStyle/>
          <a:p>
            <a:endParaRPr lang="en-US"/>
          </a:p>
        </p:txBody>
      </p:sp>
      <p:sp>
        <p:nvSpPr>
          <p:cNvPr id="7" name="Text Placeholder 6">
            <a:extLst>
              <a:ext uri="{FF2B5EF4-FFF2-40B4-BE49-F238E27FC236}">
                <a16:creationId xmlns:a16="http://schemas.microsoft.com/office/drawing/2014/main" id="{708C8529-69E6-4FA2-9691-F06DC4B29218}"/>
              </a:ext>
            </a:extLst>
          </p:cNvPr>
          <p:cNvSpPr>
            <a:spLocks noGrp="1"/>
          </p:cNvSpPr>
          <p:nvPr>
            <p:ph type="body" sz="half" idx="19"/>
          </p:nvPr>
        </p:nvSpPr>
        <p:spPr/>
        <p:txBody>
          <a:bodyPr/>
          <a:lstStyle/>
          <a:p>
            <a:endParaRPr lang="en-US"/>
          </a:p>
        </p:txBody>
      </p:sp>
      <p:sp>
        <p:nvSpPr>
          <p:cNvPr id="8" name="Text Placeholder 7">
            <a:extLst>
              <a:ext uri="{FF2B5EF4-FFF2-40B4-BE49-F238E27FC236}">
                <a16:creationId xmlns:a16="http://schemas.microsoft.com/office/drawing/2014/main" id="{C5D03E2E-F1A5-406B-AF7D-D1EA30D6C70B}"/>
              </a:ext>
            </a:extLst>
          </p:cNvPr>
          <p:cNvSpPr>
            <a:spLocks noGrp="1"/>
          </p:cNvSpPr>
          <p:nvPr>
            <p:ph type="body" sz="half" idx="20"/>
          </p:nvPr>
        </p:nvSpPr>
        <p:spPr/>
        <p:txBody>
          <a:bodyPr/>
          <a:lstStyle/>
          <a:p>
            <a:endParaRPr lang="en-US"/>
          </a:p>
        </p:txBody>
      </p:sp>
      <p:sp>
        <p:nvSpPr>
          <p:cNvPr id="10" name="Text Placeholder 9">
            <a:extLst>
              <a:ext uri="{FF2B5EF4-FFF2-40B4-BE49-F238E27FC236}">
                <a16:creationId xmlns:a16="http://schemas.microsoft.com/office/drawing/2014/main" id="{4D3EC4BF-4603-434E-9895-68647F821740}"/>
              </a:ext>
            </a:extLst>
          </p:cNvPr>
          <p:cNvSpPr>
            <a:spLocks noGrp="1"/>
          </p:cNvSpPr>
          <p:nvPr>
            <p:ph type="body" sz="quarter" idx="22"/>
          </p:nvPr>
        </p:nvSpPr>
        <p:spPr/>
        <p:txBody>
          <a:bodyPr/>
          <a:lstStyle/>
          <a:p>
            <a:endParaRPr lang="en-US"/>
          </a:p>
        </p:txBody>
      </p:sp>
      <p:sp>
        <p:nvSpPr>
          <p:cNvPr id="15" name="Content Placeholder 14">
            <a:extLst>
              <a:ext uri="{FF2B5EF4-FFF2-40B4-BE49-F238E27FC236}">
                <a16:creationId xmlns:a16="http://schemas.microsoft.com/office/drawing/2014/main" id="{8BCC550D-0AB3-48C2-8B03-78B2DAACBE38}"/>
              </a:ext>
            </a:extLst>
          </p:cNvPr>
          <p:cNvSpPr>
            <a:spLocks noGrp="1"/>
          </p:cNvSpPr>
          <p:nvPr>
            <p:ph idx="21"/>
          </p:nvPr>
        </p:nvSpPr>
        <p:spPr/>
        <p:txBody>
          <a:bodyPr/>
          <a:lstStyle/>
          <a:p>
            <a:endParaRPr lang="en-US"/>
          </a:p>
        </p:txBody>
      </p:sp>
    </p:spTree>
    <p:extLst>
      <p:ext uri="{BB962C8B-B14F-4D97-AF65-F5344CB8AC3E}">
        <p14:creationId xmlns:p14="http://schemas.microsoft.com/office/powerpoint/2010/main" val="998880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half" idx="13"/>
          </p:nvPr>
        </p:nvSpPr>
        <p:spPr/>
        <p:txBody>
          <a:bodyPr/>
          <a:lstStyle/>
          <a:p>
            <a:endParaRPr lang="en-US" dirty="0"/>
          </a:p>
        </p:txBody>
      </p:sp>
      <p:sp>
        <p:nvSpPr>
          <p:cNvPr id="7" name="Text Placeholder 3"/>
          <p:cNvSpPr>
            <a:spLocks noGrp="1"/>
          </p:cNvSpPr>
          <p:nvPr>
            <p:ph type="body" sz="half" idx="14" hasCustomPrompt="1"/>
          </p:nvPr>
        </p:nvSpPr>
        <p:spPr>
          <a:xfrm>
            <a:off x="50006" y="133061"/>
            <a:ext cx="8336757" cy="888965"/>
          </a:xfrm>
          <a:noFill/>
        </p:spPr>
        <p:txBody>
          <a:bodyPr>
            <a:noAutofit/>
          </a:bodyPr>
          <a:lstStyle>
            <a:lvl1pPr marL="0" indent="0" algn="l">
              <a:buNone/>
              <a:defRPr sz="2475" b="1" baseline="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Learning Objectives</a:t>
            </a:r>
          </a:p>
        </p:txBody>
      </p:sp>
      <p:sp>
        <p:nvSpPr>
          <p:cNvPr id="12" name="Rectangle 11"/>
          <p:cNvSpPr/>
          <p:nvPr/>
        </p:nvSpPr>
        <p:spPr>
          <a:xfrm>
            <a:off x="5000626" y="1334063"/>
            <a:ext cx="3991429" cy="2031325"/>
          </a:xfrm>
          <a:prstGeom prst="rect">
            <a:avLst/>
          </a:prstGeom>
        </p:spPr>
        <p:txBody>
          <a:bodyPr wrap="square">
            <a:spAutoFit/>
          </a:bodyPr>
          <a:lstStyle/>
          <a:p>
            <a:pPr lvl="0"/>
            <a:r>
              <a:rPr lang="en-US" dirty="0"/>
              <a:t>These are the Overall Session Objectives that were submitted for CEU approval for the session and not just your portion. Your Session Chair should provide you with this information or it can be found at the bottom of your Speakers Corner or on the Speaker’s Resources page.</a:t>
            </a:r>
          </a:p>
        </p:txBody>
      </p:sp>
      <p:sp>
        <p:nvSpPr>
          <p:cNvPr id="13" name="Rectangle 12"/>
          <p:cNvSpPr/>
          <p:nvPr/>
        </p:nvSpPr>
        <p:spPr>
          <a:xfrm>
            <a:off x="1756510" y="3677425"/>
            <a:ext cx="5762875" cy="1200329"/>
          </a:xfrm>
          <a:prstGeom prst="rect">
            <a:avLst/>
          </a:prstGeom>
        </p:spPr>
        <p:txBody>
          <a:bodyPr wrap="square">
            <a:spAutoFit/>
          </a:bodyPr>
          <a:lstStyle/>
          <a:p>
            <a:pPr lvl="0"/>
            <a:r>
              <a:rPr lang="en-US" dirty="0"/>
              <a:t>***This is a required slide if you are a Seminar, Workshop, or Paper session (including conference paper, technical paper and extended abstract). The text below must be included on this slide.</a:t>
            </a:r>
          </a:p>
        </p:txBody>
      </p:sp>
    </p:spTree>
    <p:extLst>
      <p:ext uri="{BB962C8B-B14F-4D97-AF65-F5344CB8AC3E}">
        <p14:creationId xmlns:p14="http://schemas.microsoft.com/office/powerpoint/2010/main" val="1917546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3"/>
          </p:nvPr>
        </p:nvSpPr>
        <p:spPr>
          <a:xfrm>
            <a:off x="427082" y="1619552"/>
            <a:ext cx="7697390" cy="3323646"/>
          </a:xfrm>
        </p:spPr>
        <p:txBody>
          <a:bodyPr/>
          <a:lstStyle/>
          <a:p>
            <a:endParaRPr lang="en-US" dirty="0"/>
          </a:p>
        </p:txBody>
      </p:sp>
      <p:sp>
        <p:nvSpPr>
          <p:cNvPr id="4" name="Title 1"/>
          <p:cNvSpPr>
            <a:spLocks noGrp="1"/>
          </p:cNvSpPr>
          <p:nvPr>
            <p:ph type="title" hasCustomPrompt="1"/>
          </p:nvPr>
        </p:nvSpPr>
        <p:spPr>
          <a:xfrm>
            <a:off x="92869" y="117476"/>
            <a:ext cx="7886700" cy="643543"/>
          </a:xfrm>
        </p:spPr>
        <p:txBody>
          <a:bodyPr>
            <a:normAutofit/>
          </a:bodyPr>
          <a:lstStyle>
            <a:lvl1pPr>
              <a:defRPr lang="en-US" sz="2700" b="1" smtClean="0">
                <a:solidFill>
                  <a:schemeClr val="bg1"/>
                </a:solidFill>
              </a:defRPr>
            </a:lvl1pPr>
          </a:lstStyle>
          <a:p>
            <a:r>
              <a:rPr lang="en-US" sz="2475" b="1" dirty="0">
                <a:solidFill>
                  <a:schemeClr val="bg1"/>
                </a:solidFill>
                <a:latin typeface="+mn-lt"/>
              </a:rPr>
              <a:t>Acknowledgements</a:t>
            </a:r>
            <a:endParaRPr lang="en-US" dirty="0"/>
          </a:p>
        </p:txBody>
      </p:sp>
    </p:spTree>
    <p:extLst>
      <p:ext uri="{BB962C8B-B14F-4D97-AF65-F5344CB8AC3E}">
        <p14:creationId xmlns:p14="http://schemas.microsoft.com/office/powerpoint/2010/main" val="330824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3"/>
          </p:nvPr>
        </p:nvSpPr>
        <p:spPr>
          <a:xfrm>
            <a:off x="195309" y="1486386"/>
            <a:ext cx="8593584" cy="3323646"/>
          </a:xfrm>
        </p:spPr>
        <p:txBody>
          <a:bodyPr/>
          <a:lstStyle/>
          <a:p>
            <a:r>
              <a:rPr lang="en-US" dirty="0"/>
              <a:t>*The full ASHRAE Conference Presentation Policy can be found in the Speaker’s corner. Here is the URL:</a:t>
            </a:r>
            <a:r>
              <a:rPr lang="en-US" sz="1800" dirty="0">
                <a:hlinkClick r:id="rId2"/>
              </a:rPr>
              <a:t>https://www.ashrae.org/file%20library/conferences/speaker%20resources/conference-presentation-policy_final_2019.07.10.pdf</a:t>
            </a:r>
            <a:endParaRPr lang="en-US" sz="1800" dirty="0"/>
          </a:p>
          <a:p>
            <a:r>
              <a:rPr lang="en-US" dirty="0"/>
              <a:t>Some tips are highlighted below.</a:t>
            </a:r>
          </a:p>
          <a:p>
            <a:r>
              <a:rPr lang="en-US" b="1" dirty="0"/>
              <a:t>What is NOT allowed</a:t>
            </a:r>
            <a:r>
              <a:rPr lang="en-US" dirty="0"/>
              <a:t>:</a:t>
            </a:r>
          </a:p>
          <a:p>
            <a:r>
              <a:rPr lang="en-US" dirty="0"/>
              <a:t>*References or displays of trade names, logos or products provided by an HVAC&amp;R related commercial organization</a:t>
            </a:r>
          </a:p>
          <a:p>
            <a:r>
              <a:rPr lang="en-US" dirty="0"/>
              <a:t>*Implying that ASHRAE approves or endorses any product, software or system for any reason, even if the product, software or system complies with an ASHRAE standard.</a:t>
            </a:r>
          </a:p>
          <a:p>
            <a:r>
              <a:rPr lang="en-US" dirty="0"/>
              <a:t>*The ASHRAE Logo may not be used without prior express permission from the Society</a:t>
            </a:r>
          </a:p>
          <a:p>
            <a:r>
              <a:rPr lang="en-US" dirty="0"/>
              <a:t>*Active hyperlinks, including but not limited to websites, emails, or documents. (URLs are permitted, right click to remove hyperlinks)</a:t>
            </a:r>
          </a:p>
        </p:txBody>
      </p:sp>
      <p:sp>
        <p:nvSpPr>
          <p:cNvPr id="4" name="Title 1"/>
          <p:cNvSpPr>
            <a:spLocks noGrp="1"/>
          </p:cNvSpPr>
          <p:nvPr>
            <p:ph type="title" hasCustomPrompt="1"/>
          </p:nvPr>
        </p:nvSpPr>
        <p:spPr>
          <a:xfrm>
            <a:off x="92869" y="117476"/>
            <a:ext cx="7886700" cy="643543"/>
          </a:xfrm>
        </p:spPr>
        <p:txBody>
          <a:bodyPr>
            <a:normAutofit/>
          </a:bodyPr>
          <a:lstStyle>
            <a:lvl1pPr>
              <a:defRPr lang="en-US" sz="2700" b="1" smtClean="0">
                <a:solidFill>
                  <a:schemeClr val="bg1"/>
                </a:solidFill>
              </a:defRPr>
            </a:lvl1pPr>
          </a:lstStyle>
          <a:p>
            <a:r>
              <a:rPr lang="en-US" sz="2475" b="1" dirty="0">
                <a:solidFill>
                  <a:schemeClr val="bg1"/>
                </a:solidFill>
                <a:latin typeface="+mn-lt"/>
              </a:rPr>
              <a:t>Commercialism reminders p. 1– DELETE THIS SLIDE</a:t>
            </a:r>
            <a:endParaRPr lang="en-US" dirty="0"/>
          </a:p>
        </p:txBody>
      </p:sp>
    </p:spTree>
    <p:extLst>
      <p:ext uri="{BB962C8B-B14F-4D97-AF65-F5344CB8AC3E}">
        <p14:creationId xmlns:p14="http://schemas.microsoft.com/office/powerpoint/2010/main" val="856726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3"/>
          </p:nvPr>
        </p:nvSpPr>
        <p:spPr>
          <a:xfrm>
            <a:off x="613055" y="1245408"/>
            <a:ext cx="7697390" cy="3323646"/>
          </a:xfrm>
        </p:spPr>
        <p:txBody>
          <a:bodyPr/>
          <a:lstStyle/>
          <a:p>
            <a:r>
              <a:rPr lang="en-US" b="1" dirty="0"/>
              <a:t>What IS allowed</a:t>
            </a:r>
            <a:r>
              <a:rPr lang="en-US" dirty="0"/>
              <a:t>:</a:t>
            </a:r>
          </a:p>
          <a:p>
            <a:r>
              <a:rPr lang="en-US" dirty="0"/>
              <a:t>*Research, programs, policy, legislation or name of organizations, software, government agencies and government-sponsored agencies may be referenced only in order to maintain presentation clarity and relevance. Promotion or endorsement is prohibited </a:t>
            </a:r>
          </a:p>
          <a:p>
            <a:r>
              <a:rPr lang="en-US" dirty="0"/>
              <a:t>*Specific reference may be made to industry-related standards, test methods and codes. Images of </a:t>
            </a:r>
            <a:r>
              <a:rPr lang="en-US" dirty="0" err="1"/>
              <a:t>industryrelated</a:t>
            </a:r>
            <a:r>
              <a:rPr lang="en-US" dirty="0"/>
              <a:t> non-manufacturer non-product specific codes, standards, and guidelines publication covers are allowed. Some examples include ANSI Z21.19-2002, UL 425, AHRI 1110-2006, NFPA 20-2010 etc.</a:t>
            </a:r>
          </a:p>
          <a:p>
            <a:r>
              <a:rPr lang="en-US" dirty="0"/>
              <a:t>*Make, model or sole source of critical test instrumentation, engineering software, reagents or apparatus may be identified as a footnote, so that others may duplicate the testing. </a:t>
            </a:r>
          </a:p>
          <a:p>
            <a:r>
              <a:rPr lang="en-US" dirty="0"/>
              <a:t>*References made within the presentation may be done via a bibliography or footnote.</a:t>
            </a:r>
          </a:p>
        </p:txBody>
      </p:sp>
      <p:sp>
        <p:nvSpPr>
          <p:cNvPr id="4" name="Title 1"/>
          <p:cNvSpPr>
            <a:spLocks noGrp="1"/>
          </p:cNvSpPr>
          <p:nvPr>
            <p:ph type="title" hasCustomPrompt="1"/>
          </p:nvPr>
        </p:nvSpPr>
        <p:spPr>
          <a:xfrm>
            <a:off x="92869" y="117476"/>
            <a:ext cx="7886700" cy="643543"/>
          </a:xfrm>
        </p:spPr>
        <p:txBody>
          <a:bodyPr>
            <a:normAutofit/>
          </a:bodyPr>
          <a:lstStyle>
            <a:lvl1pPr>
              <a:defRPr lang="en-US" sz="2700" b="1" smtClean="0">
                <a:solidFill>
                  <a:schemeClr val="bg1"/>
                </a:solidFill>
              </a:defRPr>
            </a:lvl1pPr>
          </a:lstStyle>
          <a:p>
            <a:r>
              <a:rPr lang="en-US" sz="2475" b="1" dirty="0">
                <a:solidFill>
                  <a:schemeClr val="bg1"/>
                </a:solidFill>
                <a:latin typeface="+mn-lt"/>
              </a:rPr>
              <a:t>Commercialism reminders p. 2– DELETE THIS SLIDE</a:t>
            </a:r>
            <a:endParaRPr lang="en-US" dirty="0"/>
          </a:p>
        </p:txBody>
      </p:sp>
    </p:spTree>
    <p:extLst>
      <p:ext uri="{BB962C8B-B14F-4D97-AF65-F5344CB8AC3E}">
        <p14:creationId xmlns:p14="http://schemas.microsoft.com/office/powerpoint/2010/main" val="74982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3"/>
          </p:nvPr>
        </p:nvSpPr>
        <p:spPr>
          <a:xfrm>
            <a:off x="944761" y="1919866"/>
            <a:ext cx="7620596" cy="3795134"/>
          </a:xfrm>
        </p:spPr>
        <p:txBody>
          <a:bodyPr/>
          <a:lstStyle/>
          <a:p>
            <a:endParaRPr lang="en-US" sz="1200" dirty="0"/>
          </a:p>
        </p:txBody>
      </p:sp>
      <p:sp>
        <p:nvSpPr>
          <p:cNvPr id="4" name="Title 1"/>
          <p:cNvSpPr>
            <a:spLocks noGrp="1"/>
          </p:cNvSpPr>
          <p:nvPr>
            <p:ph type="title" hasCustomPrompt="1"/>
          </p:nvPr>
        </p:nvSpPr>
        <p:spPr>
          <a:xfrm>
            <a:off x="100013" y="146050"/>
            <a:ext cx="7886700" cy="643543"/>
          </a:xfrm>
        </p:spPr>
        <p:txBody>
          <a:bodyPr>
            <a:normAutofit/>
          </a:bodyPr>
          <a:lstStyle>
            <a:lvl1pPr>
              <a:defRPr lang="en-US" sz="2475" b="1" smtClean="0">
                <a:solidFill>
                  <a:schemeClr val="bg1"/>
                </a:solidFill>
              </a:defRPr>
            </a:lvl1pPr>
          </a:lstStyle>
          <a:p>
            <a:r>
              <a:rPr lang="en-US" sz="2475" b="1" dirty="0">
                <a:solidFill>
                  <a:schemeClr val="bg1"/>
                </a:solidFill>
                <a:latin typeface="+mn-lt"/>
              </a:rPr>
              <a:t>Outline/Agenda</a:t>
            </a:r>
            <a:endParaRPr lang="en-US" dirty="0"/>
          </a:p>
        </p:txBody>
      </p:sp>
    </p:spTree>
    <p:extLst>
      <p:ext uri="{BB962C8B-B14F-4D97-AF65-F5344CB8AC3E}">
        <p14:creationId xmlns:p14="http://schemas.microsoft.com/office/powerpoint/2010/main" val="2416159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3"/>
          </p:nvPr>
        </p:nvSpPr>
        <p:spPr/>
        <p:txBody>
          <a:bodyPr/>
          <a:lstStyle/>
          <a:p>
            <a:endParaRPr lang="en-US" dirty="0"/>
          </a:p>
        </p:txBody>
      </p:sp>
      <p:sp>
        <p:nvSpPr>
          <p:cNvPr id="4" name="Title 1"/>
          <p:cNvSpPr>
            <a:spLocks noGrp="1"/>
          </p:cNvSpPr>
          <p:nvPr>
            <p:ph type="title" hasCustomPrompt="1"/>
          </p:nvPr>
        </p:nvSpPr>
        <p:spPr>
          <a:xfrm>
            <a:off x="100013" y="146050"/>
            <a:ext cx="7886700" cy="643543"/>
          </a:xfrm>
        </p:spPr>
        <p:txBody>
          <a:bodyPr>
            <a:normAutofit/>
          </a:bodyPr>
          <a:lstStyle>
            <a:lvl1pPr>
              <a:defRPr lang="en-US" sz="2475" b="1" smtClean="0">
                <a:solidFill>
                  <a:schemeClr val="bg1"/>
                </a:solidFill>
              </a:defRPr>
            </a:lvl1pPr>
          </a:lstStyle>
          <a:p>
            <a:r>
              <a:rPr lang="en-US" sz="2475" b="1" dirty="0">
                <a:solidFill>
                  <a:schemeClr val="bg1"/>
                </a:solidFill>
                <a:latin typeface="+mn-lt"/>
              </a:rPr>
              <a:t>Outline/Agenda</a:t>
            </a:r>
            <a:endParaRPr lang="en-US" dirty="0"/>
          </a:p>
        </p:txBody>
      </p:sp>
    </p:spTree>
    <p:extLst>
      <p:ext uri="{BB962C8B-B14F-4D97-AF65-F5344CB8AC3E}">
        <p14:creationId xmlns:p14="http://schemas.microsoft.com/office/powerpoint/2010/main" val="1092824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3"/>
          </p:nvPr>
        </p:nvSpPr>
        <p:spPr/>
        <p:txBody>
          <a:bodyPr/>
          <a:lstStyle/>
          <a:p>
            <a:endParaRPr lang="en-US" dirty="0"/>
          </a:p>
        </p:txBody>
      </p:sp>
      <p:sp>
        <p:nvSpPr>
          <p:cNvPr id="7" name="Title 1"/>
          <p:cNvSpPr>
            <a:spLocks noGrp="1"/>
          </p:cNvSpPr>
          <p:nvPr>
            <p:ph type="title" hasCustomPrompt="1"/>
          </p:nvPr>
        </p:nvSpPr>
        <p:spPr>
          <a:xfrm>
            <a:off x="100013" y="146050"/>
            <a:ext cx="7886700" cy="643543"/>
          </a:xfrm>
        </p:spPr>
        <p:txBody>
          <a:bodyPr>
            <a:normAutofit/>
          </a:bodyPr>
          <a:lstStyle>
            <a:lvl1pPr>
              <a:defRPr lang="en-US" sz="2475" b="1" smtClean="0">
                <a:solidFill>
                  <a:schemeClr val="bg1"/>
                </a:solidFill>
              </a:defRPr>
            </a:lvl1pPr>
          </a:lstStyle>
          <a:p>
            <a:r>
              <a:rPr lang="en-US" sz="2475" b="1" dirty="0">
                <a:solidFill>
                  <a:schemeClr val="bg1"/>
                </a:solidFill>
                <a:latin typeface="+mn-lt"/>
              </a:rPr>
              <a:t>Outline/Agenda</a:t>
            </a:r>
            <a:endParaRPr lang="en-US" dirty="0"/>
          </a:p>
        </p:txBody>
      </p:sp>
    </p:spTree>
    <p:extLst>
      <p:ext uri="{BB962C8B-B14F-4D97-AF65-F5344CB8AC3E}">
        <p14:creationId xmlns:p14="http://schemas.microsoft.com/office/powerpoint/2010/main" val="30655455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0E50374EE55DF44B46327BEC5647951" ma:contentTypeVersion="10" ma:contentTypeDescription="Create a new document." ma:contentTypeScope="" ma:versionID="eda40e137a2f76be393a2207704ee8cd">
  <xsd:schema xmlns:xsd="http://www.w3.org/2001/XMLSchema" xmlns:xs="http://www.w3.org/2001/XMLSchema" xmlns:p="http://schemas.microsoft.com/office/2006/metadata/properties" xmlns:ns3="53c7ad03-922b-4081-a692-dc901bcc8627" targetNamespace="http://schemas.microsoft.com/office/2006/metadata/properties" ma:root="true" ma:fieldsID="e1d44ad931e6aa91749d7b001a62e952" ns3:_="">
    <xsd:import namespace="53c7ad03-922b-4081-a692-dc901bcc86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c7ad03-922b-4081-a692-dc901bcc86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8DB5F9-3255-417B-A3D4-834CFF6D57AD}">
  <ds:schemaRefs>
    <ds:schemaRef ds:uri="http://purl.org/dc/elements/1.1/"/>
    <ds:schemaRef ds:uri="http://schemas.openxmlformats.org/package/2006/metadata/core-properties"/>
    <ds:schemaRef ds:uri="53c7ad03-922b-4081-a692-dc901bcc8627"/>
    <ds:schemaRef ds:uri="http://schemas.microsoft.com/office/2006/documentManagement/types"/>
    <ds:schemaRef ds:uri="http://purl.org/dc/dcmitype/"/>
    <ds:schemaRef ds:uri="http://purl.org/dc/terms/"/>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8B8F097-3557-4465-8CF6-E7D755BA020B}">
  <ds:schemaRefs>
    <ds:schemaRef ds:uri="http://schemas.microsoft.com/sharepoint/v3/contenttype/forms"/>
  </ds:schemaRefs>
</ds:datastoreItem>
</file>

<file path=customXml/itemProps3.xml><?xml version="1.0" encoding="utf-8"?>
<ds:datastoreItem xmlns:ds="http://schemas.openxmlformats.org/officeDocument/2006/customXml" ds:itemID="{12F89FD0-FC2C-45E6-A988-D00A031BC2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c7ad03-922b-4081-a692-dc901bcc86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8031</TotalTime>
  <Words>571</Words>
  <Application>Microsoft Office PowerPoint</Application>
  <PresentationFormat>On-screen Show (4:3)</PresentationFormat>
  <Paragraphs>33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Instructions for using the ASHRAE template </vt:lpstr>
      <vt:lpstr>PowerPoint Presentation</vt:lpstr>
      <vt:lpstr>PowerPoint Presentation</vt:lpstr>
      <vt:lpstr>Acknowledgements</vt:lpstr>
      <vt:lpstr>Commercialism reminders p. 1– DELETE THIS SLIDE</vt:lpstr>
      <vt:lpstr>Commercialism reminders p. 2– DELETE THIS SLIDE</vt:lpstr>
      <vt:lpstr>Outline/Agenda</vt:lpstr>
      <vt:lpstr>Outline/Agenda</vt:lpstr>
      <vt:lpstr>Outline/Agenda</vt:lpstr>
      <vt:lpstr>Conclusion</vt:lpstr>
      <vt:lpstr>Bibliography</vt:lpstr>
      <vt:lpstr>Questions?</vt:lpstr>
      <vt:lpstr>Vector Icon Bank for Speaker Use</vt:lpstr>
      <vt:lpstr>PowerPoint Presentation</vt:lpstr>
    </vt:vector>
  </TitlesOfParts>
  <Company>ASHRAE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Joyce, Megan</dc:creator>
  <cp:lastModifiedBy>Booker-Lauridson, Haley</cp:lastModifiedBy>
  <cp:revision>50</cp:revision>
  <dcterms:created xsi:type="dcterms:W3CDTF">2017-02-06T18:00:44Z</dcterms:created>
  <dcterms:modified xsi:type="dcterms:W3CDTF">2020-11-18T13:07:21Z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0x01010090E50374EE55DF44B46327BEC5647951</vt:lpwstr>
  </property>
</Properties>
</file>