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72" r:id="rId4"/>
    <p:sldId id="266" r:id="rId5"/>
    <p:sldId id="265" r:id="rId6"/>
    <p:sldId id="260" r:id="rId7"/>
    <p:sldId id="259"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p:restoredTop sz="96190"/>
  </p:normalViewPr>
  <p:slideViewPr>
    <p:cSldViewPr snapToGrid="0">
      <p:cViewPr varScale="1">
        <p:scale>
          <a:sx n="62" d="100"/>
          <a:sy n="62" d="100"/>
        </p:scale>
        <p:origin x="360"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F3F89953-8C9E-B9E5-959A-292A06CD95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a:xfrm>
            <a:off x="838200" y="6227758"/>
            <a:ext cx="2743200" cy="365125"/>
          </a:xfrm>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a:xfrm>
            <a:off x="4038600" y="6227758"/>
            <a:ext cx="4114800" cy="365125"/>
          </a:xfrm>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8610600" y="6227758"/>
            <a:ext cx="2743200" cy="365125"/>
          </a:xfrm>
        </p:spPr>
        <p:txBody>
          <a:bodyPr/>
          <a:lstStyle/>
          <a:p>
            <a:fld id="{88DD9060-538D-6748-9546-F4DF75D7DA81}" type="slidenum">
              <a:rPr lang="en-US" smtClean="0"/>
              <a:t>‹#›</a:t>
            </a:fld>
            <a:endParaRPr lang="en-US"/>
          </a:p>
        </p:txBody>
      </p:sp>
      <p:sp>
        <p:nvSpPr>
          <p:cNvPr id="7" name="TextBox 6">
            <a:extLst>
              <a:ext uri="{FF2B5EF4-FFF2-40B4-BE49-F238E27FC236}">
                <a16:creationId xmlns:a16="http://schemas.microsoft.com/office/drawing/2014/main" id="{CA568F60-4100-D085-40A6-CE31FEE53B49}"/>
              </a:ext>
            </a:extLst>
          </p:cNvPr>
          <p:cNvSpPr txBox="1"/>
          <p:nvPr userDrawn="1"/>
        </p:nvSpPr>
        <p:spPr>
          <a:xfrm>
            <a:off x="764309" y="233503"/>
            <a:ext cx="1051560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Instructions</a:t>
            </a:r>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Tree>
    <p:extLst>
      <p:ext uri="{BB962C8B-B14F-4D97-AF65-F5344CB8AC3E}">
        <p14:creationId xmlns:p14="http://schemas.microsoft.com/office/powerpoint/2010/main" val="17448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20354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9737558" y="1411705"/>
            <a:ext cx="1882903" cy="1576029"/>
          </a:xfrm>
        </p:spPr>
        <p:txBody>
          <a:bodyPr>
            <a:normAutofit/>
          </a:bodyPr>
          <a:lstStyle>
            <a:lvl1pPr marL="0" indent="0" algn="ctr">
              <a:buFontTx/>
              <a:buNone/>
              <a:defRPr sz="2000"/>
            </a:lvl1pPr>
          </a:lstStyle>
          <a:p>
            <a:r>
              <a:rPr lang="en-US" dirty="0"/>
              <a:t>Insert company logo</a:t>
            </a:r>
          </a:p>
        </p:txBody>
      </p:sp>
      <p:pic>
        <p:nvPicPr>
          <p:cNvPr id="3" name="Picture 2" descr="A picture containing text, screenshot, skyscraper&#10;&#10;Description automatically generated">
            <a:extLst>
              <a:ext uri="{FF2B5EF4-FFF2-40B4-BE49-F238E27FC236}">
                <a16:creationId xmlns:a16="http://schemas.microsoft.com/office/drawing/2014/main" id="{24480BBB-A6FB-187B-7927-E9801E98305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text, screenshot, operating system&#10;&#10;Description automatically generated">
            <a:extLst>
              <a:ext uri="{FF2B5EF4-FFF2-40B4-BE49-F238E27FC236}">
                <a16:creationId xmlns:a16="http://schemas.microsoft.com/office/drawing/2014/main" id="{982CB98D-1F2B-57F5-AE8C-4FA852D655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69110" y="4848457"/>
            <a:ext cx="1603331" cy="1104391"/>
          </a:xfrm>
        </p:spPr>
        <p:txBody>
          <a:bodyPr>
            <a:normAutofit/>
          </a:bodyPr>
          <a:lstStyle>
            <a:lvl1pPr marL="0" indent="0" algn="ctr">
              <a:buFontTx/>
              <a:buNone/>
              <a:defRPr sz="2000"/>
            </a:lvl1pPr>
          </a:lstStyle>
          <a:p>
            <a:r>
              <a:rPr lang="en-US" dirty="0"/>
              <a:t>Insert company logo</a:t>
            </a:r>
          </a:p>
        </p:txBody>
      </p:sp>
      <p:sp>
        <p:nvSpPr>
          <p:cNvPr id="11" name="Title 1">
            <a:extLst>
              <a:ext uri="{FF2B5EF4-FFF2-40B4-BE49-F238E27FC236}">
                <a16:creationId xmlns:a16="http://schemas.microsoft.com/office/drawing/2014/main" id="{E1E2C029-329C-63FF-9586-19C10EA3D614}"/>
              </a:ext>
            </a:extLst>
          </p:cNvPr>
          <p:cNvSpPr>
            <a:spLocks noGrp="1"/>
          </p:cNvSpPr>
          <p:nvPr>
            <p:ph type="ctrTitle" hasCustomPrompt="1"/>
          </p:nvPr>
        </p:nvSpPr>
        <p:spPr>
          <a:xfrm>
            <a:off x="1395910" y="1211695"/>
            <a:ext cx="9810509" cy="913656"/>
          </a:xfrm>
        </p:spPr>
        <p:txBody>
          <a:bodyPr anchor="b">
            <a:no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dirty="0"/>
              <a:t>Session Type, #, Title</a:t>
            </a:r>
          </a:p>
        </p:txBody>
      </p:sp>
      <p:sp>
        <p:nvSpPr>
          <p:cNvPr id="12" name="Subtitle 2">
            <a:extLst>
              <a:ext uri="{FF2B5EF4-FFF2-40B4-BE49-F238E27FC236}">
                <a16:creationId xmlns:a16="http://schemas.microsoft.com/office/drawing/2014/main" id="{735894D7-D087-A8BF-ED6E-C8F72537602B}"/>
              </a:ext>
            </a:extLst>
          </p:cNvPr>
          <p:cNvSpPr>
            <a:spLocks noGrp="1"/>
          </p:cNvSpPr>
          <p:nvPr>
            <p:ph type="subTitle" idx="1" hasCustomPrompt="1"/>
          </p:nvPr>
        </p:nvSpPr>
        <p:spPr>
          <a:xfrm>
            <a:off x="1437086" y="3914886"/>
            <a:ext cx="9810508" cy="661012"/>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13" name="Text Placeholder 11">
            <a:extLst>
              <a:ext uri="{FF2B5EF4-FFF2-40B4-BE49-F238E27FC236}">
                <a16:creationId xmlns:a16="http://schemas.microsoft.com/office/drawing/2014/main" id="{245F195C-0C63-853C-683D-286FD5583B55}"/>
              </a:ext>
            </a:extLst>
          </p:cNvPr>
          <p:cNvSpPr>
            <a:spLocks noGrp="1"/>
          </p:cNvSpPr>
          <p:nvPr>
            <p:ph type="body" sz="quarter" idx="15" hasCustomPrompt="1"/>
          </p:nvPr>
        </p:nvSpPr>
        <p:spPr>
          <a:xfrm>
            <a:off x="1437086" y="2545197"/>
            <a:ext cx="9769333" cy="1097130"/>
          </a:xfrm>
        </p:spPr>
        <p:txBody>
          <a:bodyPr>
            <a:normAutofit/>
          </a:bodyPr>
          <a:lstStyle>
            <a:lvl1pPr marL="0" indent="0" algn="ctr">
              <a:buNone/>
              <a:defRPr sz="2400" b="1">
                <a:solidFill>
                  <a:schemeClr val="bg1"/>
                </a:solidFill>
              </a:defRPr>
            </a:lvl1pPr>
          </a:lstStyle>
          <a:p>
            <a:pPr lvl="0"/>
            <a:r>
              <a:rPr lang="en-US" dirty="0"/>
              <a:t>Presentation Title</a:t>
            </a:r>
          </a:p>
        </p:txBody>
      </p:sp>
    </p:spTree>
    <p:extLst>
      <p:ext uri="{BB962C8B-B14F-4D97-AF65-F5344CB8AC3E}">
        <p14:creationId xmlns:p14="http://schemas.microsoft.com/office/powerpoint/2010/main" val="2767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5D5BEF2A-2A3D-D5E5-070A-025C532A74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a:xfrm>
            <a:off x="838200" y="6242046"/>
            <a:ext cx="2743200" cy="365125"/>
          </a:xfrm>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a:xfrm>
            <a:off x="4038600" y="6242046"/>
            <a:ext cx="4114800" cy="365125"/>
          </a:xfrm>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8610600" y="6242046"/>
            <a:ext cx="2743200" cy="365125"/>
          </a:xfrm>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Learning Objectives</a:t>
            </a:r>
          </a:p>
        </p:txBody>
      </p:sp>
    </p:spTree>
    <p:extLst>
      <p:ext uri="{BB962C8B-B14F-4D97-AF65-F5344CB8AC3E}">
        <p14:creationId xmlns:p14="http://schemas.microsoft.com/office/powerpoint/2010/main" val="326516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E64D4BED-6435-7985-269E-FD8F34975B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a:xfrm>
            <a:off x="838200" y="6242046"/>
            <a:ext cx="2743200" cy="365125"/>
          </a:xfrm>
        </p:spPr>
        <p:txBody>
          <a:bodyPr/>
          <a:lstStyle/>
          <a:p>
            <a:fld id="{B8F9930B-3159-E540-9475-A38C19A8C769}" type="datetimeFigureOut">
              <a:rPr lang="en-US" smtClean="0"/>
              <a:t>6/12/2023</a:t>
            </a:fld>
            <a:endParaRPr lang="en-US" dirty="0"/>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a:xfrm>
            <a:off x="4038600" y="6242046"/>
            <a:ext cx="4114800" cy="365125"/>
          </a:xfrm>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8610600" y="6242046"/>
            <a:ext cx="2743200" cy="365125"/>
          </a:xfrm>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Acknowledgments</a:t>
            </a:r>
          </a:p>
        </p:txBody>
      </p:sp>
    </p:spTree>
    <p:extLst>
      <p:ext uri="{BB962C8B-B14F-4D97-AF65-F5344CB8AC3E}">
        <p14:creationId xmlns:p14="http://schemas.microsoft.com/office/powerpoint/2010/main" val="373809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9" name="Picture 8" descr="A blue and green rectangle&#10;&#10;Description automatically generated with medium confidence">
            <a:extLst>
              <a:ext uri="{FF2B5EF4-FFF2-40B4-BE49-F238E27FC236}">
                <a16:creationId xmlns:a16="http://schemas.microsoft.com/office/drawing/2014/main" id="{799141D1-D5EC-2F7B-6BFB-3C060B5FE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a:xfrm>
            <a:off x="838200" y="6143096"/>
            <a:ext cx="2743200" cy="365125"/>
          </a:xfrm>
        </p:spPr>
        <p:txBody>
          <a:bodyPr/>
          <a:lstStyle/>
          <a:p>
            <a:fld id="{B8F9930B-3159-E540-9475-A38C19A8C769}" type="datetimeFigureOut">
              <a:rPr lang="en-US" smtClean="0"/>
              <a:t>6/12/2023</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a:xfrm>
            <a:off x="4038600" y="6143096"/>
            <a:ext cx="4114800" cy="365125"/>
          </a:xfrm>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a:xfrm>
            <a:off x="8610600" y="6143096"/>
            <a:ext cx="2743200" cy="365125"/>
          </a:xfrm>
        </p:spPr>
        <p:txBody>
          <a:bodyPr/>
          <a:lstStyle/>
          <a:p>
            <a:fld id="{88DD9060-538D-6748-9546-F4DF75D7DA81}" type="slidenum">
              <a:rPr lang="en-US" smtClean="0"/>
              <a:t>‹#›</a:t>
            </a:fld>
            <a:endParaRPr lang="en-US"/>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Outline/Agenda</a:t>
            </a:r>
          </a:p>
        </p:txBody>
      </p:sp>
    </p:spTree>
    <p:extLst>
      <p:ext uri="{BB962C8B-B14F-4D97-AF65-F5344CB8AC3E}">
        <p14:creationId xmlns:p14="http://schemas.microsoft.com/office/powerpoint/2010/main" val="113789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810C3A4D-FE5B-0445-18E5-F726CDDF0B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a:xfrm>
            <a:off x="838200" y="6230540"/>
            <a:ext cx="2743200" cy="365125"/>
          </a:xfrm>
        </p:spPr>
        <p:txBody>
          <a:bodyPr/>
          <a:lstStyle/>
          <a:p>
            <a:fld id="{B8F9930B-3159-E540-9475-A38C19A8C769}" type="datetimeFigureOut">
              <a:rPr lang="en-US" smtClean="0"/>
              <a:t>6/12/2023</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a:xfrm>
            <a:off x="4038600" y="6230540"/>
            <a:ext cx="4114800" cy="365125"/>
          </a:xfrm>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a:xfrm>
            <a:off x="8610600" y="6230540"/>
            <a:ext cx="2743200" cy="365125"/>
          </a:xfrm>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3161853B-9B9C-6CCF-5284-7D6FCB47CE4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a:xfrm>
            <a:off x="838200" y="6249194"/>
            <a:ext cx="2743200" cy="365125"/>
          </a:xfrm>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a:xfrm>
            <a:off x="4038600" y="6249194"/>
            <a:ext cx="4114800" cy="365125"/>
          </a:xfrm>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8610600" y="6249194"/>
            <a:ext cx="2743200" cy="365125"/>
          </a:xfrm>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Outline/Agenda</a:t>
            </a:r>
          </a:p>
        </p:txBody>
      </p:sp>
    </p:spTree>
    <p:extLst>
      <p:ext uri="{BB962C8B-B14F-4D97-AF65-F5344CB8AC3E}">
        <p14:creationId xmlns:p14="http://schemas.microsoft.com/office/powerpoint/2010/main" val="292877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10" name="Picture 9" descr="A blue and green rectangle&#10;&#10;Description automatically generated with medium confidence">
            <a:extLst>
              <a:ext uri="{FF2B5EF4-FFF2-40B4-BE49-F238E27FC236}">
                <a16:creationId xmlns:a16="http://schemas.microsoft.com/office/drawing/2014/main" id="{621EB85E-81E8-6F01-3DCC-18088A0235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a:xfrm>
            <a:off x="838200" y="6256334"/>
            <a:ext cx="2743200" cy="365125"/>
          </a:xfrm>
        </p:spPr>
        <p:txBody>
          <a:body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a:xfrm>
            <a:off x="4038600" y="6256334"/>
            <a:ext cx="4114800" cy="365125"/>
          </a:xfrm>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8610600" y="6256334"/>
            <a:ext cx="2743200" cy="365125"/>
          </a:xfrm>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Conclusion</a:t>
            </a:r>
          </a:p>
        </p:txBody>
      </p:sp>
    </p:spTree>
    <p:extLst>
      <p:ext uri="{BB962C8B-B14F-4D97-AF65-F5344CB8AC3E}">
        <p14:creationId xmlns:p14="http://schemas.microsoft.com/office/powerpoint/2010/main" val="301779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green rectangle&#10;&#10;Description automatically generated with medium confidence">
            <a:extLst>
              <a:ext uri="{FF2B5EF4-FFF2-40B4-BE49-F238E27FC236}">
                <a16:creationId xmlns:a16="http://schemas.microsoft.com/office/drawing/2014/main" id="{67838139-B229-900F-3090-A65987271A69}"/>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103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6/12/2023</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1031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4" r:id="rId3"/>
    <p:sldLayoutId id="2147483650" r:id="rId4"/>
    <p:sldLayoutId id="2147483659" r:id="rId5"/>
    <p:sldLayoutId id="2147483654" r:id="rId6"/>
    <p:sldLayoutId id="2147483652" r:id="rId7"/>
    <p:sldLayoutId id="2147483658"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a:bodyPr>
          <a:lstStyle/>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a:xfrm>
            <a:off x="838200" y="1622426"/>
            <a:ext cx="10515600" cy="1983803"/>
          </a:xfrm>
        </p:spPr>
        <p:txBody>
          <a:bodyPr/>
          <a:lstStyle/>
          <a:p>
            <a:endParaRPr lang="en-US" dirty="0"/>
          </a:p>
        </p:txBody>
      </p:sp>
      <p:sp>
        <p:nvSpPr>
          <p:cNvPr id="2" name="Title 1">
            <a:extLst>
              <a:ext uri="{FF2B5EF4-FFF2-40B4-BE49-F238E27FC236}">
                <a16:creationId xmlns:a16="http://schemas.microsoft.com/office/drawing/2014/main" id="{26EC6A5F-6F85-1DD1-8A19-30354C9B6A2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E7E97C-B22F-BBDA-D7D8-A02DD9DF2415}"/>
              </a:ext>
            </a:extLst>
          </p:cNvPr>
          <p:cNvSpPr>
            <a:spLocks noGrp="1"/>
          </p:cNvSpPr>
          <p:nvPr>
            <p:ph type="pic" sz="quarter" idx="13"/>
          </p:nvPr>
        </p:nvSpPr>
        <p:spPr/>
      </p:sp>
      <p:sp>
        <p:nvSpPr>
          <p:cNvPr id="3" name="Title 2">
            <a:extLst>
              <a:ext uri="{FF2B5EF4-FFF2-40B4-BE49-F238E27FC236}">
                <a16:creationId xmlns:a16="http://schemas.microsoft.com/office/drawing/2014/main" id="{82E98212-2778-3DE7-2D56-2DAD3A37E404}"/>
              </a:ext>
            </a:extLst>
          </p:cNvPr>
          <p:cNvSpPr>
            <a:spLocks noGrp="1"/>
          </p:cNvSpPr>
          <p:nvPr>
            <p:ph type="ctrTitle"/>
          </p:nvPr>
        </p:nvSpPr>
        <p:spPr>
          <a:xfrm>
            <a:off x="1170159" y="1167628"/>
            <a:ext cx="9810509" cy="913656"/>
          </a:xfrm>
        </p:spPr>
        <p:txBody>
          <a:bodyPr/>
          <a:lstStyle/>
          <a:p>
            <a:endParaRPr lang="en-US" dirty="0"/>
          </a:p>
        </p:txBody>
      </p:sp>
      <p:sp>
        <p:nvSpPr>
          <p:cNvPr id="4" name="Subtitle 3">
            <a:extLst>
              <a:ext uri="{FF2B5EF4-FFF2-40B4-BE49-F238E27FC236}">
                <a16:creationId xmlns:a16="http://schemas.microsoft.com/office/drawing/2014/main" id="{F17F1ED5-E06E-0F64-F05C-E8AED690F8BF}"/>
              </a:ext>
            </a:extLst>
          </p:cNvPr>
          <p:cNvSpPr>
            <a:spLocks noGrp="1"/>
          </p:cNvSpPr>
          <p:nvPr>
            <p:ph type="subTitle" idx="1"/>
          </p:nvPr>
        </p:nvSpPr>
        <p:spPr>
          <a:xfrm>
            <a:off x="1190746" y="3863700"/>
            <a:ext cx="9810508" cy="661012"/>
          </a:xfrm>
        </p:spPr>
        <p:txBody>
          <a:bodyPr/>
          <a:lstStyle/>
          <a:p>
            <a:endParaRPr lang="en-US" dirty="0"/>
          </a:p>
        </p:txBody>
      </p:sp>
      <p:sp>
        <p:nvSpPr>
          <p:cNvPr id="6" name="Text Placeholder 5">
            <a:extLst>
              <a:ext uri="{FF2B5EF4-FFF2-40B4-BE49-F238E27FC236}">
                <a16:creationId xmlns:a16="http://schemas.microsoft.com/office/drawing/2014/main" id="{766AC244-894D-FE32-3E60-8F54ECE23809}"/>
              </a:ext>
            </a:extLst>
          </p:cNvPr>
          <p:cNvSpPr>
            <a:spLocks noGrp="1"/>
          </p:cNvSpPr>
          <p:nvPr>
            <p:ph type="body" sz="quarter" idx="15"/>
          </p:nvPr>
        </p:nvSpPr>
        <p:spPr>
          <a:xfrm>
            <a:off x="1190746" y="2490113"/>
            <a:ext cx="9769333" cy="1097130"/>
          </a:xfrm>
        </p:spPr>
        <p:txBody>
          <a:bodyPr/>
          <a:lstStyle/>
          <a:p>
            <a:endParaRPr lang="en-US" dirty="0"/>
          </a:p>
        </p:txBody>
      </p:sp>
    </p:spTree>
    <p:extLst>
      <p:ext uri="{BB962C8B-B14F-4D97-AF65-F5344CB8AC3E}">
        <p14:creationId xmlns:p14="http://schemas.microsoft.com/office/powerpoint/2010/main" val="90456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in a Seminar.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64486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2" name="Title 1">
            <a:extLst>
              <a:ext uri="{FF2B5EF4-FFF2-40B4-BE49-F238E27FC236}">
                <a16:creationId xmlns:a16="http://schemas.microsoft.com/office/drawing/2014/main" id="{E9DF6154-60CC-BBF6-334E-7D2BE1B794BB}"/>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26824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12217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3">
            <a:extLst>
              <a:ext uri="{FF2B5EF4-FFF2-40B4-BE49-F238E27FC236}">
                <a16:creationId xmlns:a16="http://schemas.microsoft.com/office/drawing/2014/main" id="{4D2661BB-583B-69A1-EA13-5BCF04659FE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4325</TotalTime>
  <Words>521</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Preyor, Christopher</cp:lastModifiedBy>
  <cp:revision>48</cp:revision>
  <dcterms:created xsi:type="dcterms:W3CDTF">2022-08-18T17:50:21Z</dcterms:created>
  <dcterms:modified xsi:type="dcterms:W3CDTF">2023-06-12T15:22:24Z</dcterms:modified>
</cp:coreProperties>
</file>