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66" r:id="rId4"/>
    <p:sldId id="265" r:id="rId5"/>
    <p:sldId id="260" r:id="rId6"/>
    <p:sldId id="259" r:id="rId7"/>
    <p:sldId id="268" r:id="rId8"/>
    <p:sldId id="269" r:id="rId9"/>
    <p:sldId id="27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6327"/>
  </p:normalViewPr>
  <p:slideViewPr>
    <p:cSldViewPr snapToGrid="0">
      <p:cViewPr varScale="1">
        <p:scale>
          <a:sx n="62" d="100"/>
          <a:sy n="62" d="100"/>
        </p:scale>
        <p:origin x="204" y="5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struction page 1">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Instructions</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marL="257175" indent="-257175">
              <a:buFont typeface="Arial" panose="020B0604020202020204" pitchFamily="34" charset="0"/>
              <a:buChar char="•"/>
              <a:defRPr sz="20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marL="257175" indent="-257175">
              <a:buFont typeface="Arial" panose="020B0604020202020204" pitchFamily="34" charset="0"/>
              <a:buChar char="•"/>
            </a:pPr>
            <a:r>
              <a:rPr lang="en-US" dirty="0"/>
              <a:t>The PPT template is not required for Annual/Winter Conferences</a:t>
            </a:r>
          </a:p>
          <a:p>
            <a:pPr marL="257175" indent="-257175">
              <a:buFont typeface="Arial" panose="020B0604020202020204" pitchFamily="34" charset="0"/>
              <a:buChar char="•"/>
            </a:pPr>
            <a:r>
              <a:rPr lang="en-US" dirty="0"/>
              <a:t>The Title Slide, Conclusion, Questions, and Bibliography slide (if you are referencing any publications) are the only slides required for all presentations.</a:t>
            </a:r>
          </a:p>
          <a:p>
            <a:pPr marL="257175" indent="-257175">
              <a:buFont typeface="Arial" panose="020B0604020202020204" pitchFamily="34" charset="0"/>
              <a:buChar char="•"/>
            </a:pPr>
            <a:r>
              <a:rPr lang="en-US" dirty="0"/>
              <a:t>The Learning Objectives slide is required if you are in a Paper Session (including conference paper, technical paper and extended abstract), Seminar or Workshop Session.</a:t>
            </a:r>
          </a:p>
          <a:p>
            <a:pPr marL="257175" indent="-257175">
              <a:buFont typeface="Arial" panose="020B0604020202020204" pitchFamily="34" charset="0"/>
              <a:buChar char="•"/>
            </a:pPr>
            <a:r>
              <a:rPr lang="en-US" dirty="0"/>
              <a:t>All text on the slides is instructional – text will disappear if you click on it.</a:t>
            </a:r>
          </a:p>
          <a:p>
            <a:pPr marL="257175" indent="-257175">
              <a:buFont typeface="Arial" panose="020B0604020202020204" pitchFamily="34" charset="0"/>
              <a:buChar char="•"/>
            </a:pPr>
            <a:r>
              <a:rPr lang="en-US" dirty="0"/>
              <a:t>You may delete any slides you do not need – please delete this instructional slide when you begin.</a:t>
            </a:r>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341785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Questions">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Questions</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a:lnSpc>
                <a:spcPct val="80000"/>
              </a:lnSpc>
              <a:defRPr/>
            </a:pPr>
            <a:r>
              <a:rPr lang="en-US" sz="1600" dirty="0">
                <a:latin typeface="Arial" panose="020B0604020202020204" pitchFamily="34" charset="0"/>
                <a:cs typeface="Arial" panose="020B0604020202020204" pitchFamily="34" charset="0"/>
              </a:rPr>
              <a:t>Name</a:t>
            </a:r>
            <a:br>
              <a:rPr lang="en-US" sz="1600" dirty="0">
                <a:latin typeface="Arial" panose="020B0604020202020204" pitchFamily="34" charset="0"/>
                <a:cs typeface="Arial" panose="020B0604020202020204" pitchFamily="34" charset="0"/>
              </a:rPr>
            </a:br>
            <a:r>
              <a:rPr lang="en-US" sz="1600" dirty="0" err="1">
                <a:latin typeface="Arial" panose="020B0604020202020204" pitchFamily="34" charset="0"/>
                <a:cs typeface="Arial" panose="020B0604020202020204" pitchFamily="34" charset="0"/>
              </a:rPr>
              <a:t>name@emailaddress.com</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a:lnSpc>
                <a:spcPct val="80000"/>
              </a:lnSpc>
              <a:defRPr/>
            </a:pPr>
            <a:r>
              <a:rPr lang="en-US" sz="1600" dirty="0">
                <a:latin typeface="Arial" panose="020B0604020202020204" pitchFamily="34" charset="0"/>
                <a:cs typeface="Arial" panose="020B0604020202020204" pitchFamily="34" charset="0"/>
              </a:rPr>
              <a:t>(You may include names and email addresses of non-presenting authors on the last slide)</a:t>
            </a:r>
            <a:br>
              <a:rPr 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Instruction – this slide cannot have logo, images or hyperlinks.  Only what is shown.</a:t>
            </a:r>
            <a:endParaRPr lang="en-US" sz="1600" dirty="0"/>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203549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5" name="Picture 4" descr="Shape, rectangle&#10;&#10;Description automatically generated">
            <a:extLst>
              <a:ext uri="{FF2B5EF4-FFF2-40B4-BE49-F238E27FC236}">
                <a16:creationId xmlns:a16="http://schemas.microsoft.com/office/drawing/2014/main" id="{06B85E12-37FF-8F2A-65AE-2FD6BB8A28D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Date Placeholder 1">
            <a:extLst>
              <a:ext uri="{FF2B5EF4-FFF2-40B4-BE49-F238E27FC236}">
                <a16:creationId xmlns:a16="http://schemas.microsoft.com/office/drawing/2014/main" id="{AC2D2D19-DFD5-6105-630C-DF1E7D8F76B8}"/>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3" name="Footer Placeholder 2">
            <a:extLst>
              <a:ext uri="{FF2B5EF4-FFF2-40B4-BE49-F238E27FC236}">
                <a16:creationId xmlns:a16="http://schemas.microsoft.com/office/drawing/2014/main" id="{A5C6187A-34B0-C186-574B-3FD7008D04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9D4E4A-DD90-06B6-456C-54FE2D74BE2E}"/>
              </a:ext>
            </a:extLst>
          </p:cNvPr>
          <p:cNvSpPr>
            <a:spLocks noGrp="1"/>
          </p:cNvSpPr>
          <p:nvPr>
            <p:ph type="sldNum" sz="quarter" idx="12"/>
          </p:nvPr>
        </p:nvSpPr>
        <p:spPr/>
        <p:txBody>
          <a:bodyPr/>
          <a:lstStyle/>
          <a:p>
            <a:fld id="{88DD9060-538D-6748-9546-F4DF75D7DA81}" type="slidenum">
              <a:rPr lang="en-US" smtClean="0"/>
              <a:t>‹#›</a:t>
            </a:fld>
            <a:endParaRPr lang="en-US"/>
          </a:p>
        </p:txBody>
      </p:sp>
      <p:sp>
        <p:nvSpPr>
          <p:cNvPr id="6" name="Title 1">
            <a:extLst>
              <a:ext uri="{FF2B5EF4-FFF2-40B4-BE49-F238E27FC236}">
                <a16:creationId xmlns:a16="http://schemas.microsoft.com/office/drawing/2014/main" id="{99294C16-66A5-48A4-83B6-F4ABC91F5F68}"/>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Blank</a:t>
            </a:r>
          </a:p>
        </p:txBody>
      </p:sp>
    </p:spTree>
    <p:extLst>
      <p:ext uri="{BB962C8B-B14F-4D97-AF65-F5344CB8AC3E}">
        <p14:creationId xmlns:p14="http://schemas.microsoft.com/office/powerpoint/2010/main" val="787151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Updated layout">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8F1037A5-3903-64E6-9E0A-27744CBB234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1B2195D-0C17-BBDC-5633-06B1059E218F}"/>
              </a:ext>
            </a:extLst>
          </p:cNvPr>
          <p:cNvSpPr>
            <a:spLocks noGrp="1"/>
          </p:cNvSpPr>
          <p:nvPr>
            <p:ph type="title"/>
          </p:nvPr>
        </p:nvSpPr>
        <p:spPr>
          <a:xfrm>
            <a:off x="839788" y="1721223"/>
            <a:ext cx="3932237" cy="887505"/>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13F7457-EB4C-942A-A911-640895F6C3C6}"/>
              </a:ext>
            </a:extLst>
          </p:cNvPr>
          <p:cNvSpPr>
            <a:spLocks noGrp="1"/>
          </p:cNvSpPr>
          <p:nvPr>
            <p:ph type="pic" idx="1"/>
          </p:nvPr>
        </p:nvSpPr>
        <p:spPr>
          <a:xfrm>
            <a:off x="5365376" y="1721224"/>
            <a:ext cx="5990012" cy="41398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AEC681A-4B74-6B48-B5B8-370D9CA4135C}"/>
              </a:ext>
            </a:extLst>
          </p:cNvPr>
          <p:cNvSpPr>
            <a:spLocks noGrp="1"/>
          </p:cNvSpPr>
          <p:nvPr>
            <p:ph type="body" sz="half" idx="2"/>
          </p:nvPr>
        </p:nvSpPr>
        <p:spPr>
          <a:xfrm>
            <a:off x="839788" y="2931458"/>
            <a:ext cx="3932237" cy="29375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53A3A31-A487-3BE4-BE5F-FAB2FF1D734F}"/>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6" name="Footer Placeholder 5">
            <a:extLst>
              <a:ext uri="{FF2B5EF4-FFF2-40B4-BE49-F238E27FC236}">
                <a16:creationId xmlns:a16="http://schemas.microsoft.com/office/drawing/2014/main" id="{7B215F16-C0CB-868C-5A4A-C47B360D99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EA1E2A-9B90-AABA-22F7-AF3ECFD9BDF9}"/>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2445069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Extra">
    <p:spTree>
      <p:nvGrpSpPr>
        <p:cNvPr id="1" name=""/>
        <p:cNvGrpSpPr/>
        <p:nvPr/>
      </p:nvGrpSpPr>
      <p:grpSpPr>
        <a:xfrm>
          <a:off x="0" y="0"/>
          <a:ext cx="0" cy="0"/>
          <a:chOff x="0" y="0"/>
          <a:chExt cx="0" cy="0"/>
        </a:xfrm>
      </p:grpSpPr>
      <p:pic>
        <p:nvPicPr>
          <p:cNvPr id="7" name="Picture 6" descr="Shape, rectangle&#10;&#10;Description automatically generated">
            <a:extLst>
              <a:ext uri="{FF2B5EF4-FFF2-40B4-BE49-F238E27FC236}">
                <a16:creationId xmlns:a16="http://schemas.microsoft.com/office/drawing/2014/main" id="{81CB8AC8-9798-1A8B-F5FB-0D2408EDD7D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BFABA8A-C2D5-F32C-A8CD-95FB17FC6A74}"/>
              </a:ext>
            </a:extLst>
          </p:cNvPr>
          <p:cNvSpPr>
            <a:spLocks noGrp="1"/>
          </p:cNvSpPr>
          <p:nvPr>
            <p:ph type="title"/>
          </p:nvPr>
        </p:nvSpPr>
        <p:spPr>
          <a:xfrm>
            <a:off x="831850" y="1709738"/>
            <a:ext cx="10515600" cy="1813391"/>
          </a:xfrm>
        </p:spPr>
        <p:txBody>
          <a:bodyPr anchor="b"/>
          <a:lstStyle>
            <a:lvl1pPr algn="ct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D51CED53-CCB6-6661-0EBF-F0F7CD446A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E47FA070-010D-C466-1F4C-D1E55ED206C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DD7A5C97-CEB4-48E4-B3CA-496EB15D46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33E924-E115-9AF4-C11B-13AC2FA18140}"/>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30982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2A6E9-3C8F-20D6-1F59-E8A0BEBAECD0}"/>
              </a:ext>
            </a:extLst>
          </p:cNvPr>
          <p:cNvSpPr>
            <a:spLocks noGrp="1"/>
          </p:cNvSpPr>
          <p:nvPr>
            <p:ph type="ctrTitle" hasCustomPrompt="1"/>
          </p:nvPr>
        </p:nvSpPr>
        <p:spPr>
          <a:xfrm>
            <a:off x="1523999" y="3036045"/>
            <a:ext cx="9144000" cy="581025"/>
          </a:xfrm>
        </p:spPr>
        <p:txBody>
          <a:bodyPr anchor="b">
            <a:noAutofit/>
          </a:bodyPr>
          <a:lstStyle>
            <a:lvl1pPr algn="ctr">
              <a:defRPr sz="3600" b="1">
                <a:solidFill>
                  <a:srgbClr val="00559C"/>
                </a:solidFill>
                <a:latin typeface="Arial" panose="020B0604020202020204" pitchFamily="34" charset="0"/>
                <a:cs typeface="Arial" panose="020B0604020202020204" pitchFamily="34" charset="0"/>
              </a:defRPr>
            </a:lvl1pPr>
          </a:lstStyle>
          <a:p>
            <a:r>
              <a:rPr lang="en-US" dirty="0"/>
              <a:t>Session Type, #, Title</a:t>
            </a:r>
          </a:p>
        </p:txBody>
      </p:sp>
      <p:sp>
        <p:nvSpPr>
          <p:cNvPr id="3" name="Subtitle 2">
            <a:extLst>
              <a:ext uri="{FF2B5EF4-FFF2-40B4-BE49-F238E27FC236}">
                <a16:creationId xmlns:a16="http://schemas.microsoft.com/office/drawing/2014/main" id="{4BA9B0DA-8662-0554-4B63-FB444DA03993}"/>
              </a:ext>
            </a:extLst>
          </p:cNvPr>
          <p:cNvSpPr>
            <a:spLocks noGrp="1"/>
          </p:cNvSpPr>
          <p:nvPr>
            <p:ph type="subTitle" idx="1" hasCustomPrompt="1"/>
          </p:nvPr>
        </p:nvSpPr>
        <p:spPr>
          <a:xfrm>
            <a:off x="2141034" y="5138693"/>
            <a:ext cx="7961442" cy="581026"/>
          </a:xfrm>
        </p:spPr>
        <p:txBody>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Company name and email</a:t>
            </a:r>
          </a:p>
          <a:p>
            <a:endParaRPr lang="en-US" dirty="0"/>
          </a:p>
        </p:txBody>
      </p:sp>
      <p:sp>
        <p:nvSpPr>
          <p:cNvPr id="4" name="Date Placeholder 3">
            <a:extLst>
              <a:ext uri="{FF2B5EF4-FFF2-40B4-BE49-F238E27FC236}">
                <a16:creationId xmlns:a16="http://schemas.microsoft.com/office/drawing/2014/main" id="{00E75030-3A6A-2940-E248-3C90C0D0CD97}"/>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E60CF579-85EE-550E-FA2D-5E8C6886D0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BC29BE-DCEA-86AA-B64F-3D19E4E7F28D}"/>
              </a:ext>
            </a:extLst>
          </p:cNvPr>
          <p:cNvSpPr>
            <a:spLocks noGrp="1"/>
          </p:cNvSpPr>
          <p:nvPr>
            <p:ph type="sldNum" sz="quarter" idx="12"/>
          </p:nvPr>
        </p:nvSpPr>
        <p:spPr/>
        <p:txBody>
          <a:bodyPr/>
          <a:lstStyle/>
          <a:p>
            <a:fld id="{88DD9060-538D-6748-9546-F4DF75D7DA81}" type="slidenum">
              <a:rPr lang="en-US" smtClean="0"/>
              <a:t>‹#›</a:t>
            </a:fld>
            <a:endParaRPr lang="en-US"/>
          </a:p>
        </p:txBody>
      </p:sp>
      <p:pic>
        <p:nvPicPr>
          <p:cNvPr id="16" name="Picture 15" descr="Text&#10;&#10;Description automatically generated">
            <a:extLst>
              <a:ext uri="{FF2B5EF4-FFF2-40B4-BE49-F238E27FC236}">
                <a16:creationId xmlns:a16="http://schemas.microsoft.com/office/drawing/2014/main" id="{4742C352-753B-D7EB-9966-2179658AC0F8}"/>
              </a:ext>
            </a:extLst>
          </p:cNvPr>
          <p:cNvPicPr>
            <a:picLocks noChangeAspect="1"/>
          </p:cNvPicPr>
          <p:nvPr userDrawn="1"/>
        </p:nvPicPr>
        <p:blipFill>
          <a:blip r:embed="rId2"/>
          <a:stretch>
            <a:fillRect/>
          </a:stretch>
        </p:blipFill>
        <p:spPr>
          <a:xfrm>
            <a:off x="436562" y="869718"/>
            <a:ext cx="5178426" cy="1483790"/>
          </a:xfrm>
          <a:prstGeom prst="rect">
            <a:avLst/>
          </a:prstGeom>
        </p:spPr>
      </p:pic>
      <p:sp>
        <p:nvSpPr>
          <p:cNvPr id="8" name="Picture Placeholder 7">
            <a:extLst>
              <a:ext uri="{FF2B5EF4-FFF2-40B4-BE49-F238E27FC236}">
                <a16:creationId xmlns:a16="http://schemas.microsoft.com/office/drawing/2014/main" id="{F44D1CE5-B1AF-AE8C-E370-8E04C6D3441D}"/>
              </a:ext>
            </a:extLst>
          </p:cNvPr>
          <p:cNvSpPr>
            <a:spLocks noGrp="1"/>
          </p:cNvSpPr>
          <p:nvPr>
            <p:ph type="pic" sz="quarter" idx="13" hasCustomPrompt="1"/>
          </p:nvPr>
        </p:nvSpPr>
        <p:spPr>
          <a:xfrm>
            <a:off x="10102476" y="5544577"/>
            <a:ext cx="1251324" cy="994335"/>
          </a:xfrm>
        </p:spPr>
        <p:txBody>
          <a:bodyPr>
            <a:normAutofit/>
          </a:bodyPr>
          <a:lstStyle>
            <a:lvl1pPr marL="0" indent="0" algn="ctr">
              <a:buFontTx/>
              <a:buNone/>
              <a:defRPr sz="2000"/>
            </a:lvl1pPr>
          </a:lstStyle>
          <a:p>
            <a:r>
              <a:rPr lang="en-US" dirty="0"/>
              <a:t>Insert company logo</a:t>
            </a:r>
          </a:p>
        </p:txBody>
      </p:sp>
      <p:sp>
        <p:nvSpPr>
          <p:cNvPr id="9" name="Text Placeholder 8">
            <a:extLst>
              <a:ext uri="{FF2B5EF4-FFF2-40B4-BE49-F238E27FC236}">
                <a16:creationId xmlns:a16="http://schemas.microsoft.com/office/drawing/2014/main" id="{2ACB28B1-4617-F7DE-C02C-FD1BD3E4BDA8}"/>
              </a:ext>
            </a:extLst>
          </p:cNvPr>
          <p:cNvSpPr>
            <a:spLocks noGrp="1"/>
          </p:cNvSpPr>
          <p:nvPr>
            <p:ph type="body" sz="quarter" idx="14" hasCustomPrompt="1"/>
          </p:nvPr>
        </p:nvSpPr>
        <p:spPr>
          <a:xfrm>
            <a:off x="1600555" y="4052840"/>
            <a:ext cx="9042400" cy="795338"/>
          </a:xfrm>
        </p:spPr>
        <p:txBody>
          <a:bodyPr>
            <a:normAutofit/>
          </a:bodyPr>
          <a:lstStyle>
            <a:lvl1pPr marL="0" indent="0" algn="ctr">
              <a:buNone/>
              <a:defRPr sz="3600" b="1">
                <a:solidFill>
                  <a:srgbClr val="00559C"/>
                </a:solidFill>
              </a:defRPr>
            </a:lvl1pPr>
          </a:lstStyle>
          <a:p>
            <a:pPr lvl="0"/>
            <a:r>
              <a:rPr lang="en-US" dirty="0"/>
              <a:t>Presentation Title</a:t>
            </a:r>
          </a:p>
        </p:txBody>
      </p:sp>
      <p:pic>
        <p:nvPicPr>
          <p:cNvPr id="12" name="Picture 11" descr="A blue sign with white text&#10;&#10;Description automatically generated">
            <a:extLst>
              <a:ext uri="{FF2B5EF4-FFF2-40B4-BE49-F238E27FC236}">
                <a16:creationId xmlns:a16="http://schemas.microsoft.com/office/drawing/2014/main" id="{EBFE8E97-0EA4-AB24-50E6-67999FE7044B}"/>
              </a:ext>
            </a:extLst>
          </p:cNvPr>
          <p:cNvPicPr>
            <a:picLocks noChangeAspect="1"/>
          </p:cNvPicPr>
          <p:nvPr userDrawn="1"/>
        </p:nvPicPr>
        <p:blipFill>
          <a:blip r:embed="rId3"/>
          <a:stretch>
            <a:fillRect/>
          </a:stretch>
        </p:blipFill>
        <p:spPr>
          <a:xfrm>
            <a:off x="-1" y="-64105"/>
            <a:ext cx="12192001" cy="2540000"/>
          </a:xfrm>
          <a:prstGeom prst="rect">
            <a:avLst/>
          </a:prstGeom>
        </p:spPr>
      </p:pic>
    </p:spTree>
    <p:extLst>
      <p:ext uri="{BB962C8B-B14F-4D97-AF65-F5344CB8AC3E}">
        <p14:creationId xmlns:p14="http://schemas.microsoft.com/office/powerpoint/2010/main" val="303887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Learning Objectives</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Objective 1</a:t>
            </a:r>
          </a:p>
          <a:p>
            <a:pPr lvl="0"/>
            <a:r>
              <a:rPr lang="en-US" dirty="0"/>
              <a:t>Objective 2</a:t>
            </a:r>
          </a:p>
          <a:p>
            <a:pPr lvl="0"/>
            <a:endParaRPr lang="en-US" dirty="0"/>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326516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cknowledgments">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Acknowledgments</a:t>
            </a:r>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
        <p:nvSpPr>
          <p:cNvPr id="7" name="Content Placeholder 2">
            <a:extLst>
              <a:ext uri="{FF2B5EF4-FFF2-40B4-BE49-F238E27FC236}">
                <a16:creationId xmlns:a16="http://schemas.microsoft.com/office/drawing/2014/main" id="{25428D24-3C12-74A5-B5CB-6930404FBF06}"/>
              </a:ext>
            </a:extLst>
          </p:cNvPr>
          <p:cNvSpPr>
            <a:spLocks noGrp="1"/>
          </p:cNvSpPr>
          <p:nvPr>
            <p:ph idx="13" hasCustomPrompt="1"/>
          </p:nvPr>
        </p:nvSpPr>
        <p:spPr>
          <a:xfrm>
            <a:off x="838200" y="1665288"/>
            <a:ext cx="10515600" cy="4554537"/>
          </a:xfrm>
        </p:spPr>
        <p:txBody>
          <a:bodyPr>
            <a:normAutofit/>
          </a:bodyPr>
          <a:lstStyle>
            <a:lvl1pPr marL="228600" indent="-228600">
              <a:buFont typeface="Arial" panose="020B0604020202020204" pitchFamily="34" charset="0"/>
              <a:buChar cha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marL="0" indent="0">
              <a:buNone/>
            </a:pPr>
            <a:r>
              <a:rPr lang="en-US" sz="2800" dirty="0"/>
              <a:t>*Content: If you want to thank others for their help, only their names and affiliations can be listed (John Doe – TCY HVAC)</a:t>
            </a:r>
          </a:p>
          <a:p>
            <a:pPr marL="0" indent="0">
              <a:buNone/>
            </a:pPr>
            <a:endParaRPr lang="en-US" sz="2800" dirty="0"/>
          </a:p>
          <a:p>
            <a:pPr marL="0" indent="0">
              <a:buNone/>
            </a:pPr>
            <a:r>
              <a:rPr lang="en-US" sz="2800" dirty="0"/>
              <a:t>*No Images or logos allowed</a:t>
            </a:r>
          </a:p>
          <a:p>
            <a:pPr marL="0" indent="0">
              <a:buNone/>
            </a:pPr>
            <a:r>
              <a:rPr lang="en-US" sz="2800" dirty="0"/>
              <a:t>*No emails or phone numbers allowed</a:t>
            </a:r>
          </a:p>
          <a:p>
            <a:pPr marL="0" indent="0">
              <a:buNone/>
            </a:pPr>
            <a:r>
              <a:rPr lang="en-US" sz="2800" dirty="0"/>
              <a:t>*List potential bias</a:t>
            </a:r>
          </a:p>
        </p:txBody>
      </p:sp>
    </p:spTree>
    <p:extLst>
      <p:ext uri="{BB962C8B-B14F-4D97-AF65-F5344CB8AC3E}">
        <p14:creationId xmlns:p14="http://schemas.microsoft.com/office/powerpoint/2010/main" val="373809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pic>
        <p:nvPicPr>
          <p:cNvPr id="6" name="Picture 5" descr="Shape, rectangle&#10;&#10;Description automatically generated">
            <a:extLst>
              <a:ext uri="{FF2B5EF4-FFF2-40B4-BE49-F238E27FC236}">
                <a16:creationId xmlns:a16="http://schemas.microsoft.com/office/drawing/2014/main" id="{1E9CB9F0-9DC6-C816-FE15-FD16F15D561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Date Placeholder 2">
            <a:extLst>
              <a:ext uri="{FF2B5EF4-FFF2-40B4-BE49-F238E27FC236}">
                <a16:creationId xmlns:a16="http://schemas.microsoft.com/office/drawing/2014/main" id="{827DA21F-F73C-030C-1B82-9CADE5B6544E}"/>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4" name="Footer Placeholder 3">
            <a:extLst>
              <a:ext uri="{FF2B5EF4-FFF2-40B4-BE49-F238E27FC236}">
                <a16:creationId xmlns:a16="http://schemas.microsoft.com/office/drawing/2014/main" id="{B4174BE9-0C95-4CFB-16FE-37F4879C59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54270B-76C5-324C-19B2-C9CE11EE5E98}"/>
              </a:ext>
            </a:extLst>
          </p:cNvPr>
          <p:cNvSpPr>
            <a:spLocks noGrp="1"/>
          </p:cNvSpPr>
          <p:nvPr>
            <p:ph type="sldNum" sz="quarter" idx="12"/>
          </p:nvPr>
        </p:nvSpPr>
        <p:spPr/>
        <p:txBody>
          <a:bodyPr/>
          <a:lstStyle/>
          <a:p>
            <a:fld id="{88DD9060-538D-6748-9546-F4DF75D7DA81}" type="slidenum">
              <a:rPr lang="en-US" smtClean="0"/>
              <a:t>‹#›</a:t>
            </a:fld>
            <a:endParaRPr lang="en-US"/>
          </a:p>
        </p:txBody>
      </p:sp>
      <p:sp>
        <p:nvSpPr>
          <p:cNvPr id="7" name="Title 1">
            <a:extLst>
              <a:ext uri="{FF2B5EF4-FFF2-40B4-BE49-F238E27FC236}">
                <a16:creationId xmlns:a16="http://schemas.microsoft.com/office/drawing/2014/main" id="{14FAA655-1DB4-38CE-CC8D-A02B44F222A1}"/>
              </a:ext>
            </a:extLst>
          </p:cNvPr>
          <p:cNvSpPr>
            <a:spLocks noGrp="1"/>
          </p:cNvSpPr>
          <p:nvPr>
            <p:ph type="title" hasCustomPrompt="1"/>
          </p:nvPr>
        </p:nvSpPr>
        <p:spPr>
          <a:xfrm>
            <a:off x="838200" y="239288"/>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Outline/Agenda</a:t>
            </a:r>
          </a:p>
        </p:txBody>
      </p:sp>
      <p:sp>
        <p:nvSpPr>
          <p:cNvPr id="2" name="Content Placeholder 2">
            <a:extLst>
              <a:ext uri="{FF2B5EF4-FFF2-40B4-BE49-F238E27FC236}">
                <a16:creationId xmlns:a16="http://schemas.microsoft.com/office/drawing/2014/main" id="{FBE78983-7E95-5667-BD0C-3FCB9003A517}"/>
              </a:ext>
            </a:extLst>
          </p:cNvPr>
          <p:cNvSpPr>
            <a:spLocks noGrp="1"/>
          </p:cNvSpPr>
          <p:nvPr>
            <p:ph idx="1" hasCustomPrompt="1"/>
          </p:nvPr>
        </p:nvSpPr>
        <p:spPr>
          <a:xfrm>
            <a:off x="838200" y="1588559"/>
            <a:ext cx="10515600" cy="455453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latin typeface="Arial" panose="020B0604020202020204" pitchFamily="34" charset="0"/>
                <a:cs typeface="Arial" panose="020B0604020202020204" pitchFamily="34" charset="0"/>
              </a:rPr>
              <a:t>*No Hyperlinks</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*Research, programs, policy, legislation or name of organizations, software, government agencies and government-sponsored agencies may be referenced only in order to maintain presentation clarity and relevance. Modeling software products can be listed once and afterwards refer to generically (software 1, software 2)</a:t>
            </a:r>
            <a:endParaRPr lang="en-US" dirty="0"/>
          </a:p>
          <a:p>
            <a:pPr lvl="0"/>
            <a:endParaRPr lang="en-US" dirty="0"/>
          </a:p>
        </p:txBody>
      </p:sp>
    </p:spTree>
    <p:extLst>
      <p:ext uri="{BB962C8B-B14F-4D97-AF65-F5344CB8AC3E}">
        <p14:creationId xmlns:p14="http://schemas.microsoft.com/office/powerpoint/2010/main" val="113789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10E049C3-EE51-E79B-64B9-82716863F0B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C8B3F9BD-C764-6C19-6162-8F47DE1B1A83}"/>
              </a:ext>
            </a:extLst>
          </p:cNvPr>
          <p:cNvSpPr>
            <a:spLocks noGrp="1"/>
          </p:cNvSpPr>
          <p:nvPr>
            <p:ph sz="half" idx="1"/>
          </p:nvPr>
        </p:nvSpPr>
        <p:spPr>
          <a:xfrm>
            <a:off x="838200" y="1616868"/>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DFD02BA-DFEC-7CCC-B532-A259CFD6E9DB}"/>
              </a:ext>
            </a:extLst>
          </p:cNvPr>
          <p:cNvSpPr>
            <a:spLocks noGrp="1"/>
          </p:cNvSpPr>
          <p:nvPr>
            <p:ph sz="half" idx="2"/>
          </p:nvPr>
        </p:nvSpPr>
        <p:spPr>
          <a:xfrm>
            <a:off x="6172200" y="1616868"/>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A82AAE81-6E89-B906-08B6-EFF6CE09B324}"/>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6" name="Footer Placeholder 5">
            <a:extLst>
              <a:ext uri="{FF2B5EF4-FFF2-40B4-BE49-F238E27FC236}">
                <a16:creationId xmlns:a16="http://schemas.microsoft.com/office/drawing/2014/main" id="{7BD0CB4C-42F0-0652-D97A-55A757D05E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00A52C-AF30-44FB-B5A3-D93A820FB973}"/>
              </a:ext>
            </a:extLst>
          </p:cNvPr>
          <p:cNvSpPr>
            <a:spLocks noGrp="1"/>
          </p:cNvSpPr>
          <p:nvPr>
            <p:ph type="sldNum" sz="quarter" idx="12"/>
          </p:nvPr>
        </p:nvSpPr>
        <p:spPr/>
        <p:txBody>
          <a:bodyPr/>
          <a:lstStyle/>
          <a:p>
            <a:fld id="{88DD9060-538D-6748-9546-F4DF75D7DA81}" type="slidenum">
              <a:rPr lang="en-US" smtClean="0"/>
              <a:t>‹#›</a:t>
            </a:fld>
            <a:endParaRPr lang="en-US"/>
          </a:p>
        </p:txBody>
      </p:sp>
      <p:sp>
        <p:nvSpPr>
          <p:cNvPr id="2" name="Title 1">
            <a:extLst>
              <a:ext uri="{FF2B5EF4-FFF2-40B4-BE49-F238E27FC236}">
                <a16:creationId xmlns:a16="http://schemas.microsoft.com/office/drawing/2014/main" id="{C1AB7CC4-AC5E-83FA-19DC-CE0E4272073B}"/>
              </a:ext>
            </a:extLst>
          </p:cNvPr>
          <p:cNvSpPr>
            <a:spLocks noGrp="1"/>
          </p:cNvSpPr>
          <p:nvPr>
            <p:ph type="title" hasCustomPrompt="1"/>
          </p:nvPr>
        </p:nvSpPr>
        <p:spPr>
          <a:xfrm>
            <a:off x="838200" y="239288"/>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Click to Edit Title</a:t>
            </a:r>
          </a:p>
        </p:txBody>
      </p:sp>
    </p:spTree>
    <p:extLst>
      <p:ext uri="{BB962C8B-B14F-4D97-AF65-F5344CB8AC3E}">
        <p14:creationId xmlns:p14="http://schemas.microsoft.com/office/powerpoint/2010/main" val="496295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Outline/Agenda">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Outline/Agenda</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marL="0" indent="0">
              <a:buFontTx/>
              <a:buNone/>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a:lnSpc>
                <a:spcPct val="80000"/>
              </a:lnSpc>
              <a:defRPr/>
            </a:pPr>
            <a:r>
              <a:rPr lang="en-US" sz="1500" dirty="0">
                <a:latin typeface="Arial" panose="020B0604020202020204" pitchFamily="34" charset="0"/>
                <a:cs typeface="Arial" panose="020B0604020202020204" pitchFamily="34" charset="0"/>
              </a:rPr>
              <a:t>*No Hyperlinks</a:t>
            </a:r>
            <a:br>
              <a:rPr lang="en-US" sz="1500" dirty="0">
                <a:latin typeface="Arial" panose="020B0604020202020204" pitchFamily="34" charset="0"/>
                <a:cs typeface="Arial" panose="020B0604020202020204" pitchFamily="34" charset="0"/>
              </a:rPr>
            </a:b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*Research, programs, policy, legislation or name of organizations, software, government agencies and government-sponsored agencies may be referenced only in order to maintain presentation clarity and relevance. Modeling software products can be listed once and afterwards refer to generically (software 1, software 2)</a:t>
            </a:r>
            <a:endParaRPr lang="en-US" dirty="0"/>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292877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Conclusion">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Conclusion</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marL="0" indent="0">
              <a:buFontTx/>
              <a:buNone/>
              <a:defRPr sz="1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a:lnSpc>
                <a:spcPct val="80000"/>
              </a:lnSpc>
              <a:defRPr/>
            </a:pPr>
            <a:r>
              <a:rPr lang="en-US" altLang="en-US" sz="1500" dirty="0">
                <a:latin typeface="Arial" panose="020B0604020202020204" pitchFamily="34" charset="0"/>
                <a:cs typeface="Arial" panose="020B0604020202020204" pitchFamily="34" charset="0"/>
              </a:rPr>
              <a:t>Click here to list conclusions</a:t>
            </a:r>
            <a:endParaRPr lang="en-US" sz="1600" dirty="0"/>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301779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ibliography">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E4477464-B625-AC8D-042E-6C8F6016E0B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131C66-823F-1C41-924C-32CF2BADCF82}"/>
              </a:ext>
            </a:extLst>
          </p:cNvPr>
          <p:cNvSpPr>
            <a:spLocks noGrp="1"/>
          </p:cNvSpPr>
          <p:nvPr>
            <p:ph type="title" hasCustomPrompt="1"/>
          </p:nvPr>
        </p:nvSpPr>
        <p:spPr>
          <a:xfrm>
            <a:off x="838200" y="234950"/>
            <a:ext cx="10515600" cy="892174"/>
          </a:xfrm>
        </p:spPr>
        <p:txBody>
          <a:bodyPr>
            <a:normAutofit/>
          </a:bodyPr>
          <a:lstStyle>
            <a:lvl1pPr>
              <a:defRPr sz="4000" b="1">
                <a:solidFill>
                  <a:schemeClr val="bg1">
                    <a:lumMod val="95000"/>
                  </a:schemeClr>
                </a:solidFill>
                <a:latin typeface="Arial" panose="020B0604020202020204" pitchFamily="34" charset="0"/>
                <a:cs typeface="Arial" panose="020B0604020202020204" pitchFamily="34" charset="0"/>
              </a:defRPr>
            </a:lvl1pPr>
          </a:lstStyle>
          <a:p>
            <a:r>
              <a:rPr lang="en-US" dirty="0"/>
              <a:t>Bibliography</a:t>
            </a:r>
          </a:p>
        </p:txBody>
      </p:sp>
      <p:sp>
        <p:nvSpPr>
          <p:cNvPr id="3" name="Content Placeholder 2">
            <a:extLst>
              <a:ext uri="{FF2B5EF4-FFF2-40B4-BE49-F238E27FC236}">
                <a16:creationId xmlns:a16="http://schemas.microsoft.com/office/drawing/2014/main" id="{615FFDD4-84CF-9529-F1CB-9B2BA876D056}"/>
              </a:ext>
            </a:extLst>
          </p:cNvPr>
          <p:cNvSpPr>
            <a:spLocks noGrp="1"/>
          </p:cNvSpPr>
          <p:nvPr>
            <p:ph idx="1" hasCustomPrompt="1"/>
          </p:nvPr>
        </p:nvSpPr>
        <p:spPr>
          <a:xfrm>
            <a:off x="838200" y="1622426"/>
            <a:ext cx="10515600" cy="455453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a:lnSpc>
                <a:spcPct val="80000"/>
              </a:lnSpc>
              <a:defRPr/>
            </a:pPr>
            <a:r>
              <a:rPr lang="en-US" sz="1500" dirty="0">
                <a:latin typeface="Arial" panose="020B0604020202020204" pitchFamily="34" charset="0"/>
                <a:cs typeface="Arial" panose="020B0604020202020204" pitchFamily="34" charset="0"/>
              </a:rPr>
              <a:t>Content –If you are presenting a technical paper, conference paper, or extended abstract: Author1 last name, First initial, Author2 First initial and Last name, and Author3 First initial and Last name. 2019. </a:t>
            </a:r>
          </a:p>
          <a:p>
            <a:pPr>
              <a:lnSpc>
                <a:spcPct val="80000"/>
              </a:lnSpc>
              <a:defRPr/>
            </a:pPr>
            <a:r>
              <a:rPr lang="en-US" sz="1500" dirty="0">
                <a:latin typeface="Arial" panose="020B0604020202020204" pitchFamily="34" charset="0"/>
                <a:cs typeface="Arial" panose="020B0604020202020204" pitchFamily="34" charset="0"/>
              </a:rPr>
              <a:t>Paper title with only the first word and proper nouns capitalized. ASHRAE Transactions 125 (2) (pending publication)</a:t>
            </a:r>
            <a:endParaRPr lang="en-US" sz="1600" dirty="0"/>
          </a:p>
        </p:txBody>
      </p:sp>
      <p:sp>
        <p:nvSpPr>
          <p:cNvPr id="4" name="Date Placeholder 3">
            <a:extLst>
              <a:ext uri="{FF2B5EF4-FFF2-40B4-BE49-F238E27FC236}">
                <a16:creationId xmlns:a16="http://schemas.microsoft.com/office/drawing/2014/main" id="{944B426A-BBF8-C8F4-F3AC-5C6E4B7BCEF0}"/>
              </a:ext>
            </a:extLst>
          </p:cNvPr>
          <p:cNvSpPr>
            <a:spLocks noGrp="1"/>
          </p:cNvSpPr>
          <p:nvPr>
            <p:ph type="dt" sz="half" idx="10"/>
          </p:nvPr>
        </p:nvSpPr>
        <p:spPr/>
        <p:txBody>
          <a:body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CED4EAAF-211F-A5B7-F09C-865FC241D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8894D2-B4D2-1B5E-6AC9-AD5FEC7E5506}"/>
              </a:ext>
            </a:extLst>
          </p:cNvPr>
          <p:cNvSpPr>
            <a:spLocks noGrp="1"/>
          </p:cNvSpPr>
          <p:nvPr>
            <p:ph type="sldNum" sz="quarter" idx="12"/>
          </p:nvPr>
        </p:nvSpPr>
        <p:spPr/>
        <p:txBody>
          <a:bodyPr/>
          <a:lstStyle/>
          <a:p>
            <a:fld id="{88DD9060-538D-6748-9546-F4DF75D7DA81}" type="slidenum">
              <a:rPr lang="en-US" smtClean="0"/>
              <a:t>‹#›</a:t>
            </a:fld>
            <a:endParaRPr lang="en-US"/>
          </a:p>
        </p:txBody>
      </p:sp>
    </p:spTree>
    <p:extLst>
      <p:ext uri="{BB962C8B-B14F-4D97-AF65-F5344CB8AC3E}">
        <p14:creationId xmlns:p14="http://schemas.microsoft.com/office/powerpoint/2010/main" val="17448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E8632-B56D-8185-AF64-5F3C777665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8F100FA-F2BB-6D66-E7D8-CAC447821B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B408DFB-91B6-4015-D213-610A3923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9930B-3159-E540-9475-A38C19A8C769}" type="datetimeFigureOut">
              <a:rPr lang="en-US" smtClean="0"/>
              <a:t>10/19/2023</a:t>
            </a:fld>
            <a:endParaRPr lang="en-US"/>
          </a:p>
        </p:txBody>
      </p:sp>
      <p:sp>
        <p:nvSpPr>
          <p:cNvPr id="5" name="Footer Placeholder 4">
            <a:extLst>
              <a:ext uri="{FF2B5EF4-FFF2-40B4-BE49-F238E27FC236}">
                <a16:creationId xmlns:a16="http://schemas.microsoft.com/office/drawing/2014/main" id="{89EA5866-6C91-5205-7000-7B9C1526C2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526E25-C768-621F-9162-1FFD6D24E4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D9060-538D-6748-9546-F4DF75D7DA81}" type="slidenum">
              <a:rPr lang="en-US" smtClean="0"/>
              <a:t>‹#›</a:t>
            </a:fld>
            <a:endParaRPr lang="en-US"/>
          </a:p>
        </p:txBody>
      </p:sp>
    </p:spTree>
    <p:extLst>
      <p:ext uri="{BB962C8B-B14F-4D97-AF65-F5344CB8AC3E}">
        <p14:creationId xmlns:p14="http://schemas.microsoft.com/office/powerpoint/2010/main" val="2224647768"/>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9" r:id="rId4"/>
    <p:sldLayoutId id="2147483654" r:id="rId5"/>
    <p:sldLayoutId id="2147483652" r:id="rId6"/>
    <p:sldLayoutId id="2147483658" r:id="rId7"/>
    <p:sldLayoutId id="2147483661" r:id="rId8"/>
    <p:sldLayoutId id="2147483662" r:id="rId9"/>
    <p:sldLayoutId id="2147483663" r:id="rId10"/>
    <p:sldLayoutId id="2147483655" r:id="rId11"/>
    <p:sldLayoutId id="2147483657" r:id="rId12"/>
    <p:sldLayoutId id="2147483651" r:id="rId13"/>
  </p:sldLayoutIdLst>
  <p:txStyles>
    <p:titleStyle>
      <a:lvl1pPr algn="l" defTabSz="914400" rtl="0" eaLnBrk="1" latinLnBrk="0" hangingPunct="1">
        <a:lnSpc>
          <a:spcPct val="90000"/>
        </a:lnSpc>
        <a:spcBef>
          <a:spcPct val="0"/>
        </a:spcBef>
        <a:buNone/>
        <a:defRPr sz="4400" b="1"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8A891-560D-4F8C-5211-F48A580C92D3}"/>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0F6AA8CB-926C-70D2-E49B-3178B9D21B7B}"/>
              </a:ext>
            </a:extLst>
          </p:cNvPr>
          <p:cNvSpPr>
            <a:spLocks noGrp="1"/>
          </p:cNvSpPr>
          <p:nvPr>
            <p:ph idx="1"/>
          </p:nvPr>
        </p:nvSpPr>
        <p:spPr/>
        <p:txBody>
          <a:bodyPr>
            <a:normAutofit/>
          </a:bodyPr>
          <a:lstStyle/>
          <a:p>
            <a:r>
              <a:rPr lang="en-US" sz="2400" dirty="0"/>
              <a:t>The PPT template is not required for Annual/Winter Conferences</a:t>
            </a:r>
          </a:p>
          <a:p>
            <a:r>
              <a:rPr lang="en-US" sz="2400" dirty="0"/>
              <a:t>The Title Slide, Conclusion, Questions, and Bibliography slide (if you are referencing any publications) are the only slides required for all presentations.</a:t>
            </a:r>
          </a:p>
          <a:p>
            <a:r>
              <a:rPr lang="en-US" sz="2400" dirty="0"/>
              <a:t>The Learning Objectives slide is required if you are in a Paper Session (including conference paper, technical paper and extended abstract), Seminar or Workshop Session.</a:t>
            </a:r>
          </a:p>
          <a:p>
            <a:r>
              <a:rPr lang="en-US" sz="2400" dirty="0"/>
              <a:t>All text on the slides is instructional – text will disappear if you click on it.</a:t>
            </a:r>
          </a:p>
          <a:p>
            <a:r>
              <a:rPr lang="en-US" sz="2400" dirty="0"/>
              <a:t>You may delete any slides you do not need – please delete this instructional slide when you begin.</a:t>
            </a:r>
          </a:p>
          <a:p>
            <a:endParaRPr lang="en-US" sz="2400" dirty="0"/>
          </a:p>
        </p:txBody>
      </p:sp>
    </p:spTree>
    <p:extLst>
      <p:ext uri="{BB962C8B-B14F-4D97-AF65-F5344CB8AC3E}">
        <p14:creationId xmlns:p14="http://schemas.microsoft.com/office/powerpoint/2010/main" val="3447332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8E774A-EE54-3715-B5E3-0CCDE19600F6}"/>
              </a:ext>
            </a:extLst>
          </p:cNvPr>
          <p:cNvSpPr>
            <a:spLocks noGrp="1"/>
          </p:cNvSpPr>
          <p:nvPr>
            <p:ph idx="1"/>
          </p:nvPr>
        </p:nvSpPr>
        <p:spPr/>
        <p:txBody>
          <a:bodyPr/>
          <a:lstStyle/>
          <a:p>
            <a:endParaRPr lang="en-US" dirty="0"/>
          </a:p>
        </p:txBody>
      </p:sp>
      <p:sp>
        <p:nvSpPr>
          <p:cNvPr id="4" name="Title 1">
            <a:extLst>
              <a:ext uri="{FF2B5EF4-FFF2-40B4-BE49-F238E27FC236}">
                <a16:creationId xmlns:a16="http://schemas.microsoft.com/office/drawing/2014/main" id="{4AB612EB-C628-374A-C59E-A63669D32199}"/>
              </a:ext>
            </a:extLst>
          </p:cNvPr>
          <p:cNvSpPr>
            <a:spLocks noGrp="1"/>
          </p:cNvSpPr>
          <p:nvPr>
            <p:ph type="title"/>
          </p:nvPr>
        </p:nvSpPr>
        <p:spPr>
          <a:xfrm>
            <a:off x="838200" y="239288"/>
            <a:ext cx="10515600" cy="892174"/>
          </a:xfrm>
        </p:spPr>
        <p:txBody>
          <a:bodyPr/>
          <a:lstStyle/>
          <a:p>
            <a:r>
              <a:rPr lang="en-US" dirty="0"/>
              <a:t>Questions</a:t>
            </a:r>
          </a:p>
        </p:txBody>
      </p:sp>
    </p:spTree>
    <p:extLst>
      <p:ext uri="{BB962C8B-B14F-4D97-AF65-F5344CB8AC3E}">
        <p14:creationId xmlns:p14="http://schemas.microsoft.com/office/powerpoint/2010/main" val="1900089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0DD4ED-DCAE-5F06-82DD-89795C85A00D}"/>
              </a:ext>
            </a:extLst>
          </p:cNvPr>
          <p:cNvSpPr>
            <a:spLocks noGrp="1"/>
          </p:cNvSpPr>
          <p:nvPr>
            <p:ph type="ctrTitle"/>
          </p:nvPr>
        </p:nvSpPr>
        <p:spPr/>
        <p:txBody>
          <a:bodyPr/>
          <a:lstStyle/>
          <a:p>
            <a:endParaRPr lang="en-US" dirty="0"/>
          </a:p>
        </p:txBody>
      </p:sp>
      <p:sp>
        <p:nvSpPr>
          <p:cNvPr id="6" name="Subtitle 5">
            <a:extLst>
              <a:ext uri="{FF2B5EF4-FFF2-40B4-BE49-F238E27FC236}">
                <a16:creationId xmlns:a16="http://schemas.microsoft.com/office/drawing/2014/main" id="{8848BD79-5858-747B-F07F-C954BEDB18A9}"/>
              </a:ext>
            </a:extLst>
          </p:cNvPr>
          <p:cNvSpPr>
            <a:spLocks noGrp="1"/>
          </p:cNvSpPr>
          <p:nvPr>
            <p:ph type="subTitle" idx="1"/>
          </p:nvPr>
        </p:nvSpPr>
        <p:spPr/>
        <p:txBody>
          <a:bodyPr/>
          <a:lstStyle/>
          <a:p>
            <a:endParaRPr lang="en-US"/>
          </a:p>
        </p:txBody>
      </p:sp>
      <p:sp>
        <p:nvSpPr>
          <p:cNvPr id="7" name="Picture Placeholder 6">
            <a:extLst>
              <a:ext uri="{FF2B5EF4-FFF2-40B4-BE49-F238E27FC236}">
                <a16:creationId xmlns:a16="http://schemas.microsoft.com/office/drawing/2014/main" id="{8D300194-3B8B-CBC3-6F34-D4F347231CDC}"/>
              </a:ext>
            </a:extLst>
          </p:cNvPr>
          <p:cNvSpPr>
            <a:spLocks noGrp="1"/>
          </p:cNvSpPr>
          <p:nvPr>
            <p:ph type="pic" sz="quarter" idx="13"/>
          </p:nvPr>
        </p:nvSpPr>
        <p:spPr/>
      </p:sp>
      <p:sp>
        <p:nvSpPr>
          <p:cNvPr id="8" name="Text Placeholder 7">
            <a:extLst>
              <a:ext uri="{FF2B5EF4-FFF2-40B4-BE49-F238E27FC236}">
                <a16:creationId xmlns:a16="http://schemas.microsoft.com/office/drawing/2014/main" id="{B8F09592-9CC1-7055-6445-7228AA1349CF}"/>
              </a:ext>
            </a:extLst>
          </p:cNvPr>
          <p:cNvSpPr>
            <a:spLocks noGrp="1"/>
          </p:cNvSpPr>
          <p:nvPr>
            <p:ph type="body" sz="quarter" idx="14"/>
          </p:nvPr>
        </p:nvSpPr>
        <p:spPr/>
        <p:txBody>
          <a:bodyPr/>
          <a:lstStyle/>
          <a:p>
            <a:pPr marL="0" indent="0">
              <a:buNone/>
            </a:pPr>
            <a:endParaRPr lang="en-US" dirty="0"/>
          </a:p>
        </p:txBody>
      </p:sp>
    </p:spTree>
    <p:extLst>
      <p:ext uri="{BB962C8B-B14F-4D97-AF65-F5344CB8AC3E}">
        <p14:creationId xmlns:p14="http://schemas.microsoft.com/office/powerpoint/2010/main" val="231332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55A6-88D9-7265-AFCB-CBF752FCAE59}"/>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2D26B988-2AE1-4D26-0C3E-37B22924D7A0}"/>
              </a:ext>
            </a:extLst>
          </p:cNvPr>
          <p:cNvSpPr>
            <a:spLocks noGrp="1"/>
          </p:cNvSpPr>
          <p:nvPr>
            <p:ph idx="1"/>
          </p:nvPr>
        </p:nvSpPr>
        <p:spPr/>
        <p:txBody>
          <a:bodyPr/>
          <a:lstStyle/>
          <a:p>
            <a:pPr>
              <a:buSzPct val="120000"/>
            </a:pPr>
            <a:endParaRPr lang="en-US" dirty="0"/>
          </a:p>
        </p:txBody>
      </p:sp>
      <p:sp>
        <p:nvSpPr>
          <p:cNvPr id="4" name="TextBox 3">
            <a:extLst>
              <a:ext uri="{FF2B5EF4-FFF2-40B4-BE49-F238E27FC236}">
                <a16:creationId xmlns:a16="http://schemas.microsoft.com/office/drawing/2014/main" id="{37602D39-726F-C6EB-07A4-54E36DD1FBD1}"/>
              </a:ext>
            </a:extLst>
          </p:cNvPr>
          <p:cNvSpPr txBox="1"/>
          <p:nvPr/>
        </p:nvSpPr>
        <p:spPr>
          <a:xfrm>
            <a:off x="7384772" y="1622426"/>
            <a:ext cx="4084985" cy="1384995"/>
          </a:xfrm>
          <a:prstGeom prst="rect">
            <a:avLst/>
          </a:prstGeom>
          <a:solidFill>
            <a:schemeClr val="accent1">
              <a:lumMod val="20000"/>
              <a:lumOff val="80000"/>
            </a:schemeClr>
          </a:solidFill>
        </p:spPr>
        <p:txBody>
          <a:bodyPr wrap="square" rtlCol="0">
            <a:spAutoFit/>
          </a:bodyPr>
          <a:lstStyle/>
          <a:p>
            <a:r>
              <a:rPr lang="en-US" sz="1400" dirty="0"/>
              <a:t>These are for the Overall Session Objectives that were submitted for CEU approval the session and not just your portion. Your Session Chair should provide you with this information or it can be found at the bottom of your Speakers Corner.</a:t>
            </a:r>
          </a:p>
          <a:p>
            <a:endParaRPr lang="en-US" sz="1400" dirty="0"/>
          </a:p>
        </p:txBody>
      </p:sp>
      <p:sp>
        <p:nvSpPr>
          <p:cNvPr id="5" name="TextBox 4">
            <a:extLst>
              <a:ext uri="{FF2B5EF4-FFF2-40B4-BE49-F238E27FC236}">
                <a16:creationId xmlns:a16="http://schemas.microsoft.com/office/drawing/2014/main" id="{A952410B-2A10-EF8A-6CC4-BA60F60B6659}"/>
              </a:ext>
            </a:extLst>
          </p:cNvPr>
          <p:cNvSpPr txBox="1"/>
          <p:nvPr/>
        </p:nvSpPr>
        <p:spPr>
          <a:xfrm>
            <a:off x="2532818" y="4463305"/>
            <a:ext cx="7126361" cy="523220"/>
          </a:xfrm>
          <a:prstGeom prst="rect">
            <a:avLst/>
          </a:prstGeom>
          <a:solidFill>
            <a:schemeClr val="accent4">
              <a:lumMod val="40000"/>
              <a:lumOff val="60000"/>
            </a:schemeClr>
          </a:solidFill>
        </p:spPr>
        <p:txBody>
          <a:bodyPr wrap="square" rtlCol="0">
            <a:spAutoFit/>
          </a:bodyPr>
          <a:lstStyle/>
          <a:p>
            <a:pPr lvl="0" algn="ctr"/>
            <a:r>
              <a:rPr lang="en-US" sz="1400" dirty="0">
                <a:latin typeface="Arial" panose="020B0604020202020204" pitchFamily="34" charset="0"/>
                <a:cs typeface="Arial" panose="020B0604020202020204" pitchFamily="34" charset="0"/>
              </a:rPr>
              <a:t>***This is a required slide if you are a Seminar, Conference Paper, Technical Paper, or Workshop. The text below must be included on this slide.</a:t>
            </a:r>
          </a:p>
        </p:txBody>
      </p:sp>
      <p:sp>
        <p:nvSpPr>
          <p:cNvPr id="6" name="Text Placeholder 9">
            <a:extLst>
              <a:ext uri="{FF2B5EF4-FFF2-40B4-BE49-F238E27FC236}">
                <a16:creationId xmlns:a16="http://schemas.microsoft.com/office/drawing/2014/main" id="{720973B2-C8C0-B0EA-6CF0-882C6C5DAB41}"/>
              </a:ext>
            </a:extLst>
          </p:cNvPr>
          <p:cNvSpPr txBox="1">
            <a:spLocks/>
          </p:cNvSpPr>
          <p:nvPr/>
        </p:nvSpPr>
        <p:spPr>
          <a:xfrm>
            <a:off x="838199" y="5235574"/>
            <a:ext cx="10515600" cy="1190438"/>
          </a:xfrm>
          <a:prstGeom prst="rect">
            <a:avLst/>
          </a:prstGeom>
        </p:spPr>
        <p:txBody>
          <a:bodyPr>
            <a:normAutofit/>
          </a:bodyPr>
          <a:lstStyle>
            <a:lvl1pPr marL="0" indent="0" algn="ctr" defTabSz="914400" rtl="0" eaLnBrk="1" latinLnBrk="0" hangingPunct="1">
              <a:lnSpc>
                <a:spcPct val="90000"/>
              </a:lnSpc>
              <a:spcBef>
                <a:spcPts val="1000"/>
              </a:spcBef>
              <a:buFontTx/>
              <a:buNone/>
              <a:defRPr sz="1400" i="1" kern="1200">
                <a:solidFill>
                  <a:schemeClr val="bg1">
                    <a:lumMod val="6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bg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bg1">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lumMod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lumMod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ASHRAE is a Registered Provider with the American Institute of Architects Continuing Education Systems.  Credit earned on completion of this program will be reported to ASHRAE Records for AIA members. Certificates of Completion for non-AIA members are available on request. </a:t>
            </a:r>
          </a:p>
          <a:p>
            <a:r>
              <a:rPr lang="en-US" sz="1200" dirty="0"/>
              <a:t>This program is registered with the AIA/ASHRAE for continuing professional education. As such, it does not include content that may be deemed or construed to be an approval or endorsement by the AIA or any material of construction or any method or manner of handling, using, distributing, or dealing in any material or product.  Questions related to specific materials, methods, and services will be addressed at the conclusion of this presentation.</a:t>
            </a:r>
          </a:p>
        </p:txBody>
      </p:sp>
    </p:spTree>
    <p:extLst>
      <p:ext uri="{BB962C8B-B14F-4D97-AF65-F5344CB8AC3E}">
        <p14:creationId xmlns:p14="http://schemas.microsoft.com/office/powerpoint/2010/main" val="644868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EF7C0-06AE-8664-3F50-F9DF0B379242}"/>
              </a:ext>
            </a:extLst>
          </p:cNvPr>
          <p:cNvSpPr>
            <a:spLocks noGrp="1"/>
          </p:cNvSpPr>
          <p:nvPr>
            <p:ph idx="13"/>
          </p:nvPr>
        </p:nvSpPr>
        <p:spPr/>
        <p:txBody>
          <a:bodyPr>
            <a:normAutofit/>
          </a:bodyPr>
          <a:lstStyle/>
          <a:p>
            <a:endParaRPr lang="en-US" dirty="0"/>
          </a:p>
        </p:txBody>
      </p:sp>
      <p:sp>
        <p:nvSpPr>
          <p:cNvPr id="4" name="TextBox 3">
            <a:extLst>
              <a:ext uri="{FF2B5EF4-FFF2-40B4-BE49-F238E27FC236}">
                <a16:creationId xmlns:a16="http://schemas.microsoft.com/office/drawing/2014/main" id="{4D196829-EE6F-609F-E2B5-FF023E0979D7}"/>
              </a:ext>
            </a:extLst>
          </p:cNvPr>
          <p:cNvSpPr txBox="1"/>
          <p:nvPr/>
        </p:nvSpPr>
        <p:spPr>
          <a:xfrm>
            <a:off x="6939247" y="4377104"/>
            <a:ext cx="4490155" cy="1631216"/>
          </a:xfrm>
          <a:prstGeom prst="rect">
            <a:avLst/>
          </a:prstGeom>
          <a:noFill/>
        </p:spPr>
        <p:txBody>
          <a:bodyPr wrap="square" rtlCol="0">
            <a:spAutoFit/>
          </a:bodyPr>
          <a:lstStyle/>
          <a:p>
            <a:r>
              <a:rPr lang="en-US" sz="2000" dirty="0"/>
              <a:t>*No images or logos allowed</a:t>
            </a:r>
            <a:br>
              <a:rPr lang="en-US" sz="2000" dirty="0"/>
            </a:br>
            <a:br>
              <a:rPr lang="en-US" sz="2000" dirty="0"/>
            </a:br>
            <a:r>
              <a:rPr lang="en-US" sz="2000" dirty="0"/>
              <a:t>*No emails or phone numbers allowed</a:t>
            </a:r>
            <a:br>
              <a:rPr lang="en-US" sz="2000" dirty="0"/>
            </a:br>
            <a:br>
              <a:rPr lang="en-US" sz="2000" dirty="0"/>
            </a:br>
            <a:r>
              <a:rPr lang="en-US" sz="2000" dirty="0"/>
              <a:t>*List Potential Bias</a:t>
            </a:r>
          </a:p>
        </p:txBody>
      </p:sp>
      <p:sp>
        <p:nvSpPr>
          <p:cNvPr id="7" name="Title 1">
            <a:extLst>
              <a:ext uri="{FF2B5EF4-FFF2-40B4-BE49-F238E27FC236}">
                <a16:creationId xmlns:a16="http://schemas.microsoft.com/office/drawing/2014/main" id="{F27BC83F-01D5-30A4-312E-68B0D778EFC7}"/>
              </a:ext>
            </a:extLst>
          </p:cNvPr>
          <p:cNvSpPr>
            <a:spLocks noGrp="1"/>
          </p:cNvSpPr>
          <p:nvPr>
            <p:ph type="title"/>
          </p:nvPr>
        </p:nvSpPr>
        <p:spPr/>
        <p:txBody>
          <a:bodyPr/>
          <a:lstStyle/>
          <a:p>
            <a:r>
              <a:rPr lang="en-US" dirty="0"/>
              <a:t>Acknowledgements</a:t>
            </a:r>
          </a:p>
        </p:txBody>
      </p:sp>
    </p:spTree>
    <p:extLst>
      <p:ext uri="{BB962C8B-B14F-4D97-AF65-F5344CB8AC3E}">
        <p14:creationId xmlns:p14="http://schemas.microsoft.com/office/powerpoint/2010/main" val="281344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B07B-B542-532B-C211-85184AA6274C}"/>
              </a:ext>
            </a:extLst>
          </p:cNvPr>
          <p:cNvSpPr>
            <a:spLocks noGrp="1"/>
          </p:cNvSpPr>
          <p:nvPr>
            <p:ph type="title"/>
          </p:nvPr>
        </p:nvSpPr>
        <p:spPr/>
        <p:txBody>
          <a:bodyPr/>
          <a:lstStyle/>
          <a:p>
            <a:r>
              <a:rPr lang="en-US" dirty="0"/>
              <a:t>Outline/Agenda</a:t>
            </a:r>
          </a:p>
        </p:txBody>
      </p:sp>
      <p:sp>
        <p:nvSpPr>
          <p:cNvPr id="3" name="Content Placeholder 2">
            <a:extLst>
              <a:ext uri="{FF2B5EF4-FFF2-40B4-BE49-F238E27FC236}">
                <a16:creationId xmlns:a16="http://schemas.microsoft.com/office/drawing/2014/main" id="{4FB1B599-F453-FBFB-52A6-24CA1D37D1CC}"/>
              </a:ext>
            </a:extLst>
          </p:cNvPr>
          <p:cNvSpPr>
            <a:spLocks noGrp="1"/>
          </p:cNvSpPr>
          <p:nvPr>
            <p:ph idx="1"/>
          </p:nvPr>
        </p:nvSpPr>
        <p:spPr/>
        <p:txBody>
          <a:bodyPr>
            <a:normAutofit/>
          </a:bodyPr>
          <a:lstStyle/>
          <a:p>
            <a:endParaRPr lang="en-US" dirty="0"/>
          </a:p>
        </p:txBody>
      </p:sp>
      <p:sp>
        <p:nvSpPr>
          <p:cNvPr id="4" name="TextBox 3">
            <a:extLst>
              <a:ext uri="{FF2B5EF4-FFF2-40B4-BE49-F238E27FC236}">
                <a16:creationId xmlns:a16="http://schemas.microsoft.com/office/drawing/2014/main" id="{9C3A865F-7F18-3DF8-09F1-2E45F5D2914A}"/>
              </a:ext>
            </a:extLst>
          </p:cNvPr>
          <p:cNvSpPr txBox="1"/>
          <p:nvPr/>
        </p:nvSpPr>
        <p:spPr>
          <a:xfrm>
            <a:off x="1233889" y="2801556"/>
            <a:ext cx="9738912" cy="3046988"/>
          </a:xfrm>
          <a:prstGeom prst="rect">
            <a:avLst/>
          </a:prstGeom>
          <a:noFill/>
        </p:spPr>
        <p:txBody>
          <a:bodyPr wrap="square" rtlCol="0">
            <a:spAutoFit/>
          </a:bodyPr>
          <a:lstStyle/>
          <a:p>
            <a:pPr algn="ctr"/>
            <a:r>
              <a:rPr lang="en-US" altLang="en-US" sz="1600" u="sng" dirty="0">
                <a:latin typeface="Arial" panose="020B0604020202020204" pitchFamily="34" charset="0"/>
                <a:cs typeface="Arial" panose="020B0604020202020204" pitchFamily="34" charset="0"/>
              </a:rPr>
              <a:t>In accordance with the Conferences &amp; Expositions Committee (CEC) Commercialism Policy, you may not: </a:t>
            </a:r>
            <a:br>
              <a:rPr lang="en-US" altLang="en-US" sz="1600" u="sng" dirty="0">
                <a:latin typeface="Arial" panose="020B0604020202020204" pitchFamily="34" charset="0"/>
                <a:cs typeface="Arial" panose="020B0604020202020204" pitchFamily="34" charset="0"/>
              </a:rPr>
            </a:br>
            <a:br>
              <a:rPr lang="en-US" alt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	*Reference or display trade names, logos, or products of HVAC&amp;R related organizations</a:t>
            </a:r>
            <a:br>
              <a:rPr lang="en-US" alt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	*Infer that ASHRAE approves or endorses any product, software, or system for any reason.</a:t>
            </a:r>
            <a:br>
              <a:rPr lang="en-US" altLang="en-US" sz="1600" dirty="0">
                <a:latin typeface="Arial" panose="020B0604020202020204" pitchFamily="34" charset="0"/>
                <a:cs typeface="Arial" panose="020B0604020202020204" pitchFamily="34" charset="0"/>
              </a:rPr>
            </a:br>
            <a:br>
              <a:rPr lang="en-US" altLang="en-US" sz="1600" dirty="0">
                <a:latin typeface="Arial" panose="020B0604020202020204" pitchFamily="34" charset="0"/>
                <a:cs typeface="Arial" panose="020B0604020202020204" pitchFamily="34" charset="0"/>
              </a:rPr>
            </a:br>
            <a:r>
              <a:rPr lang="en-US" altLang="en-US" sz="1600" u="sng" dirty="0">
                <a:latin typeface="Arial" panose="020B0604020202020204" pitchFamily="34" charset="0"/>
                <a:cs typeface="Arial" panose="020B0604020202020204" pitchFamily="34" charset="0"/>
              </a:rPr>
              <a:t>Presentations </a:t>
            </a:r>
            <a:r>
              <a:rPr lang="en-US" altLang="en-US" sz="1600" b="1" u="sng" dirty="0">
                <a:solidFill>
                  <a:srgbClr val="FF0000"/>
                </a:solidFill>
                <a:latin typeface="Arial" panose="020B0604020202020204" pitchFamily="34" charset="0"/>
                <a:cs typeface="Arial" panose="020B0604020202020204" pitchFamily="34" charset="0"/>
              </a:rPr>
              <a:t>must</a:t>
            </a:r>
            <a:r>
              <a:rPr lang="en-US" altLang="en-US" sz="1600" u="sng" dirty="0">
                <a:latin typeface="Arial" panose="020B0604020202020204" pitchFamily="34" charset="0"/>
                <a:cs typeface="Arial" panose="020B0604020202020204" pitchFamily="34" charset="0"/>
              </a:rPr>
              <a:t> be submitted in advance</a:t>
            </a:r>
          </a:p>
          <a:p>
            <a:pPr algn="ctr"/>
            <a:endParaRPr lang="en-US" altLang="en-US" sz="1600" u="sng" dirty="0">
              <a:latin typeface="Arial" panose="020B0604020202020204" pitchFamily="34" charset="0"/>
              <a:cs typeface="Arial" panose="020B0604020202020204" pitchFamily="34" charset="0"/>
            </a:endParaRPr>
          </a:p>
          <a:p>
            <a:pPr algn="ctr"/>
            <a:r>
              <a:rPr lang="en-US" altLang="en-US" sz="1600" b="1" dirty="0">
                <a:latin typeface="Arial" panose="020B0604020202020204" pitchFamily="34" charset="0"/>
                <a:cs typeface="Arial" panose="020B0604020202020204" pitchFamily="34" charset="0"/>
              </a:rPr>
              <a:t>*</a:t>
            </a:r>
            <a:r>
              <a:rPr lang="en-US" altLang="en-US" sz="1600" dirty="0">
                <a:latin typeface="Arial" panose="020B0604020202020204" pitchFamily="34" charset="0"/>
                <a:cs typeface="Arial" panose="020B0604020202020204" pitchFamily="34" charset="0"/>
              </a:rPr>
              <a:t>Presentations will be reviewed for commercialism. Once approved, no additional changes can be made. </a:t>
            </a:r>
            <a:br>
              <a:rPr lang="en-US" alt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*Any changes requested must be made by the presenter. </a:t>
            </a:r>
            <a:br>
              <a:rPr lang="en-US" alt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*Speakers who do not submit a presentation in advance or have a rejected presentation on file will not be allowed to present.</a:t>
            </a:r>
            <a:br>
              <a:rPr lang="en-US" altLang="en-US" sz="1600" dirty="0">
                <a:latin typeface="Arial" panose="020B0604020202020204" pitchFamily="34" charset="0"/>
                <a:cs typeface="Arial" panose="020B0604020202020204" pitchFamily="34" charset="0"/>
              </a:rPr>
            </a:br>
            <a:r>
              <a:rPr lang="en-US" altLang="en-US" sz="1600" dirty="0">
                <a:latin typeface="Arial" panose="020B0604020202020204" pitchFamily="34" charset="0"/>
                <a:cs typeface="Arial" panose="020B0604020202020204" pitchFamily="34" charset="0"/>
              </a:rPr>
              <a:t>*Review your e-mails for specific deadlines and upload instructions</a:t>
            </a:r>
            <a:endParaRPr lang="en-US" sz="1600" dirty="0"/>
          </a:p>
        </p:txBody>
      </p:sp>
    </p:spTree>
    <p:extLst>
      <p:ext uri="{BB962C8B-B14F-4D97-AF65-F5344CB8AC3E}">
        <p14:creationId xmlns:p14="http://schemas.microsoft.com/office/powerpoint/2010/main" val="426824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B07B-B542-532B-C211-85184AA6274C}"/>
              </a:ext>
            </a:extLst>
          </p:cNvPr>
          <p:cNvSpPr>
            <a:spLocks noGrp="1"/>
          </p:cNvSpPr>
          <p:nvPr>
            <p:ph type="title"/>
          </p:nvPr>
        </p:nvSpPr>
        <p:spPr/>
        <p:txBody>
          <a:bodyPr/>
          <a:lstStyle/>
          <a:p>
            <a:r>
              <a:rPr lang="en-US" dirty="0"/>
              <a:t>Outline/Agenda</a:t>
            </a:r>
          </a:p>
        </p:txBody>
      </p:sp>
      <p:sp>
        <p:nvSpPr>
          <p:cNvPr id="4" name="Content Placeholder 3">
            <a:extLst>
              <a:ext uri="{FF2B5EF4-FFF2-40B4-BE49-F238E27FC236}">
                <a16:creationId xmlns:a16="http://schemas.microsoft.com/office/drawing/2014/main" id="{8DC1D7FE-F678-F3BD-4E16-5D9BFF9FEF35}"/>
              </a:ext>
            </a:extLst>
          </p:cNvPr>
          <p:cNvSpPr>
            <a:spLocks noGrp="1"/>
          </p:cNvSpPr>
          <p:nvPr>
            <p:ph idx="1"/>
          </p:nvPr>
        </p:nvSpPr>
        <p:spPr/>
        <p:txBody>
          <a:bodyPr>
            <a:normAutofit/>
          </a:bodyPr>
          <a:lstStyle/>
          <a:p>
            <a:endParaRPr lang="en-US" sz="1800" dirty="0"/>
          </a:p>
        </p:txBody>
      </p:sp>
    </p:spTree>
    <p:extLst>
      <p:ext uri="{BB962C8B-B14F-4D97-AF65-F5344CB8AC3E}">
        <p14:creationId xmlns:p14="http://schemas.microsoft.com/office/powerpoint/2010/main" val="412217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36A59-E614-4A0E-C3BB-0A1B8979D9C8}"/>
              </a:ext>
            </a:extLst>
          </p:cNvPr>
          <p:cNvSpPr>
            <a:spLocks noGrp="1"/>
          </p:cNvSpPr>
          <p:nvPr>
            <p:ph idx="1"/>
          </p:nvPr>
        </p:nvSpPr>
        <p:spPr/>
        <p:txBody>
          <a:bodyPr/>
          <a:lstStyle/>
          <a:p>
            <a:r>
              <a:rPr lang="en-US" altLang="en-US" sz="1800" dirty="0"/>
              <a:t>In accordance with CEC policy, any logos of HVAC&amp;R related organizations in images must be covered. </a:t>
            </a:r>
            <a:br>
              <a:rPr lang="en-US" altLang="en-US" sz="1800" dirty="0"/>
            </a:br>
            <a:br>
              <a:rPr lang="en-US" altLang="en-US" sz="1800" dirty="0"/>
            </a:br>
            <a:r>
              <a:rPr lang="en-US" altLang="en-US" sz="1800" dirty="0"/>
              <a:t>In PowerPoint, click Insert </a:t>
            </a:r>
            <a:r>
              <a:rPr lang="en-US" altLang="en-US" sz="1800" dirty="0">
                <a:sym typeface="Wingdings" panose="05000000000000000000" pitchFamily="2" charset="2"/>
              </a:rPr>
              <a:t> Shape  Choose Shape. </a:t>
            </a:r>
            <a:br>
              <a:rPr lang="en-US" altLang="en-US" sz="1800" dirty="0">
                <a:sym typeface="Wingdings" panose="05000000000000000000" pitchFamily="2" charset="2"/>
              </a:rPr>
            </a:br>
            <a:r>
              <a:rPr lang="en-US" altLang="en-US" sz="1800" dirty="0">
                <a:sym typeface="Wingdings" panose="05000000000000000000" pitchFamily="2" charset="2"/>
              </a:rPr>
              <a:t>On the Format tab you can change the color of your shape. </a:t>
            </a:r>
            <a:br>
              <a:rPr lang="en-US" altLang="en-US" sz="1800" dirty="0">
                <a:sym typeface="Wingdings" panose="05000000000000000000" pitchFamily="2" charset="2"/>
              </a:rPr>
            </a:br>
            <a:r>
              <a:rPr lang="en-US" altLang="en-US" sz="1800" dirty="0">
                <a:sym typeface="Wingdings" panose="05000000000000000000" pitchFamily="2" charset="2"/>
              </a:rPr>
              <a:t>You can also </a:t>
            </a:r>
            <a:r>
              <a:rPr lang="en-US" altLang="en-US" sz="1800" dirty="0" err="1">
                <a:sym typeface="Wingdings" panose="05000000000000000000" pitchFamily="2" charset="2"/>
              </a:rPr>
              <a:t>Ctrl+Click</a:t>
            </a:r>
            <a:r>
              <a:rPr lang="en-US" altLang="en-US" sz="1800" dirty="0">
                <a:sym typeface="Wingdings" panose="05000000000000000000" pitchFamily="2" charset="2"/>
              </a:rPr>
              <a:t> on your main image + covered shapes, right click, and select “group” so all pieces move and re-size together. Covered logos here.</a:t>
            </a:r>
            <a:endParaRPr lang="en-US" sz="1800" dirty="0"/>
          </a:p>
          <a:p>
            <a:endParaRPr lang="en-US" dirty="0"/>
          </a:p>
        </p:txBody>
      </p:sp>
      <p:sp>
        <p:nvSpPr>
          <p:cNvPr id="4" name="Title 1">
            <a:extLst>
              <a:ext uri="{FF2B5EF4-FFF2-40B4-BE49-F238E27FC236}">
                <a16:creationId xmlns:a16="http://schemas.microsoft.com/office/drawing/2014/main" id="{A1B0F1A5-DA45-2F85-4F36-B30028D79207}"/>
              </a:ext>
            </a:extLst>
          </p:cNvPr>
          <p:cNvSpPr>
            <a:spLocks noGrp="1"/>
          </p:cNvSpPr>
          <p:nvPr>
            <p:ph type="title"/>
          </p:nvPr>
        </p:nvSpPr>
        <p:spPr>
          <a:xfrm>
            <a:off x="838200" y="239288"/>
            <a:ext cx="10515600" cy="892174"/>
          </a:xfrm>
        </p:spPr>
        <p:txBody>
          <a:bodyPr/>
          <a:lstStyle/>
          <a:p>
            <a:r>
              <a:rPr lang="en-US" dirty="0"/>
              <a:t>Outline/Agenda</a:t>
            </a:r>
          </a:p>
        </p:txBody>
      </p:sp>
    </p:spTree>
    <p:extLst>
      <p:ext uri="{BB962C8B-B14F-4D97-AF65-F5344CB8AC3E}">
        <p14:creationId xmlns:p14="http://schemas.microsoft.com/office/powerpoint/2010/main" val="405320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DEDEB9-8718-3290-3332-89E2FC83D2B7}"/>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2972B4B-0EC8-10A1-5F3D-19C02A01DD73}"/>
              </a:ext>
            </a:extLst>
          </p:cNvPr>
          <p:cNvSpPr>
            <a:spLocks noGrp="1"/>
          </p:cNvSpPr>
          <p:nvPr>
            <p:ph type="title"/>
          </p:nvPr>
        </p:nvSpPr>
        <p:spPr>
          <a:xfrm>
            <a:off x="838200" y="239288"/>
            <a:ext cx="10515600" cy="892174"/>
          </a:xfrm>
        </p:spPr>
        <p:txBody>
          <a:bodyPr/>
          <a:lstStyle/>
          <a:p>
            <a:r>
              <a:rPr lang="en-US" dirty="0"/>
              <a:t>Conclusion</a:t>
            </a:r>
          </a:p>
        </p:txBody>
      </p:sp>
    </p:spTree>
    <p:extLst>
      <p:ext uri="{BB962C8B-B14F-4D97-AF65-F5344CB8AC3E}">
        <p14:creationId xmlns:p14="http://schemas.microsoft.com/office/powerpoint/2010/main" val="3593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8135B5-B8CA-5985-151B-E8E75EB08C63}"/>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44EEB7AA-0E5D-1334-2486-4149A3103751}"/>
              </a:ext>
            </a:extLst>
          </p:cNvPr>
          <p:cNvSpPr>
            <a:spLocks noGrp="1"/>
          </p:cNvSpPr>
          <p:nvPr>
            <p:ph type="title"/>
          </p:nvPr>
        </p:nvSpPr>
        <p:spPr>
          <a:xfrm>
            <a:off x="838200" y="239288"/>
            <a:ext cx="10515600" cy="892174"/>
          </a:xfrm>
        </p:spPr>
        <p:txBody>
          <a:bodyPr/>
          <a:lstStyle/>
          <a:p>
            <a:r>
              <a:rPr lang="en-US" dirty="0"/>
              <a:t>Bibliography</a:t>
            </a:r>
          </a:p>
        </p:txBody>
      </p:sp>
    </p:spTree>
    <p:extLst>
      <p:ext uri="{BB962C8B-B14F-4D97-AF65-F5344CB8AC3E}">
        <p14:creationId xmlns:p14="http://schemas.microsoft.com/office/powerpoint/2010/main" val="2166536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3600" b="1"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4251</TotalTime>
  <Words>554</Words>
  <Application>Microsoft Office PowerPoint</Application>
  <PresentationFormat>Widescreen</PresentationFormat>
  <Paragraphs>23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Instructions</vt:lpstr>
      <vt:lpstr>PowerPoint Presentation</vt:lpstr>
      <vt:lpstr>Learning Objectives</vt:lpstr>
      <vt:lpstr>Acknowledgements</vt:lpstr>
      <vt:lpstr>Outline/Agenda</vt:lpstr>
      <vt:lpstr>Outline/Agenda</vt:lpstr>
      <vt:lpstr>Outline/Agenda</vt:lpstr>
      <vt:lpstr>Conclusion</vt:lpstr>
      <vt:lpstr>Bibliography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Branta, Rebecca</dc:creator>
  <cp:lastModifiedBy>Preyor, Christopher</cp:lastModifiedBy>
  <cp:revision>28</cp:revision>
  <dcterms:created xsi:type="dcterms:W3CDTF">2022-08-18T17:50:21Z</dcterms:created>
  <dcterms:modified xsi:type="dcterms:W3CDTF">2023-10-19T14:27:06Z</dcterms:modified>
</cp:coreProperties>
</file>