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327"/>
  </p:normalViewPr>
  <p:slideViewPr>
    <p:cSldViewPr snapToGrid="0">
      <p:cViewPr varScale="1">
        <p:scale>
          <a:sx n="79" d="100"/>
          <a:sy n="79" d="100"/>
        </p:scale>
        <p:origin x="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ashrae.org/file%20library/conferences/speaker%20resources/ppt-commercialism-guide.pptx"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A6681-FAD4-5B93-E68A-20D829D381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sz="2000" dirty="0"/>
              <a:t>The PPT template is not required for Annual/Winter Conferences</a:t>
            </a:r>
          </a:p>
          <a:p>
            <a:r>
              <a:rPr lang="en-US" sz="2000" dirty="0"/>
              <a:t>The Title Slide, Conclusion, Questions, and Bibliography slide (if you are referencing any publications) are the only slides required for all presentations.</a:t>
            </a:r>
          </a:p>
          <a:p>
            <a:r>
              <a:rPr lang="en-US" sz="2000" dirty="0"/>
              <a:t>The Learning Objectives slide is required if you are in a Paper Session (including conference paper, technical paper and extended abstract), Seminar or Workshop Session.</a:t>
            </a:r>
          </a:p>
          <a:p>
            <a:r>
              <a:rPr lang="en-US" sz="2000" dirty="0"/>
              <a:t>All text on the slides is instructional – text will disappear if you click on it.</a:t>
            </a:r>
          </a:p>
          <a:p>
            <a:r>
              <a:rPr lang="en-US" sz="2000" dirty="0"/>
              <a:t>You may delete any slides you do not need – please delete this instructional slide when you begin.</a:t>
            </a:r>
          </a:p>
          <a:p>
            <a:r>
              <a:rPr lang="en-US" sz="2000" dirty="0"/>
              <a:t>Refer to the </a:t>
            </a:r>
            <a:r>
              <a:rPr lang="en-US" sz="2000" dirty="0">
                <a:hlinkClick r:id="rId3"/>
              </a:rPr>
              <a:t>PPT Commercialism Guide </a:t>
            </a:r>
            <a:r>
              <a:rPr lang="en-US" sz="2000" dirty="0"/>
              <a:t>for a visual guide of what is and is not permitted in a presentation.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67DF6-121D-FD6C-DF74-D00865DF4F3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D271-72DA-D8D8-F9B1-87B1457335A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5E3A69-FCB3-E59C-698E-75CF7CE13BB2}"/>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7980DB-A969-9442-653B-289C49580369}"/>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2751BB-3B73-E084-67A3-56373A83C2AE}"/>
              </a:ext>
            </a:extLst>
          </p:cNvPr>
          <p:cNvPicPr>
            <a:picLocks noChangeAspect="1"/>
          </p:cNvPicPr>
          <p:nvPr userDrawn="1"/>
        </p:nvPicPr>
        <p:blipFill>
          <a:blip r:embed="rId2"/>
          <a:srcRect t="36581" b="27732"/>
          <a:stretch/>
        </p:blipFill>
        <p:spPr>
          <a:xfrm>
            <a:off x="0" y="0"/>
            <a:ext cx="12197862" cy="2447392"/>
          </a:xfrm>
          <a:prstGeom prst="rect">
            <a:avLst/>
          </a:prstGeom>
        </p:spPr>
      </p:pic>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8" name="Picture 17" descr="A black background with white text&#10;&#10;Description automatically generated">
            <a:extLst>
              <a:ext uri="{FF2B5EF4-FFF2-40B4-BE49-F238E27FC236}">
                <a16:creationId xmlns:a16="http://schemas.microsoft.com/office/drawing/2014/main" id="{184C64F6-B338-E5BC-E81A-EED5A3B044BC}"/>
              </a:ext>
            </a:extLst>
          </p:cNvPr>
          <p:cNvPicPr>
            <a:picLocks noChangeAspect="1"/>
          </p:cNvPicPr>
          <p:nvPr userDrawn="1"/>
        </p:nvPicPr>
        <p:blipFill>
          <a:blip r:embed="rId3"/>
          <a:srcRect l="34917"/>
          <a:stretch/>
        </p:blipFill>
        <p:spPr>
          <a:xfrm>
            <a:off x="3446585" y="-105924"/>
            <a:ext cx="5058508" cy="2590800"/>
          </a:xfrm>
          <a:prstGeom prst="rect">
            <a:avLst/>
          </a:prstGeom>
        </p:spPr>
      </p:pic>
      <p:pic>
        <p:nvPicPr>
          <p:cNvPr id="19" name="Picture 18">
            <a:extLst>
              <a:ext uri="{FF2B5EF4-FFF2-40B4-BE49-F238E27FC236}">
                <a16:creationId xmlns:a16="http://schemas.microsoft.com/office/drawing/2014/main" id="{ABBDB474-57C0-7693-0848-B32F7F7ED336}"/>
              </a:ext>
            </a:extLst>
          </p:cNvPr>
          <p:cNvPicPr>
            <a:picLocks noChangeAspect="1"/>
          </p:cNvPicPr>
          <p:nvPr userDrawn="1"/>
        </p:nvPicPr>
        <p:blipFill>
          <a:blip r:embed="rId4"/>
          <a:srcRect r="2325"/>
          <a:stretch/>
        </p:blipFill>
        <p:spPr>
          <a:xfrm>
            <a:off x="-5862" y="2341553"/>
            <a:ext cx="12197862" cy="169440"/>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EABAE-7E4A-9F66-D575-934673C69620}"/>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7688AE-4DE1-5CFE-1C97-F3E321E48818}"/>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01DB76-8CCF-743F-03E0-5AE518360A6F}"/>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3E8D5B-0A63-0BA3-3DA0-D7742D165CDD}"/>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63D219-7D6A-5950-CE95-DCB35BAC35A6}"/>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55CB2A-6F7A-5261-F389-043F5894115E}"/>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7C280E-223A-106D-95CA-612AA6359CA3}"/>
              </a:ext>
            </a:extLst>
          </p:cNvPr>
          <p:cNvPicPr>
            <a:picLocks noChangeAspect="1"/>
          </p:cNvPicPr>
          <p:nvPr userDrawn="1"/>
        </p:nvPicPr>
        <p:blipFill>
          <a:blip r:embed="rId2"/>
          <a:srcRect r="2325"/>
          <a:stretch/>
        </p:blipFill>
        <p:spPr>
          <a:xfrm>
            <a:off x="5861" y="-20637"/>
            <a:ext cx="12186139" cy="1298452"/>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11/8/2024</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shrae.org/file%20library/conferences/speaker%20resources/ppt-commercialism-guide.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A891-560D-4F8C-5211-F48A580C92D3}"/>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lnSpcReduction="10000"/>
          </a:bodyPr>
          <a:lstStyle/>
          <a:p>
            <a:r>
              <a:rPr lang="en-US" sz="2400" dirty="0"/>
              <a:t>The PPT template is not required 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r>
              <a:rPr lang="en-US" sz="2400" dirty="0"/>
              <a:t>Refer to the </a:t>
            </a:r>
            <a:r>
              <a:rPr lang="en-US" sz="2400" dirty="0">
                <a:hlinkClick r:id="rId2"/>
              </a:rPr>
              <a:t>PPT Commercialism Guide </a:t>
            </a:r>
            <a:r>
              <a:rPr lang="en-US" sz="2400" dirty="0"/>
              <a:t>for a visual guide of what is and is not permitted in </a:t>
            </a:r>
            <a:r>
              <a:rPr lang="en-US" sz="2400"/>
              <a:t>a presentation.</a:t>
            </a:r>
            <a:endParaRPr lang="en-US" sz="2400" dirty="0"/>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p:txBody>
          <a:bodyPr/>
          <a:lstStyle/>
          <a:p>
            <a:endParaRPr lang="en-US" dirty="0"/>
          </a:p>
        </p:txBody>
      </p:sp>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1">
            <a:extLst>
              <a:ext uri="{FF2B5EF4-FFF2-40B4-BE49-F238E27FC236}">
                <a16:creationId xmlns:a16="http://schemas.microsoft.com/office/drawing/2014/main" id="{A1B0F1A5-DA45-2F85-4F36-B30028D79207}"/>
              </a:ext>
            </a:extLst>
          </p:cNvPr>
          <p:cNvSpPr>
            <a:spLocks noGrp="1"/>
          </p:cNvSpPr>
          <p:nvPr>
            <p:ph type="title"/>
          </p:nvPr>
        </p:nvSpPr>
        <p:spPr>
          <a:xfrm>
            <a:off x="838200" y="239288"/>
            <a:ext cx="10515600" cy="892174"/>
          </a:xfrm>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44EEB7AA-0E5D-1334-2486-4149A3103751}"/>
              </a:ext>
            </a:extLst>
          </p:cNvPr>
          <p:cNvSpPr>
            <a:spLocks noGrp="1"/>
          </p:cNvSpPr>
          <p:nvPr>
            <p:ph type="title"/>
          </p:nvPr>
        </p:nvSpPr>
        <p:spPr>
          <a:xfrm>
            <a:off x="838200" y="239288"/>
            <a:ext cx="10515600" cy="892174"/>
          </a:xfrm>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8695</TotalTime>
  <Words>575</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Instructions</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33</cp:revision>
  <dcterms:created xsi:type="dcterms:W3CDTF">2022-08-18T17:50:21Z</dcterms:created>
  <dcterms:modified xsi:type="dcterms:W3CDTF">2024-11-11T21:31:31Z</dcterms:modified>
</cp:coreProperties>
</file>