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1"/>
  </p:sldMasterIdLst>
  <p:notesMasterIdLst>
    <p:notesMasterId r:id="rId3"/>
  </p:notesMasterIdLst>
  <p:sldIdLst>
    <p:sldId id="267" r:id="rId2"/>
  </p:sldIdLst>
  <p:sldSz cx="30267275" cy="42794238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87" userDrawn="1">
          <p15:clr>
            <a:srgbClr val="A4A3A4"/>
          </p15:clr>
        </p15:guide>
        <p15:guide id="2" pos="9533" userDrawn="1">
          <p15:clr>
            <a:srgbClr val="A4A3A4"/>
          </p15:clr>
        </p15:guide>
        <p15:guide id="3" pos="9821" userDrawn="1">
          <p15:clr>
            <a:srgbClr val="A4A3A4"/>
          </p15:clr>
        </p15:guide>
        <p15:guide id="4" pos="9245" userDrawn="1">
          <p15:clr>
            <a:srgbClr val="A4A3A4"/>
          </p15:clr>
        </p15:guide>
        <p15:guide id="5" orient="horz" pos="13478" userDrawn="1">
          <p15:clr>
            <a:srgbClr val="A4A3A4"/>
          </p15:clr>
        </p15:guide>
        <p15:guide id="6" pos="18461" userDrawn="1">
          <p15:clr>
            <a:srgbClr val="A4A3A4"/>
          </p15:clr>
        </p15:guide>
        <p15:guide id="7" pos="605" userDrawn="1">
          <p15:clr>
            <a:srgbClr val="A4A3A4"/>
          </p15:clr>
        </p15:guide>
        <p15:guide id="8" orient="horz" pos="255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B"/>
    <a:srgbClr val="84B81F"/>
    <a:srgbClr val="00529B"/>
    <a:srgbClr val="BA2025"/>
    <a:srgbClr val="3A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238" autoAdjust="0"/>
    <p:restoredTop sz="94660"/>
  </p:normalViewPr>
  <p:slideViewPr>
    <p:cSldViewPr snapToGrid="0">
      <p:cViewPr>
        <p:scale>
          <a:sx n="33" d="100"/>
          <a:sy n="33" d="100"/>
        </p:scale>
        <p:origin x="1157" y="19"/>
      </p:cViewPr>
      <p:guideLst>
        <p:guide orient="horz" pos="3687"/>
        <p:guide pos="9533"/>
        <p:guide pos="9821"/>
        <p:guide pos="9245"/>
        <p:guide orient="horz" pos="13478"/>
        <p:guide pos="18461"/>
        <p:guide pos="605"/>
        <p:guide orient="horz" pos="255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7200" cy="457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3F3CC2-10E3-47F3-8E0C-8344B1F56752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95538" y="1162050"/>
            <a:ext cx="22193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3CD8061-E83F-44E6-80AE-B217B65F1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86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1pPr>
    <a:lvl2pPr marL="1753453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2pPr>
    <a:lvl3pPr marL="3506907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3pPr>
    <a:lvl4pPr marL="5260360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4pPr>
    <a:lvl5pPr marL="7013814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5pPr>
    <a:lvl6pPr marL="8767267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6pPr>
    <a:lvl7pPr marL="10520721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7pPr>
    <a:lvl8pPr marL="12274174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8pPr>
    <a:lvl9pPr marL="14027628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7003597"/>
            <a:ext cx="25727184" cy="14898735"/>
          </a:xfrm>
        </p:spPr>
        <p:txBody>
          <a:bodyPr anchor="b"/>
          <a:lstStyle>
            <a:lvl1pPr algn="ctr"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22476884"/>
            <a:ext cx="22700456" cy="10332032"/>
          </a:xfrm>
        </p:spPr>
        <p:txBody>
          <a:bodyPr/>
          <a:lstStyle>
            <a:lvl1pPr marL="0" indent="0" algn="ctr">
              <a:buNone/>
              <a:defRPr sz="7944"/>
            </a:lvl1pPr>
            <a:lvl2pPr marL="1513378" indent="0" algn="ctr">
              <a:buNone/>
              <a:defRPr sz="6620"/>
            </a:lvl2pPr>
            <a:lvl3pPr marL="3026755" indent="0" algn="ctr">
              <a:buNone/>
              <a:defRPr sz="5958"/>
            </a:lvl3pPr>
            <a:lvl4pPr marL="4540133" indent="0" algn="ctr">
              <a:buNone/>
              <a:defRPr sz="5296"/>
            </a:lvl4pPr>
            <a:lvl5pPr marL="6053511" indent="0" algn="ctr">
              <a:buNone/>
              <a:defRPr sz="5296"/>
            </a:lvl5pPr>
            <a:lvl6pPr marL="7566889" indent="0" algn="ctr">
              <a:buNone/>
              <a:defRPr sz="5296"/>
            </a:lvl6pPr>
            <a:lvl7pPr marL="9080266" indent="0" algn="ctr">
              <a:buNone/>
              <a:defRPr sz="5296"/>
            </a:lvl7pPr>
            <a:lvl8pPr marL="10593644" indent="0" algn="ctr">
              <a:buNone/>
              <a:defRPr sz="5296"/>
            </a:lvl8pPr>
            <a:lvl9pPr marL="12107022" indent="0" algn="ctr">
              <a:buNone/>
              <a:defRPr sz="529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273E-F7DB-4A48-8AF2-E93DF6A270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217947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273E-F7DB-4A48-8AF2-E93DF6A270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19577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0020" y="2278397"/>
            <a:ext cx="6526381" cy="362661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7" y="2278397"/>
            <a:ext cx="19200803" cy="362661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273E-F7DB-4A48-8AF2-E93DF6A270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60193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71C6-40A7-4CA7-A1E0-07F60192F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236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112" y="10668854"/>
            <a:ext cx="26105525" cy="17801211"/>
          </a:xfrm>
        </p:spPr>
        <p:txBody>
          <a:bodyPr anchor="b"/>
          <a:lstStyle>
            <a:lvl1pPr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112" y="28638472"/>
            <a:ext cx="26105525" cy="9361236"/>
          </a:xfrm>
        </p:spPr>
        <p:txBody>
          <a:bodyPr/>
          <a:lstStyle>
            <a:lvl1pPr marL="0" indent="0">
              <a:buNone/>
              <a:defRPr sz="7944">
                <a:solidFill>
                  <a:schemeClr val="tx1"/>
                </a:solidFill>
              </a:defRPr>
            </a:lvl1pPr>
            <a:lvl2pPr marL="1513378" indent="0">
              <a:buNone/>
              <a:defRPr sz="6620">
                <a:solidFill>
                  <a:schemeClr val="tx1">
                    <a:tint val="75000"/>
                  </a:schemeClr>
                </a:solidFill>
              </a:defRPr>
            </a:lvl2pPr>
            <a:lvl3pPr marL="3026755" indent="0">
              <a:buNone/>
              <a:defRPr sz="5958">
                <a:solidFill>
                  <a:schemeClr val="tx1">
                    <a:tint val="75000"/>
                  </a:schemeClr>
                </a:solidFill>
              </a:defRPr>
            </a:lvl3pPr>
            <a:lvl4pPr marL="4540133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4pPr>
            <a:lvl5pPr marL="6053511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5pPr>
            <a:lvl6pPr marL="7566889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6pPr>
            <a:lvl7pPr marL="9080266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7pPr>
            <a:lvl8pPr marL="10593644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8pPr>
            <a:lvl9pPr marL="12107022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71C6-40A7-4CA7-A1E0-07F60192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996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0875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2808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71C6-40A7-4CA7-A1E0-07F60192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28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278406"/>
            <a:ext cx="26105525" cy="82715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4821" y="10490535"/>
            <a:ext cx="1280447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4821" y="15631784"/>
            <a:ext cx="12804474" cy="2299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2810" y="10490535"/>
            <a:ext cx="1286753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2810" y="15631784"/>
            <a:ext cx="12867534" cy="2299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71C6-40A7-4CA7-A1E0-07F60192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080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71C6-40A7-4CA7-A1E0-07F60192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20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71C6-40A7-4CA7-A1E0-07F60192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40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534" y="6161587"/>
            <a:ext cx="15322808" cy="30411646"/>
          </a:xfrm>
        </p:spPr>
        <p:txBody>
          <a:bodyPr/>
          <a:lstStyle>
            <a:lvl1pPr>
              <a:defRPr sz="10592"/>
            </a:lvl1pPr>
            <a:lvl2pPr>
              <a:defRPr sz="9268"/>
            </a:lvl2pPr>
            <a:lvl3pPr>
              <a:defRPr sz="7944"/>
            </a:lvl3pPr>
            <a:lvl4pPr>
              <a:defRPr sz="6620"/>
            </a:lvl4pPr>
            <a:lvl5pPr>
              <a:defRPr sz="6620"/>
            </a:lvl5pPr>
            <a:lvl6pPr>
              <a:defRPr sz="6620"/>
            </a:lvl6pPr>
            <a:lvl7pPr>
              <a:defRPr sz="6620"/>
            </a:lvl7pPr>
            <a:lvl8pPr>
              <a:defRPr sz="6620"/>
            </a:lvl8pPr>
            <a:lvl9pPr>
              <a:defRPr sz="662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71C6-40A7-4CA7-A1E0-07F60192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27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67534" y="6161587"/>
            <a:ext cx="15322808" cy="30411646"/>
          </a:xfrm>
        </p:spPr>
        <p:txBody>
          <a:bodyPr anchor="t"/>
          <a:lstStyle>
            <a:lvl1pPr marL="0" indent="0">
              <a:buNone/>
              <a:defRPr sz="10592"/>
            </a:lvl1pPr>
            <a:lvl2pPr marL="1513378" indent="0">
              <a:buNone/>
              <a:defRPr sz="9268"/>
            </a:lvl2pPr>
            <a:lvl3pPr marL="3026755" indent="0">
              <a:buNone/>
              <a:defRPr sz="7944"/>
            </a:lvl3pPr>
            <a:lvl4pPr marL="4540133" indent="0">
              <a:buNone/>
              <a:defRPr sz="6620"/>
            </a:lvl4pPr>
            <a:lvl5pPr marL="6053511" indent="0">
              <a:buNone/>
              <a:defRPr sz="6620"/>
            </a:lvl5pPr>
            <a:lvl6pPr marL="7566889" indent="0">
              <a:buNone/>
              <a:defRPr sz="6620"/>
            </a:lvl6pPr>
            <a:lvl7pPr marL="9080266" indent="0">
              <a:buNone/>
              <a:defRPr sz="6620"/>
            </a:lvl7pPr>
            <a:lvl8pPr marL="10593644" indent="0">
              <a:buNone/>
              <a:defRPr sz="6620"/>
            </a:lvl8pPr>
            <a:lvl9pPr marL="12107022" indent="0">
              <a:buNone/>
              <a:defRPr sz="66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71C6-40A7-4CA7-A1E0-07F60192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96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7273E-F7DB-4A48-8AF2-E93DF6A270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005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defTabSz="3026755" rtl="0" eaLnBrk="1" latinLnBrk="0" hangingPunct="1">
        <a:lnSpc>
          <a:spcPct val="90000"/>
        </a:lnSpc>
        <a:spcBef>
          <a:spcPct val="0"/>
        </a:spcBef>
        <a:buNone/>
        <a:defRPr sz="145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689" indent="-756689" algn="l" defTabSz="3026755" rtl="0" eaLnBrk="1" latinLnBrk="0" hangingPunct="1">
        <a:lnSpc>
          <a:spcPct val="90000"/>
        </a:lnSpc>
        <a:spcBef>
          <a:spcPts val="3310"/>
        </a:spcBef>
        <a:buFont typeface="Arial" panose="020B0604020202020204" pitchFamily="34" charset="0"/>
        <a:buChar char="•"/>
        <a:defRPr sz="9268" kern="1200">
          <a:solidFill>
            <a:schemeClr val="tx1"/>
          </a:solidFill>
          <a:latin typeface="+mn-lt"/>
          <a:ea typeface="+mn-ea"/>
          <a:cs typeface="+mn-cs"/>
        </a:defRPr>
      </a:lvl1pPr>
      <a:lvl2pPr marL="227006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3783444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0" kern="1200">
          <a:solidFill>
            <a:schemeClr val="tx1"/>
          </a:solidFill>
          <a:latin typeface="+mn-lt"/>
          <a:ea typeface="+mn-ea"/>
          <a:cs typeface="+mn-cs"/>
        </a:defRPr>
      </a:lvl3pPr>
      <a:lvl4pPr marL="5296822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810200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832357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836955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1350333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863711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1pPr>
      <a:lvl2pPr marL="1513378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2pPr>
      <a:lvl3pPr marL="3026755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3pPr>
      <a:lvl4pPr marL="4540133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053511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7566889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080266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0593644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107022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509235" y="7032414"/>
            <a:ext cx="20335458" cy="2322513"/>
          </a:xfrm>
          <a:noFill/>
        </p:spPr>
        <p:txBody>
          <a:bodyPr anchor="t" anchorCtr="0">
            <a:normAutofit/>
          </a:bodyPr>
          <a:lstStyle/>
          <a:p>
            <a:r>
              <a:rPr lang="en-US" sz="8500" b="1" dirty="0">
                <a:latin typeface="+mn-lt"/>
              </a:rPr>
              <a:t>Title</a:t>
            </a:r>
          </a:p>
        </p:txBody>
      </p:sp>
      <p:sp>
        <p:nvSpPr>
          <p:cNvPr id="13" name="Title 4"/>
          <p:cNvSpPr txBox="1">
            <a:spLocks/>
          </p:cNvSpPr>
          <p:nvPr/>
        </p:nvSpPr>
        <p:spPr>
          <a:xfrm>
            <a:off x="2509235" y="8597851"/>
            <a:ext cx="14173200" cy="2536307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normAutofit/>
          </a:bodyPr>
          <a:lstStyle>
            <a:lvl1pPr algn="l" defTabSz="302675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5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600" dirty="0"/>
              <a:t>Author(s)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6996" y="36879019"/>
            <a:ext cx="132027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2467671" y="10342495"/>
            <a:ext cx="2571247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Poster Requirements</a:t>
            </a:r>
          </a:p>
          <a:p>
            <a:r>
              <a:rPr lang="en-US" sz="3600" dirty="0"/>
              <a:t>2026 ASHRAE </a:t>
            </a:r>
            <a:r>
              <a:rPr lang="en-US" sz="3600"/>
              <a:t>Annual Conference poster </a:t>
            </a:r>
            <a:r>
              <a:rPr lang="en-US" sz="3600" dirty="0"/>
              <a:t>dimensions:</a:t>
            </a:r>
          </a:p>
          <a:p>
            <a:r>
              <a:rPr lang="en-US" sz="3600" dirty="0"/>
              <a:t>Maximum height is 48 inches</a:t>
            </a:r>
          </a:p>
          <a:p>
            <a:r>
              <a:rPr lang="en-US" sz="3600" dirty="0"/>
              <a:t>Maximum width is 36 inches</a:t>
            </a:r>
          </a:p>
          <a:p>
            <a:endParaRPr lang="en-US" sz="3600" dirty="0"/>
          </a:p>
          <a:p>
            <a:r>
              <a:rPr lang="en-US" sz="3600" dirty="0"/>
              <a:t>You are responsible for printing your poster and bringing it to the conference.  You must also put it up and take it down. The poster is mounted to a cork presentation board. Tacks will be provided.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16CA4-50E3-474F-8E6D-F6769CB34FFA}"/>
              </a:ext>
            </a:extLst>
          </p:cNvPr>
          <p:cNvSpPr txBox="1"/>
          <p:nvPr/>
        </p:nvSpPr>
        <p:spPr>
          <a:xfrm>
            <a:off x="2358814" y="15150613"/>
            <a:ext cx="203354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top of the poster should include:  </a:t>
            </a:r>
          </a:p>
          <a:p>
            <a:r>
              <a:rPr lang="en-US" sz="3600" dirty="0"/>
              <a:t>paper title; full name(s) of author(s) and company affiliation(s); logo(s) and any acknowledgments.</a:t>
            </a:r>
          </a:p>
          <a:p>
            <a:endParaRPr lang="en-US" sz="3600" dirty="0"/>
          </a:p>
          <a:p>
            <a:r>
              <a:rPr lang="en-US" sz="3600" dirty="0"/>
              <a:t>In addition, the poster should include these elements: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Objectives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Key parts of procedures and methods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Results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Conclusions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8DA3471-C030-591D-BF34-B953237F81A1}"/>
              </a:ext>
            </a:extLst>
          </p:cNvPr>
          <p:cNvSpPr/>
          <p:nvPr/>
        </p:nvSpPr>
        <p:spPr>
          <a:xfrm>
            <a:off x="0" y="0"/>
            <a:ext cx="30267275" cy="748145"/>
          </a:xfrm>
          <a:prstGeom prst="rect">
            <a:avLst/>
          </a:prstGeom>
          <a:solidFill>
            <a:srgbClr val="84B81F"/>
          </a:solidFill>
          <a:ln>
            <a:solidFill>
              <a:srgbClr val="84B8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040E53-544C-2EE4-7E7E-9E5626F034F3}"/>
              </a:ext>
            </a:extLst>
          </p:cNvPr>
          <p:cNvSpPr/>
          <p:nvPr/>
        </p:nvSpPr>
        <p:spPr>
          <a:xfrm>
            <a:off x="0" y="41148000"/>
            <a:ext cx="30267275" cy="1646238"/>
          </a:xfrm>
          <a:prstGeom prst="rect">
            <a:avLst/>
          </a:prstGeom>
          <a:solidFill>
            <a:srgbClr val="00549B"/>
          </a:solidFill>
          <a:ln>
            <a:solidFill>
              <a:srgbClr val="84B8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CD0E42F-3982-0526-A32F-63B3D7772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4537" y="1383093"/>
            <a:ext cx="160782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450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1149</TotalTime>
  <Words>118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Brannon</dc:creator>
  <cp:lastModifiedBy>Booker-Lauridson, Haley</cp:lastModifiedBy>
  <cp:revision>71</cp:revision>
  <cp:lastPrinted>2018-08-14T12:38:41Z</cp:lastPrinted>
  <dcterms:created xsi:type="dcterms:W3CDTF">2017-04-28T15:37:46Z</dcterms:created>
  <dcterms:modified xsi:type="dcterms:W3CDTF">2026-05-13T13:14:18Z</dcterms:modified>
</cp:coreProperties>
</file>