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3" r:id="rId3"/>
    <p:sldId id="274" r:id="rId4"/>
    <p:sldId id="275" r:id="rId5"/>
    <p:sldId id="272" r:id="rId6"/>
    <p:sldId id="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80"/>
    <p:restoredTop sz="96154"/>
  </p:normalViewPr>
  <p:slideViewPr>
    <p:cSldViewPr snapToGrid="0">
      <p:cViewPr varScale="1">
        <p:scale>
          <a:sx n="62" d="100"/>
          <a:sy n="62" d="100"/>
        </p:scale>
        <p:origin x="1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C4C1FD3-DEAE-B023-B83A-79C8AC47FA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FFDD4-84CF-9529-F1CB-9B2BA876D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426"/>
            <a:ext cx="10515600" cy="4554537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426A-BBF8-C8F4-F3AC-5C6E4B7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4EAAF-211F-A5B7-F09C-865FC241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894D2-B4D2-1B5E-6AC9-AD5FEC7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68F60-4100-D085-40A6-CE31FEE53B49}"/>
              </a:ext>
            </a:extLst>
          </p:cNvPr>
          <p:cNvSpPr txBox="1"/>
          <p:nvPr userDrawn="1"/>
        </p:nvSpPr>
        <p:spPr>
          <a:xfrm>
            <a:off x="764309" y="233503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DBEBD1C-B5EC-07F7-ED74-73CBE1191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6742" y="5645021"/>
            <a:ext cx="2107058" cy="5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5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7F6AB627-139B-30CD-FFE2-65A31C0F8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2D2D19-DFD5-6105-630C-DF1E7D8F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C6187A-34B0-C186-574B-3FD7008D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D4E4A-DD90-06B6-456C-54FE2D74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294C16-66A5-48A4-83B6-F4ABC91F5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78715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Update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89D97240-A9A6-48B9-562B-7C93DDB3B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2195D-0C17-BBDC-5633-06B1059E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21223"/>
            <a:ext cx="3932237" cy="8875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F7457-EB4C-942A-A911-640895F6C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65376" y="1721224"/>
            <a:ext cx="5990012" cy="41398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C681A-4B74-6B48-B5B8-370D9CA4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31458"/>
            <a:ext cx="3932237" cy="29375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A3A31-A487-3BE4-BE5F-FAB2FF1D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15F16-C0CB-868C-5A4A-C47B360D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A1E2A-9B90-AABA-22F7-AF3ECFD9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6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x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3497E88D-3B67-9F88-0B10-B8D3CFF360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ABA8A-C2D5-F32C-A8CD-95FB17FC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13391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CED53-CCB6-6661-0EBF-F0F7CD446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FA070-010D-C466-1F4C-D1E55ED2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A5C97-CEB4-48E4-B3CA-496EB15D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3E924-E115-9AF4-C11B-13AC2FA1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75030-3A6A-2940-E248-3C90C0D0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579-85EE-550E-FA2D-5E8C6886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29BE-DCEA-86AA-B64F-3D19E4E7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C9A6A3F-26E8-A5E1-92C6-04AA78342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5842" y="715701"/>
            <a:ext cx="6566428" cy="1881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7DBD2C-8216-C4B1-97C0-E445695EE82C}"/>
              </a:ext>
            </a:extLst>
          </p:cNvPr>
          <p:cNvSpPr txBox="1"/>
          <p:nvPr userDrawn="1"/>
        </p:nvSpPr>
        <p:spPr>
          <a:xfrm>
            <a:off x="3041851" y="2102812"/>
            <a:ext cx="496434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" spc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Tampa, FL | June 24-28, 2023</a:t>
            </a:r>
          </a:p>
        </p:txBody>
      </p:sp>
      <p:pic>
        <p:nvPicPr>
          <p:cNvPr id="12" name="Picture 11" descr="A picture containing text, outdoor, sign, screenshot&#10;&#10;Description automatically generated">
            <a:extLst>
              <a:ext uri="{FF2B5EF4-FFF2-40B4-BE49-F238E27FC236}">
                <a16:creationId xmlns:a16="http://schemas.microsoft.com/office/drawing/2014/main" id="{538EC7B0-0CA8-49ED-3F10-5F6C871A67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7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293CF787-2F98-9415-CDE6-19E320806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31C66-823F-1C41-924C-32CF2BADC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FFDD4-84CF-9529-F1CB-9B2BA876D0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22426"/>
            <a:ext cx="10515600" cy="4554537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Objective 1</a:t>
            </a:r>
          </a:p>
          <a:p>
            <a:pPr lvl="0"/>
            <a:r>
              <a:rPr lang="en-US" dirty="0"/>
              <a:t>Objective 2</a:t>
            </a:r>
          </a:p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426A-BBF8-C8F4-F3AC-5C6E4B7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4EAAF-211F-A5B7-F09C-865FC241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894D2-B4D2-1B5E-6AC9-AD5FEC7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6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AA838005-DBD2-2C2B-1242-CA498BEA4B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31C66-823F-1C41-924C-32CF2BADC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Acknowledgments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426A-BBF8-C8F4-F3AC-5C6E4B7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4EAAF-211F-A5B7-F09C-865FC241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894D2-B4D2-1B5E-6AC9-AD5FEC7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428D24-3C12-74A5-B5CB-6930404FBF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665288"/>
            <a:ext cx="10515600" cy="4554537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buNone/>
            </a:pPr>
            <a:r>
              <a:rPr lang="en-US" sz="2800" dirty="0"/>
              <a:t>*Content: If you want to thank others for their help, only their names and affiliations can be listed (John Doe – TCY HVAC)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*No Images or logos allowed</a:t>
            </a:r>
          </a:p>
          <a:p>
            <a:pPr marL="0" indent="0">
              <a:buNone/>
            </a:pPr>
            <a:r>
              <a:rPr lang="en-US" sz="2800" dirty="0"/>
              <a:t>*No emails or phone numbers allowed</a:t>
            </a:r>
          </a:p>
          <a:p>
            <a:pPr marL="0" indent="0">
              <a:buNone/>
            </a:pPr>
            <a:r>
              <a:rPr lang="en-US" sz="2800" dirty="0"/>
              <a:t>*List potential bias</a:t>
            </a:r>
          </a:p>
        </p:txBody>
      </p:sp>
    </p:spTree>
    <p:extLst>
      <p:ext uri="{BB962C8B-B14F-4D97-AF65-F5344CB8AC3E}">
        <p14:creationId xmlns:p14="http://schemas.microsoft.com/office/powerpoint/2010/main" val="373809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52D74AF5-86C0-1032-E1B6-61F286E0C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DA21F-F73C-030C-1B82-9CADE5B6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74BE9-0C95-4CFB-16FE-37F4879C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4270B-76C5-324C-19B2-C9CE11EE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FAA655-1DB4-38CE-CC8D-A02B44F22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9288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Outline/Agenda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E78983-7E95-5667-BD0C-3FCB9003A5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88559"/>
            <a:ext cx="10515600" cy="45545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*No Hyperlinks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where you include content of your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many content slides as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9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447ED1A2-70A6-9ED5-0DD8-D5C6DCACD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F9BD-C764-6C19-6162-8F47DE1B1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6868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D02BA-DFEC-7CCC-B532-A259CFD6E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6868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AAE81-6E89-B906-08B6-EFF6CE09B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0CB4C-42F0-0652-D97A-55A757D05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0A52C-AF30-44FB-B5A3-D93A820F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B7CC4-AC5E-83FA-19DC-CE0E42720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9288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9629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56BBC130-B8E3-2A44-0B64-7605D3C4E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31C66-823F-1C41-924C-32CF2BADC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FFDD4-84CF-9529-F1CB-9B2BA876D0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22426"/>
            <a:ext cx="10515600" cy="45545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lnSpc>
                <a:spcPct val="80000"/>
              </a:lnSpc>
              <a:defRPr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here to list conclusions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426A-BBF8-C8F4-F3AC-5C6E4B7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4EAAF-211F-A5B7-F09C-865FC241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894D2-B4D2-1B5E-6AC9-AD5FEC7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9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E577781A-4AEF-9117-B04E-D58C90F8C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31C66-823F-1C41-924C-32CF2BADC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Bibliography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426A-BBF8-C8F4-F3AC-5C6E4B7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4EAAF-211F-A5B7-F09C-865FC241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894D2-B4D2-1B5E-6AC9-AD5FEC7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FF38EB-CF5E-4411-CE7F-B80A6FAD76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22426"/>
            <a:ext cx="10515600" cy="455453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lnSpc>
                <a:spcPct val="80000"/>
              </a:lnSpc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Content – if you are referencing any publications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you are a conference paper – Author name(s).  Example paper title.  Presented at the Third International Conference Efficient Building Design – Materials and HVAC Equipment Technologies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48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6A71439D-2AE4-46BD-908A-6C62A5503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31C66-823F-1C41-924C-32CF2BADC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FFDD4-84CF-9529-F1CB-9B2BA876D0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22426"/>
            <a:ext cx="10515600" cy="455453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lnSpc>
                <a:spcPct val="80000"/>
              </a:lnSpc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name@emailaddress.com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(You may include names and email addresses of non-presenting authors on the last slide)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Instruction – this slide cannot have logo, images or hyperlinks.  Only what is shown.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426A-BBF8-C8F4-F3AC-5C6E4B7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4EAAF-211F-A5B7-F09C-865FC241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894D2-B4D2-1B5E-6AC9-AD5FEC7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9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E8632-B56D-8185-AF64-5F3C7776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100FA-F2BB-6D66-E7D8-CAC447821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08DFB-91B6-4015-D213-610A39234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9930B-3159-E540-9475-A38C19A8C76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A5866-6C91-5205-7000-7B9C1526C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26E25-C768-621F-9162-1FFD6D24E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4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9" r:id="rId4"/>
    <p:sldLayoutId id="2147483654" r:id="rId5"/>
    <p:sldLayoutId id="2147483652" r:id="rId6"/>
    <p:sldLayoutId id="2147483661" r:id="rId7"/>
    <p:sldLayoutId id="2147483662" r:id="rId8"/>
    <p:sldLayoutId id="2147483663" r:id="rId9"/>
    <p:sldLayoutId id="2147483655" r:id="rId10"/>
    <p:sldLayoutId id="2147483657" r:id="rId11"/>
    <p:sldLayoutId id="21474836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32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CE25D-1B46-EB43-39C0-422F758B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62B16-713D-F542-AE94-98CCFCF517C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8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366CC-6E26-AA9F-0342-07FECEC7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D0909-B9F1-AD32-E090-C961CC2DC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550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5118-0675-3333-89A1-C74E16363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D95FF-6F79-F25D-1531-9EDF949B3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450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7218-1B88-E109-219E-0496BA0B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47635-FDF9-501A-D973-621EE460D1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22426"/>
            <a:ext cx="10515600" cy="4554537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6A5F-6F85-1DD1-8A19-30354C9B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E774A-EE54-3715-B5E3-0CCDE1960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426"/>
            <a:ext cx="10515600" cy="198380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89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1</Words>
  <Application>Microsoft Office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Branta, Rebecca</dc:creator>
  <cp:lastModifiedBy>Giometti, Tony</cp:lastModifiedBy>
  <cp:revision>41</cp:revision>
  <dcterms:created xsi:type="dcterms:W3CDTF">2022-08-18T17:50:21Z</dcterms:created>
  <dcterms:modified xsi:type="dcterms:W3CDTF">2023-04-11T20:21:27Z</dcterms:modified>
</cp:coreProperties>
</file>