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0"/>
    <p:restoredTop sz="96276"/>
  </p:normalViewPr>
  <p:slideViewPr>
    <p:cSldViewPr snapToGrid="0">
      <p:cViewPr varScale="1">
        <p:scale>
          <a:sx n="62" d="100"/>
          <a:sy n="62" d="100"/>
        </p:scale>
        <p:origin x="3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nner with a city skyline&#10;&#10;Description automatically generated">
            <a:extLst>
              <a:ext uri="{FF2B5EF4-FFF2-40B4-BE49-F238E27FC236}">
                <a16:creationId xmlns:a16="http://schemas.microsoft.com/office/drawing/2014/main" id="{69DF1C08-203A-6643-0217-6791CF5FE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1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2A6E9-3C8F-20D6-1F59-E8A0BEBAE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16462"/>
            <a:ext cx="9144000" cy="882804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005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B0DA-8662-0554-4B63-FB444DA03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6076" y="4963551"/>
            <a:ext cx="9144000" cy="5810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Company name and email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F579-85EE-550E-FA2D-5E8C6886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D1CE5-B1AF-AE8C-E370-8E04C6D34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68000" y="5544577"/>
            <a:ext cx="1251324" cy="99433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Insert company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3FCCC-E26A-3E79-33FB-012F1EFF9BE1}"/>
              </a:ext>
            </a:extLst>
          </p:cNvPr>
          <p:cNvSpPr txBox="1"/>
          <p:nvPr userDrawn="1"/>
        </p:nvSpPr>
        <p:spPr>
          <a:xfrm>
            <a:off x="463509" y="450197"/>
            <a:ext cx="497673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Eighth International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Conference on Energy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500" b="0" i="0" u="none" strike="noStrike" dirty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600" b="1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November 28-30, 2023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Kuwait University City, Kuwait</a:t>
            </a:r>
            <a:endParaRPr lang="en-US" sz="18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CDF0A-6B9E-5257-FDE4-0F166059B7FB}"/>
              </a:ext>
            </a:extLst>
          </p:cNvPr>
          <p:cNvSpPr/>
          <p:nvPr userDrawn="1"/>
        </p:nvSpPr>
        <p:spPr>
          <a:xfrm>
            <a:off x="0" y="3086101"/>
            <a:ext cx="12192000" cy="45719"/>
          </a:xfrm>
          <a:prstGeom prst="rect">
            <a:avLst/>
          </a:prstGeom>
          <a:solidFill>
            <a:srgbClr val="0055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4477464-B625-AC8D-042E-6C8F6016E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31C66-823F-1C41-924C-32CF2BAD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FDD4-84CF-9529-F1CB-9B2BA876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6"/>
            <a:ext cx="10515600" cy="45545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426A-BBF8-C8F4-F3AC-5C6E4B7B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EAAF-211F-A5B7-F09C-865FC24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94D2-B4D2-1B5E-6AC9-AD5FEC7E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10E049C3-EE51-E79B-64B9-82716863F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F9BD-C764-6C19-6162-8F47DE1B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D02BA-DFEC-7CCC-B532-A259CFD6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AE81-6E89-B906-08B6-EFF6CE09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0CB4C-42F0-0652-D97A-55A757D0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0A52C-AF30-44FB-B5A3-D93A820F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77A79A-A5EA-B817-8103-66DB3211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7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2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E9CB9F0-9DC6-C816-FE15-FD16F15D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DA21F-F73C-030C-1B82-9CADE5B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74BE9-0C95-4CFB-16FE-37F4879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4270B-76C5-324C-19B2-C9CE11E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AA655-1DB4-38CE-CC8D-A02B44F2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4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8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81CB8AC8-9798-1A8B-F5FB-0D2408EDD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ABA8A-C2D5-F32C-A8CD-95FB17FC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1339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CED53-CCB6-6661-0EBF-F0F7CD44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A070-010D-C466-1F4C-D1E55ED2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5C97-CEB4-48E4-B3CA-496EB15D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E924-E115-9AF4-C11B-13AC2FA1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6B85E12-37FF-8F2A-65AE-2FD6BB8A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2D19-DFD5-6105-630C-DF1E7D8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6187A-34B0-C186-574B-3FD7008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E4A-DD90-06B6-456C-54FE2D74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2A87315-908A-8AAD-0A81-E49F3C107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53A95-D39F-29F6-AA0E-A91F95A5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59859"/>
            <a:ext cx="3932237" cy="9547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69D9-16EF-1A52-5C40-FC503759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9859"/>
            <a:ext cx="6172200" cy="4301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DCFC-1E24-A153-2F59-24488749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735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DD5C-3C9E-7FCC-1D1A-4083626A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F096C-3CAE-6B48-4906-5C78144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ED5C-FDF8-570D-9A07-7C26015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F1037A5-3903-64E6-9E0A-27744CBB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2195D-0C17-BBDC-5633-06B1059E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1223"/>
            <a:ext cx="3932237" cy="8875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F7457-EB4C-942A-A911-640895F6C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65376" y="1721224"/>
            <a:ext cx="5990012" cy="41398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681A-4B74-6B48-B5B8-370D9CA4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1458"/>
            <a:ext cx="3932237" cy="2937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3A31-A487-3BE4-BE5F-FAB2FF1D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15F16-C0CB-868C-5A4A-C47B360D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1E2A-9B90-AABA-22F7-AF3ECFD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E8632-B56D-8185-AF64-5F3C7776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00FA-F2BB-6D66-E7D8-CAC44782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08DFB-91B6-4015-D213-610A39234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930B-3159-E540-9475-A38C19A8C76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5866-6C91-5205-7000-7B9C1526C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26E25-C768-621F-9162-1FFD6D24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1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8CF-73E9-7A71-69F9-A92B30EB3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49060-11FE-92F6-2D48-F2010EC5D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71262E-6C8D-7112-953D-901254071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4965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9946BF-82DF-3E6C-AD66-5EF0630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53923-3265-E55F-7F8B-4792054C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*Content: If you want to thank others for their help, only their names and affiliations can be listed (John Doe – TCY HVAC)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 Images or logos allowed</a:t>
            </a:r>
          </a:p>
          <a:p>
            <a:pPr marL="0" indent="0">
              <a:buNone/>
            </a:pPr>
            <a:r>
              <a:rPr lang="en-US" sz="2000" dirty="0"/>
              <a:t>*No emails or phone numbers allowed</a:t>
            </a:r>
          </a:p>
          <a:p>
            <a:pPr marL="0" indent="0">
              <a:buNone/>
            </a:pPr>
            <a:r>
              <a:rPr lang="en-US" sz="2000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305797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60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Learning Objectives</vt:lpstr>
      <vt:lpstr>Acknowledgments</vt:lpstr>
      <vt:lpstr>Outline/Agenda</vt:lpstr>
      <vt:lpstr>Outline/Agenda</vt:lpstr>
      <vt:lpstr>Blank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Branta, Rebecca</dc:creator>
  <cp:lastModifiedBy>Giometti, Tony</cp:lastModifiedBy>
  <cp:revision>12</cp:revision>
  <dcterms:created xsi:type="dcterms:W3CDTF">2022-08-18T17:50:21Z</dcterms:created>
  <dcterms:modified xsi:type="dcterms:W3CDTF">2023-11-01T19:02:16Z</dcterms:modified>
</cp:coreProperties>
</file>