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86" autoAdjust="0"/>
    <p:restoredTop sz="96282"/>
  </p:normalViewPr>
  <p:slideViewPr>
    <p:cSldViewPr snapToGrid="0">
      <p:cViewPr varScale="1">
        <p:scale>
          <a:sx n="54" d="100"/>
          <a:sy n="54" d="100"/>
        </p:scale>
        <p:origin x="58" y="47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63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E6C768-8810-DD46-BD7E-7E7BFDC71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8D04D-7C35-CA4D-BD39-1AEEA88FC4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47552-71AC-4142-BBAE-B742833D4F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5ECDF-44A0-B949-B579-2063888FA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F576C-17F2-4044-9BFC-28FAFB6CD0D8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6E8D1-3251-EF42-B079-A61387D9B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9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6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0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doe@e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name@emailaddress.com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04E31C-A817-604C-8384-B1679487A290}"/>
              </a:ext>
            </a:extLst>
          </p:cNvPr>
          <p:cNvSpPr txBox="1"/>
          <p:nvPr/>
        </p:nvSpPr>
        <p:spPr>
          <a:xfrm>
            <a:off x="2486245" y="4712311"/>
            <a:ext cx="701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kzidenz Grotesk BE Cn" panose="02000506040000020004" pitchFamily="2" charset="0"/>
              </a:rPr>
              <a:t>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7689E7-7BB8-484C-9146-BAE1BF25CC87}"/>
              </a:ext>
            </a:extLst>
          </p:cNvPr>
          <p:cNvSpPr/>
          <p:nvPr/>
        </p:nvSpPr>
        <p:spPr>
          <a:xfrm>
            <a:off x="0" y="0"/>
            <a:ext cx="12192000" cy="6619461"/>
          </a:xfrm>
          <a:prstGeom prst="rect">
            <a:avLst/>
          </a:prstGeom>
          <a:solidFill>
            <a:srgbClr val="0054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F1A43F-D0FD-9444-8489-A07728B5A530}"/>
              </a:ext>
            </a:extLst>
          </p:cNvPr>
          <p:cNvSpPr txBox="1"/>
          <p:nvPr/>
        </p:nvSpPr>
        <p:spPr>
          <a:xfrm>
            <a:off x="1056733" y="3654976"/>
            <a:ext cx="9819248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Doe, Credentials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Name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jdoe@email.com</a:t>
            </a:r>
            <a:r>
              <a:rPr lang="en-US" altLang="en-U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Phone Number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29A089A-C509-4646-B0F3-935BC74F8FA1}"/>
              </a:ext>
            </a:extLst>
          </p:cNvPr>
          <p:cNvSpPr/>
          <p:nvPr/>
        </p:nvSpPr>
        <p:spPr>
          <a:xfrm>
            <a:off x="286259" y="4554518"/>
            <a:ext cx="2412547" cy="16517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u="none" strike="noStrike" kern="0" cap="none" spc="0" normalizeH="0" baseline="0" noProof="0" dirty="0">
                <a:ln>
                  <a:noFill/>
                </a:ln>
                <a:solidFill>
                  <a:srgbClr val="00549B"/>
                </a:solidFill>
                <a:effectLst/>
                <a:uLnTx/>
                <a:uFillTx/>
                <a:latin typeface="Arial Narrow" panose="020B0604020202020204" pitchFamily="34" charset="0"/>
                <a:cs typeface="Arial Narrow" panose="020B0604020202020204" pitchFamily="34" charset="0"/>
              </a:rPr>
              <a:t>Presenter Company Logo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26F6C0-D658-7A44-AEBD-36F5750E4CDB}"/>
              </a:ext>
            </a:extLst>
          </p:cNvPr>
          <p:cNvSpPr txBox="1">
            <a:spLocks/>
          </p:cNvSpPr>
          <p:nvPr/>
        </p:nvSpPr>
        <p:spPr>
          <a:xfrm>
            <a:off x="2353325" y="1850903"/>
            <a:ext cx="6919912" cy="158843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br>
              <a:rPr lang="en-US" sz="33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3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32E32A-C8F8-426A-8931-F8829743922D}"/>
              </a:ext>
            </a:extLst>
          </p:cNvPr>
          <p:cNvSpPr txBox="1"/>
          <p:nvPr/>
        </p:nvSpPr>
        <p:spPr>
          <a:xfrm>
            <a:off x="171566" y="175919"/>
            <a:ext cx="11589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IAQ 2020: Indoor Environmental Quality Performance Approaches 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6908"/>
            <a:ext cx="10515600" cy="249251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974"/>
            <a:ext cx="10515600" cy="838186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Content: If you want to thank others for their help, only title and affiliations can be listed (John Does –TCY HVAC)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images or logos allowed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emails or phone numbers allowed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31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882959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Outline/Agenda</a:t>
            </a:r>
            <a:endParaRPr lang="en-US" sz="4400" b="1" dirty="0">
              <a:latin typeface="Akzidenz Grotesk BE BoldCn" panose="0200050303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313526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E737-0A06-204D-A477-14D0DE6C07E6}"/>
              </a:ext>
            </a:extLst>
          </p:cNvPr>
          <p:cNvSpPr txBox="1">
            <a:spLocks/>
          </p:cNvSpPr>
          <p:nvPr/>
        </p:nvSpPr>
        <p:spPr>
          <a:xfrm>
            <a:off x="838200" y="228600"/>
            <a:ext cx="10515600" cy="882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b="1" dirty="0">
              <a:solidFill>
                <a:schemeClr val="bg1"/>
              </a:solidFill>
              <a:latin typeface="Akzidenz Grotesk BE BoldCn" panose="02000503030000020003" pitchFamily="2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1FF0CD1-10D2-EB42-A0C4-4E609F763CD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Conclusions can be listed here</a:t>
            </a:r>
          </a:p>
        </p:txBody>
      </p:sp>
    </p:spTree>
    <p:extLst>
      <p:ext uri="{BB962C8B-B14F-4D97-AF65-F5344CB8AC3E}">
        <p14:creationId xmlns:p14="http://schemas.microsoft.com/office/powerpoint/2010/main" val="250264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E737-0A06-204D-A477-14D0DE6C07E6}"/>
              </a:ext>
            </a:extLst>
          </p:cNvPr>
          <p:cNvSpPr txBox="1">
            <a:spLocks/>
          </p:cNvSpPr>
          <p:nvPr/>
        </p:nvSpPr>
        <p:spPr>
          <a:xfrm>
            <a:off x="838200" y="228600"/>
            <a:ext cx="10515600" cy="882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Bibliography</a:t>
            </a:r>
            <a:endParaRPr lang="en-US" b="1" dirty="0">
              <a:solidFill>
                <a:schemeClr val="bg1"/>
              </a:solidFill>
              <a:latin typeface="Akzidenz Grotesk BE BoldCn" panose="02000503030000020003" pitchFamily="2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1FF0CD1-10D2-EB42-A0C4-4E609F763CD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Content – if you are referencing any publications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are a Conference Paper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Author name(s). 2016. Example paper title written here. Presented at IAQ 2016 Defining Indoor Air Quality: Policy, Standards, and Practices, Alexandria, VA September 12-14.</a:t>
            </a:r>
          </a:p>
        </p:txBody>
      </p:sp>
    </p:spTree>
    <p:extLst>
      <p:ext uri="{BB962C8B-B14F-4D97-AF65-F5344CB8AC3E}">
        <p14:creationId xmlns:p14="http://schemas.microsoft.com/office/powerpoint/2010/main" val="28284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E737-0A06-204D-A477-14D0DE6C07E6}"/>
              </a:ext>
            </a:extLst>
          </p:cNvPr>
          <p:cNvSpPr txBox="1">
            <a:spLocks/>
          </p:cNvSpPr>
          <p:nvPr/>
        </p:nvSpPr>
        <p:spPr>
          <a:xfrm>
            <a:off x="838200" y="228600"/>
            <a:ext cx="10515600" cy="882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b="1" dirty="0">
              <a:solidFill>
                <a:schemeClr val="bg1"/>
              </a:solidFill>
              <a:latin typeface="Akzidenz Grotesk BE BoldCn" panose="02000503030000020003" pitchFamily="2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1FF0CD1-10D2-EB42-A0C4-4E609F763CD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Name: </a:t>
            </a:r>
            <a:r>
              <a:rPr lang="en-US" sz="2400" dirty="0">
                <a:hlinkClick r:id="rId2"/>
              </a:rPr>
              <a:t>name@emailaddress.com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*Instruction – this slide cannot have logo or image, only what is shown.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390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04E31C-A817-604C-8384-B1679487A290}"/>
              </a:ext>
            </a:extLst>
          </p:cNvPr>
          <p:cNvSpPr txBox="1"/>
          <p:nvPr/>
        </p:nvSpPr>
        <p:spPr>
          <a:xfrm>
            <a:off x="2486245" y="4712311"/>
            <a:ext cx="701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kzidenz Grotesk BE Cn" panose="02000506040000020004" pitchFamily="2" charset="0"/>
              </a:rPr>
              <a:t>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7689E7-7BB8-484C-9146-BAE1BF25CC87}"/>
              </a:ext>
            </a:extLst>
          </p:cNvPr>
          <p:cNvSpPr/>
          <p:nvPr/>
        </p:nvSpPr>
        <p:spPr>
          <a:xfrm>
            <a:off x="0" y="0"/>
            <a:ext cx="12192000" cy="6619461"/>
          </a:xfrm>
          <a:prstGeom prst="rect">
            <a:avLst/>
          </a:prstGeom>
          <a:solidFill>
            <a:srgbClr val="0054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4A748B-76C2-9C44-A644-5330F7717A2F}"/>
              </a:ext>
            </a:extLst>
          </p:cNvPr>
          <p:cNvSpPr txBox="1"/>
          <p:nvPr/>
        </p:nvSpPr>
        <p:spPr>
          <a:xfrm>
            <a:off x="904452" y="2431828"/>
            <a:ext cx="10140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03807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</TotalTime>
  <Words>167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Akzidenz Grotesk BE BoldCn</vt:lpstr>
      <vt:lpstr>Akzidenz Grotesk BE Cn</vt:lpstr>
      <vt:lpstr>Arial</vt:lpstr>
      <vt:lpstr>Arial Narrow</vt:lpstr>
      <vt:lpstr>Calibri</vt:lpstr>
      <vt:lpstr>Calibri Light</vt:lpstr>
      <vt:lpstr>Office Theme</vt:lpstr>
      <vt:lpstr>PowerPoint Presentation</vt:lpstr>
      <vt:lpstr>Learning Objectives </vt:lpstr>
      <vt:lpstr>Acknowledgements</vt:lpstr>
      <vt:lpstr>Outline/Agenda</vt:lpstr>
      <vt:lpstr>PowerPoint Presentation</vt:lpstr>
      <vt:lpstr>PowerPoint Presentation</vt:lpstr>
      <vt:lpstr>PowerPoint Presentation</vt:lpstr>
      <vt:lpstr>PowerPoint Presentation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Booker-Lauridson, Haley</cp:lastModifiedBy>
  <cp:revision>12</cp:revision>
  <dcterms:created xsi:type="dcterms:W3CDTF">2017-02-06T18:00:44Z</dcterms:created>
  <dcterms:modified xsi:type="dcterms:W3CDTF">2022-03-09T15:32:32Z</dcterms:modified>
</cp:coreProperties>
</file>