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7"/>
  </p:notesMasterIdLst>
  <p:handoutMasterIdLst>
    <p:handoutMasterId r:id="rId8"/>
  </p:handoutMasterIdLst>
  <p:sldIdLst>
    <p:sldId id="301" r:id="rId2"/>
    <p:sldId id="296" r:id="rId3"/>
    <p:sldId id="297" r:id="rId4"/>
    <p:sldId id="303" r:id="rId5"/>
    <p:sldId id="30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B"/>
    <a:srgbClr val="FFFFFF"/>
    <a:srgbClr val="C1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69" autoAdjust="0"/>
    <p:restoredTop sz="88688" autoAdjust="0"/>
  </p:normalViewPr>
  <p:slideViewPr>
    <p:cSldViewPr snapToGrid="0">
      <p:cViewPr varScale="1">
        <p:scale>
          <a:sx n="124" d="100"/>
          <a:sy n="124" d="100"/>
        </p:scale>
        <p:origin x="208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C8F57B-BC51-4309-AB55-0FE17AEF76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ADE65-3CCB-4CFA-8D09-E764281653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E96B-E6B0-4644-8CE3-9D318103AE9C}" type="datetimeFigureOut">
              <a:rPr lang="en-US" smtClean="0"/>
              <a:t>6/23/26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A2AAF-6ADB-4CA6-9E22-3A3CFF1EC8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6984D-C25A-48EE-A81C-9FD517FFBF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ACA6-412C-4268-8932-FD70B889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4A22-AB71-4521-8892-EB5C2A6C9DAB}" type="datetimeFigureOut">
              <a:rPr lang="en-IN" smtClean="0"/>
              <a:t>23/06/26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22EC-524E-4389-BEAA-593F91C07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75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3BB5-5BC2-0C7A-7FFE-E04A051F41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94613"/>
            <a:ext cx="9144000" cy="720464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D41C9-D304-C03B-D1A5-F8D0047FD9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85862"/>
            <a:ext cx="9144000" cy="11719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8274-7F7F-CC5E-EB8A-1D76AC80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6/23/26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C6836-1631-FC7C-DC72-FB89EA25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3C634-045E-BBF9-E520-CABF363F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17A0F-2326-64FE-385E-E8FC03195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1042" cy="25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9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D0B24-50A5-9D83-9303-0FDE20C95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690F7-8C72-72FB-DD70-3A634DCCD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5AE2-4797-E7BB-0FA0-681EDF88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6/23/26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83765-B0D5-B449-3381-E5E44064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6738-68B6-6817-D39F-A33D0016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6CFD70-5456-7D5C-08A8-6126DA33E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917FC-80FD-884C-BD76-B1466359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52635" cy="665022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253E-2165-98E9-B4AA-A7B6830B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00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9CC9-2C3C-9C9A-9AEE-83995D9D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6/23/26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82FCF-07C2-5CB0-25F6-9D5563A3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D90C-E553-286D-F291-F3978355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4BFE-D16F-3B51-9CBF-0F10A909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5B0AB-43D9-2B1E-3338-7A2F9ADCD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212FD-F6EC-36B4-AC12-D0CAC89F1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34C83-1022-3A57-8A33-303170D2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6/23/26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8B029-C577-1F09-39A0-0B77DEA8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BF3E6-820A-3FDC-3C97-C020F4A5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F7CF-F0DC-76D4-0EC6-D1434152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B8595-72A5-49A2-3ECB-04B888DD7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01425-AC75-D384-9962-2EF4F7712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B08F2-EA14-7E44-146C-9B361EC43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FC4D9-8C26-A5CC-AF53-CECDE66DB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6D524-17ED-4C88-D3F0-94926810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6/23/26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FA4F4-B56C-D7DD-BEAC-315AD6AD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B4AE6-44AD-F324-B119-4AD27F9D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34947E-DBD0-F84B-5D88-E1838E53E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EA183-4340-012B-7D74-7A7DA36E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BB44E-2B02-71BB-88D1-091E6FCF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6/23/26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EB374-6C51-8A18-1CAF-336DEAB5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BD459-8828-9D8F-9463-63DF9EF2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F4706-CD35-8C1F-6087-14F9ADD3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6/23/26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74625-3F8D-3905-CC73-216FF2E1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88690-E3E0-B415-9D40-C5162CF7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FD92-B2D0-58EB-1B70-9977ECFC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142E2-292B-894D-CAA0-79A837FB6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2C0F7-84C0-ADEA-56F8-C8C31B1FB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A60A1-7452-77A8-4B30-0D125916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6/23/26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A03E3-49B9-7135-B493-94EABFDA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DA12B-3DBF-322B-92D0-FF36557E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D991-656C-AC90-BC1B-CA5AE8EF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EE7C3-0324-A54D-F491-75A5CDC88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BCEF4-29A8-E07A-91E1-1C50F7B35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8DE76-518E-695D-17D2-6D0B72BF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6/23/26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228DC-BB27-F52D-B1F8-C200DF86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7D475-A834-78E2-7FDB-8D4C0AB3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4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C56B-9906-E5AA-AC99-6D88EAC5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F93AB-C5F0-4714-BC64-12C2E3C6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C412F-AE85-AE2C-C090-614434A4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6/23/26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D71EE-711B-01E5-79AE-EF9E6413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CBF4-633E-E19E-FE7D-77426784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6FF81-22BD-312A-459A-926866BA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4278-D3D5-0A9B-9D84-6C5AA3E6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324A1-2FBE-CE05-B2C0-538CA0808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0787F3-88A3-6F49-A5FD-3F85903368E1}" type="datetimeFigureOut">
              <a:rPr lang="en-US" smtClean="0"/>
              <a:t>6/23/26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EA36B-A483-2353-3C06-D5CB77163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6B446-FDF3-D586-998B-C6A2E0099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6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F3B7-C81E-F37A-2730-630638F12D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6AAA7-0B72-FEC5-9680-B91327FCA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4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83E2-8A62-60FA-15BA-5744002E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A3A5-259B-8B14-7AD4-BD212043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497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Content: If you want to thank others for their help, only their names and affiliations can be listed(John Doe – TCY HVAC)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No images or logos allowed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No emails or phone numbers allowed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141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4B49-C5BB-2BB0-2BAD-E595E404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193D-455A-6229-A145-13769316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304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where you’ll include the content of your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as many content slides as needed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117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7C5B-D6AF-64EB-F03F-8EE6EC77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D223-FAA0-C7E8-4B5E-FB4E897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Email, other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322433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E431-D151-1F64-AA42-ECEE0F9F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41" y="3096489"/>
            <a:ext cx="9752635" cy="665022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00549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73061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68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Custom Design</vt:lpstr>
      <vt:lpstr>PowerPoint Presentation</vt:lpstr>
      <vt:lpstr>Acknowledgments</vt:lpstr>
      <vt:lpstr>Outline Agenda</vt:lpstr>
      <vt:lpstr>Questions?</vt:lpstr>
      <vt:lpstr>Thank you</vt:lpstr>
    </vt:vector>
  </TitlesOfParts>
  <Company>ASHRAE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Loughman, Alison</dc:creator>
  <cp:lastModifiedBy>Branta, Rebecca</cp:lastModifiedBy>
  <cp:revision>67</cp:revision>
  <dcterms:created xsi:type="dcterms:W3CDTF">2013-12-31T16:41:12Z</dcterms:created>
  <dcterms:modified xsi:type="dcterms:W3CDTF">2026-06-23T15:35:41Z</dcterms:modified>
</cp:coreProperties>
</file>