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3"/>
  </p:notesMasterIdLst>
  <p:sldIdLst>
    <p:sldId id="267" r:id="rId2"/>
  </p:sldIdLst>
  <p:sldSz cx="30267275" cy="427942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7" userDrawn="1">
          <p15:clr>
            <a:srgbClr val="A4A3A4"/>
          </p15:clr>
        </p15:guide>
        <p15:guide id="2" pos="9533" userDrawn="1">
          <p15:clr>
            <a:srgbClr val="A4A3A4"/>
          </p15:clr>
        </p15:guide>
        <p15:guide id="3" pos="9821" userDrawn="1">
          <p15:clr>
            <a:srgbClr val="A4A3A4"/>
          </p15:clr>
        </p15:guide>
        <p15:guide id="4" pos="9245" userDrawn="1">
          <p15:clr>
            <a:srgbClr val="A4A3A4"/>
          </p15:clr>
        </p15:guide>
        <p15:guide id="5" orient="horz" pos="13478" userDrawn="1">
          <p15:clr>
            <a:srgbClr val="A4A3A4"/>
          </p15:clr>
        </p15:guide>
        <p15:guide id="6" pos="18461" userDrawn="1">
          <p15:clr>
            <a:srgbClr val="A4A3A4"/>
          </p15:clr>
        </p15:guide>
        <p15:guide id="7" pos="605" userDrawn="1">
          <p15:clr>
            <a:srgbClr val="A4A3A4"/>
          </p15:clr>
        </p15:guide>
        <p15:guide id="8" orient="horz" pos="255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B"/>
    <a:srgbClr val="84B81F"/>
    <a:srgbClr val="00529B"/>
    <a:srgbClr val="BA2025"/>
    <a:srgbClr val="3A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38" autoAdjust="0"/>
    <p:restoredTop sz="94660"/>
  </p:normalViewPr>
  <p:slideViewPr>
    <p:cSldViewPr snapToGrid="0">
      <p:cViewPr>
        <p:scale>
          <a:sx n="33" d="100"/>
          <a:sy n="33" d="100"/>
        </p:scale>
        <p:origin x="1157" y="19"/>
      </p:cViewPr>
      <p:guideLst>
        <p:guide orient="horz" pos="3687"/>
        <p:guide pos="9533"/>
        <p:guide pos="9821"/>
        <p:guide pos="9245"/>
        <p:guide orient="horz" pos="13478"/>
        <p:guide pos="18461"/>
        <p:guide pos="605"/>
        <p:guide orient="horz" pos="255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3F3CC2-10E3-47F3-8E0C-8344B1F56752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5538" y="1162050"/>
            <a:ext cx="22193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CD8061-E83F-44E6-80AE-B217B65F1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8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1794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57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0193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3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9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8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8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20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4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2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9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0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509235" y="7032414"/>
            <a:ext cx="20335458" cy="2322513"/>
          </a:xfrm>
          <a:noFill/>
        </p:spPr>
        <p:txBody>
          <a:bodyPr anchor="t" anchorCtr="0">
            <a:normAutofit/>
          </a:bodyPr>
          <a:lstStyle/>
          <a:p>
            <a:r>
              <a:rPr lang="en-US" sz="8500" b="1" dirty="0">
                <a:latin typeface="+mn-lt"/>
              </a:rPr>
              <a:t>Title</a:t>
            </a:r>
          </a:p>
        </p:txBody>
      </p:sp>
      <p:sp>
        <p:nvSpPr>
          <p:cNvPr id="13" name="Title 4"/>
          <p:cNvSpPr txBox="1">
            <a:spLocks/>
          </p:cNvSpPr>
          <p:nvPr/>
        </p:nvSpPr>
        <p:spPr>
          <a:xfrm>
            <a:off x="2509235" y="8597851"/>
            <a:ext cx="14173200" cy="253630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dirty="0"/>
              <a:t>Author(s)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6996" y="36879019"/>
            <a:ext cx="13202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467671" y="10342495"/>
            <a:ext cx="257124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Poster Requirements</a:t>
            </a:r>
          </a:p>
          <a:p>
            <a:r>
              <a:rPr lang="en-US" sz="3600" dirty="0"/>
              <a:t>IEQ 2025 Conference poster dimensions:</a:t>
            </a:r>
          </a:p>
          <a:p>
            <a:r>
              <a:rPr lang="en-US" sz="3600" dirty="0"/>
              <a:t>Maximum height is 48 inches</a:t>
            </a:r>
          </a:p>
          <a:p>
            <a:r>
              <a:rPr lang="en-US" sz="3600" dirty="0"/>
              <a:t>Maximum width is 36 inches</a:t>
            </a:r>
          </a:p>
          <a:p>
            <a:endParaRPr lang="en-US" sz="3600" dirty="0"/>
          </a:p>
          <a:p>
            <a:r>
              <a:rPr lang="en-US" sz="3600" dirty="0"/>
              <a:t>You are responsible for printing your poster and bringing it to the conference.  You must also put it up and take it down. The poster is mounted to a cork presentation board. Tacks will be provided.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916CA4-50E3-474F-8E6D-F6769CB34FFA}"/>
              </a:ext>
            </a:extLst>
          </p:cNvPr>
          <p:cNvSpPr txBox="1"/>
          <p:nvPr/>
        </p:nvSpPr>
        <p:spPr>
          <a:xfrm>
            <a:off x="2358814" y="15150613"/>
            <a:ext cx="203354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top of the poster should include:  </a:t>
            </a:r>
          </a:p>
          <a:p>
            <a:r>
              <a:rPr lang="en-US" sz="3600" dirty="0"/>
              <a:t>paper title; full name(s) of author(s) and company affiliation(s); logo(s) and any acknowledgments.</a:t>
            </a:r>
          </a:p>
          <a:p>
            <a:endParaRPr lang="en-US" sz="3600" dirty="0"/>
          </a:p>
          <a:p>
            <a:r>
              <a:rPr lang="en-US" sz="3600" dirty="0"/>
              <a:t>In addition, the poster should include these elements: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Objectives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Key parts of procedures and methods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Results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Conclusions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DA3471-C030-591D-BF34-B953237F81A1}"/>
              </a:ext>
            </a:extLst>
          </p:cNvPr>
          <p:cNvSpPr/>
          <p:nvPr/>
        </p:nvSpPr>
        <p:spPr>
          <a:xfrm>
            <a:off x="0" y="0"/>
            <a:ext cx="30267275" cy="748145"/>
          </a:xfrm>
          <a:prstGeom prst="rect">
            <a:avLst/>
          </a:prstGeom>
          <a:solidFill>
            <a:srgbClr val="84B81F"/>
          </a:solidFill>
          <a:ln>
            <a:solidFill>
              <a:srgbClr val="84B8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040E53-544C-2EE4-7E7E-9E5626F034F3}"/>
              </a:ext>
            </a:extLst>
          </p:cNvPr>
          <p:cNvSpPr/>
          <p:nvPr/>
        </p:nvSpPr>
        <p:spPr>
          <a:xfrm>
            <a:off x="0" y="41148000"/>
            <a:ext cx="30267275" cy="1646238"/>
          </a:xfrm>
          <a:prstGeom prst="rect">
            <a:avLst/>
          </a:prstGeom>
          <a:solidFill>
            <a:srgbClr val="00549B"/>
          </a:solidFill>
          <a:ln>
            <a:solidFill>
              <a:srgbClr val="84B8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3B6C140-719F-F51C-C0C5-54ADF08E3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7135" y="1603583"/>
            <a:ext cx="14273003" cy="510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5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1145</TotalTime>
  <Words>117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Brannon</dc:creator>
  <cp:lastModifiedBy>Booker-Lauridson, Haley</cp:lastModifiedBy>
  <cp:revision>69</cp:revision>
  <cp:lastPrinted>2018-08-14T12:38:41Z</cp:lastPrinted>
  <dcterms:created xsi:type="dcterms:W3CDTF">2017-04-28T15:37:46Z</dcterms:created>
  <dcterms:modified xsi:type="dcterms:W3CDTF">2025-08-15T20:53:05Z</dcterms:modified>
</cp:coreProperties>
</file>