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265" r:id="rId2"/>
    <p:sldId id="304" r:id="rId3"/>
    <p:sldId id="257" r:id="rId4"/>
    <p:sldId id="296" r:id="rId5"/>
    <p:sldId id="297" r:id="rId6"/>
    <p:sldId id="261" r:id="rId7"/>
    <p:sldId id="263" r:id="rId8"/>
    <p:sldId id="30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4FF"/>
    <a:srgbClr val="0054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1" autoAdjust="0"/>
    <p:restoredTop sz="88683" autoAdjust="0"/>
  </p:normalViewPr>
  <p:slideViewPr>
    <p:cSldViewPr snapToGrid="0">
      <p:cViewPr varScale="1">
        <p:scale>
          <a:sx n="77" d="100"/>
          <a:sy n="77" d="100"/>
        </p:scale>
        <p:origin x="67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8F57B-BC51-4309-AB55-0FE17AEF7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ADE65-3CCB-4CFA-8D09-E764281653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E96B-E6B0-4644-8CE3-9D318103AE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A2AAF-6ADB-4CA6-9E22-3A3CFF1EC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984D-C25A-48EE-A81C-9FD517FFBF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ACA6-412C-4268-8932-FD70B889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4A22-AB71-4521-8892-EB5C2A6C9DAB}" type="datetimeFigureOut">
              <a:rPr lang="en-IN" smtClean="0"/>
              <a:t>01-08-2025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22EC-524E-4389-BEAA-593F91C07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75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322EC-524E-4389-BEAA-593F91C0741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70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3BB5-5BC2-0C7A-7FFE-E04A051F41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38306"/>
            <a:ext cx="9144000" cy="720464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D41C9-D304-C03B-D1A5-F8D0047FD9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9555"/>
            <a:ext cx="9144000" cy="11719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8274-7F7F-CC5E-EB8A-1D76AC8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AA0787F3-88A3-6F49-A5FD-3F85903368E1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6836-1631-FC7C-DC72-FB89EA25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ity with trees and buildings&#10;&#10;AI-generated content may be incorrect.">
            <a:extLst>
              <a:ext uri="{FF2B5EF4-FFF2-40B4-BE49-F238E27FC236}">
                <a16:creationId xmlns:a16="http://schemas.microsoft.com/office/drawing/2014/main" id="{48B86395-3BB8-DA18-F33F-B71712763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"/>
          <a:stretch>
            <a:fillRect/>
          </a:stretch>
        </p:blipFill>
        <p:spPr>
          <a:xfrm>
            <a:off x="0" y="0"/>
            <a:ext cx="12191999" cy="277213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414809-A4E7-3D05-BECD-7A78AA72C2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98088" y="5630863"/>
            <a:ext cx="1958975" cy="109061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07109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6CFD70-5456-7D5C-08A8-6126DA33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917FC-80FD-884C-BD76-B146635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52635" cy="665022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253E-2165-98E9-B4AA-A7B6830B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00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9CC9-2C3C-9C9A-9AEE-83995D9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2FCF-07C2-5CB0-25F6-9D5563A3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D90C-E553-286D-F291-F397835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4947E-DBD0-F84B-5D88-E1838E53E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EA183-4340-012B-7D74-7A7DA36E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B44E-2B02-71BB-88D1-091E6FCF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EB374-6C51-8A18-1CAF-336DEAB5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D459-8828-9D8F-9463-63DF9EF2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F4706-CD35-8C1F-6087-14F9ADD3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74625-3F8D-3905-CC73-216FF2E1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8690-E3E0-B415-9D40-C5162CF7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6FF81-22BD-312A-459A-926866BA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4278-D3D5-0A9B-9D84-6C5AA3E6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324A1-2FBE-CE05-B2C0-538CA080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787F3-88A3-6F49-A5FD-3F85903368E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A36B-A483-2353-3C06-D5CB77163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B446-FDF3-D586-998B-C6A2E0099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D808-4982-2F66-C2C5-0AF2832B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F7177-39F6-BEA6-A780-7FD05B040827}"/>
              </a:ext>
            </a:extLst>
          </p:cNvPr>
          <p:cNvSpPr txBox="1"/>
          <p:nvPr/>
        </p:nvSpPr>
        <p:spPr>
          <a:xfrm>
            <a:off x="838200" y="1566085"/>
            <a:ext cx="10888133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PPT template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this ASHRAE Topical Conference</a:t>
            </a:r>
          </a:p>
          <a:p>
            <a:pPr marL="257175" lvl="0" indent="-257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Slide, Conclusion,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 and Q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(if you are referencing any publications) are the only slides required for all presentations.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Learning Objectives slide is required if you are in a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Session.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text on the slides is instructional – text will disappear if you click on it.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delete any slides you do not need – please delete this instructional slide when you begin.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8DB9B4-CA42-8012-7B81-87597E93DC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2903" y="5499463"/>
            <a:ext cx="1894160" cy="1222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E29291-3DB0-770C-C376-4197E927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524" y="3416684"/>
            <a:ext cx="10228216" cy="720464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92F8C76-683A-9D35-591E-6C738A0A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126" y="4380745"/>
            <a:ext cx="12191999" cy="72046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DA78A7-1144-1D35-8CCA-55FABEC0DBCE}"/>
              </a:ext>
            </a:extLst>
          </p:cNvPr>
          <p:cNvSpPr txBox="1">
            <a:spLocks/>
          </p:cNvSpPr>
          <p:nvPr/>
        </p:nvSpPr>
        <p:spPr>
          <a:xfrm>
            <a:off x="0" y="5062020"/>
            <a:ext cx="12191999" cy="72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Presenter name, affiliation, email</a:t>
            </a:r>
          </a:p>
        </p:txBody>
      </p:sp>
    </p:spTree>
    <p:extLst>
      <p:ext uri="{BB962C8B-B14F-4D97-AF65-F5344CB8AC3E}">
        <p14:creationId xmlns:p14="http://schemas.microsoft.com/office/powerpoint/2010/main" val="184804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38C6-E9CB-C301-C5AB-DEBF04B2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FFD-9A82-8604-0C29-DC1F34F3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73311"/>
            <a:ext cx="10734262" cy="4554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Include all overall session objectives on this slide + any additional objectives you want to include.</a:t>
            </a:r>
          </a:p>
          <a:p>
            <a:endParaRPr lang="en-US" sz="2000" dirty="0"/>
          </a:p>
          <a:p>
            <a:r>
              <a:rPr lang="en-US" sz="2000" dirty="0"/>
              <a:t>Objective 1</a:t>
            </a:r>
          </a:p>
          <a:p>
            <a:r>
              <a:rPr lang="en-US" sz="2000" dirty="0"/>
              <a:t>Objective 2</a:t>
            </a:r>
          </a:p>
          <a:p>
            <a:r>
              <a:rPr lang="en-US" sz="2000" dirty="0"/>
              <a:t>Objective 3</a:t>
            </a:r>
          </a:p>
          <a:p>
            <a:r>
              <a:rPr lang="en-US" sz="2000" dirty="0"/>
              <a:t>Objective 4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83E2-8A62-60FA-15BA-5744002E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A3A5-259B-8B14-7AD4-BD212043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497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Content: If you want to thank others for their help, only their names and affiliations can be listed(John Doe – TCY HVAC)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images or logos allowed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emails or phone numbers allowed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41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4B49-C5BB-2BB0-2BAD-E595E404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193D-455A-6229-A145-13769316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304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where you’ll include the content of your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as many content slides as needed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17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358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92180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7C5B-D6AF-64EB-F03F-8EE6EC7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D223-FAA0-C7E8-4B5E-FB4E897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and/or email</a:t>
            </a:r>
          </a:p>
        </p:txBody>
      </p:sp>
    </p:spTree>
    <p:extLst>
      <p:ext uri="{BB962C8B-B14F-4D97-AF65-F5344CB8AC3E}">
        <p14:creationId xmlns:p14="http://schemas.microsoft.com/office/powerpoint/2010/main" val="32243353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194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Custom Design</vt:lpstr>
      <vt:lpstr>Instructions</vt:lpstr>
      <vt:lpstr>Session Title</vt:lpstr>
      <vt:lpstr>Learning Objectives</vt:lpstr>
      <vt:lpstr>Acknowledgments</vt:lpstr>
      <vt:lpstr>Outline Agenda</vt:lpstr>
      <vt:lpstr>Conclusion</vt:lpstr>
      <vt:lpstr>Bibliography</vt:lpstr>
      <vt:lpstr>Questions?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Loughman, Alison</dc:creator>
  <cp:lastModifiedBy>Booker-Lauridson, Haley</cp:lastModifiedBy>
  <cp:revision>72</cp:revision>
  <dcterms:created xsi:type="dcterms:W3CDTF">2013-12-31T16:41:12Z</dcterms:created>
  <dcterms:modified xsi:type="dcterms:W3CDTF">2025-08-01T18:34:40Z</dcterms:modified>
</cp:coreProperties>
</file>