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7"/>
  </p:notesMasterIdLst>
  <p:handoutMasterIdLst>
    <p:handoutMasterId r:id="rId8"/>
  </p:handoutMasterIdLst>
  <p:sldIdLst>
    <p:sldId id="301" r:id="rId2"/>
    <p:sldId id="296" r:id="rId3"/>
    <p:sldId id="297" r:id="rId4"/>
    <p:sldId id="303" r:id="rId5"/>
    <p:sldId id="30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B"/>
    <a:srgbClr val="FFFFFF"/>
    <a:srgbClr val="C1E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 autoAdjust="0"/>
    <p:restoredTop sz="88767" autoAdjust="0"/>
  </p:normalViewPr>
  <p:slideViewPr>
    <p:cSldViewPr snapToGrid="0">
      <p:cViewPr varScale="1">
        <p:scale>
          <a:sx n="66" d="100"/>
          <a:sy n="66" d="100"/>
        </p:scale>
        <p:origin x="4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3C8F57B-BC51-4309-AB55-0FE17AEF764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BADE65-3CCB-4CFA-8D09-E764281653B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79E96B-E6B0-4644-8CE3-9D318103AE9C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7A2AAF-6ADB-4CA6-9E22-3A3CFF1EC8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06984D-C25A-48EE-A81C-9FD517FFBF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D9ACA6-412C-4268-8932-FD70B8893E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8367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514A22-AB71-4521-8892-EB5C2A6C9DAB}" type="datetimeFigureOut">
              <a:rPr lang="en-IN" smtClean="0"/>
              <a:t>31-08-2026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322EC-524E-4389-BEAA-593F91C0741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54758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E3BB5-5BC2-0C7A-7FFE-E04A051F41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3194613"/>
            <a:ext cx="9144000" cy="720464"/>
          </a:xfrm>
        </p:spPr>
        <p:txBody>
          <a:bodyPr anchor="b"/>
          <a:lstStyle>
            <a:lvl1pPr algn="ctr">
              <a:defRPr sz="6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6D41C9-D304-C03B-D1A5-F8D0047FD9F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4085862"/>
            <a:ext cx="9144000" cy="11719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Subheader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0C8274-7F7F-CC5E-EB8A-1D76AC802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C6836-1631-FC7C-DC72-FB89EA25E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3C634-045E-BBF9-E520-CABF363FF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1F2490-5BEE-9D8F-CECC-4E95BB19FF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095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C6CFD70-5456-7D5C-08A8-6126DA33E0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37917FC-80FD-884C-BD76-B1466359D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752635" cy="665022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5253E-2165-98E9-B4AA-A7B6830BD9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200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69CC9-2C3C-9C9A-9AEE-83995D9D7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F82FCF-07C2-5CB0-25F6-9D5563A32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3D90C-E553-286D-F291-F3978355F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13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64BFE-D16F-3B51-9CBF-0F10A9095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5B0AB-43D9-2B1E-3338-7A2F9ADCDA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8212FD-F6EC-36B4-AC12-D0CAC89F19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B34C83-1022-3A57-8A33-303170D28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98B029-C577-1F09-39A0-0B77DEA89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3BF3E6-820A-3FDC-3C97-C020F4A57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65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5F7CF-F0DC-76D4-0EC6-D1434152C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7B8595-72A5-49A2-3ECB-04B888DD7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201425-AC75-D384-9962-2EF4F77121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EB08F2-EA14-7E44-146C-9B361EC436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0FC4D9-8C26-A5CC-AF53-CECDE66DB6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B6D524-17ED-4C88-D3F0-949268103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8FA4F4-B56C-D7DD-BEAC-315AD6ADE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DB4AE6-44AD-F324-B119-4AD27F9D6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02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C34947E-DBD0-F84B-5D88-E1838E53ED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8EA183-4340-012B-7D74-7A7DA36E3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1240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7BB44E-2B02-71BB-88D1-091E6FCF8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CEB374-6C51-8A18-1CAF-336DEAB57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BD459-8828-9D8F-9463-63DF9EF2F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691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EF4706-CD35-8C1F-6087-14F9ADD3B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74625-3F8D-3905-CC73-216FF2E15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88690-E3E0-B415-9D40-C5162CF77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62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3FD92-B2D0-58EB-1B70-9977ECFC5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142E2-292B-894D-CAA0-79A837FB6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2C0F7-84C0-ADEA-56F8-C8C31B1FB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1A60A1-7452-77A8-4B30-0D1259162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2A03E3-49B9-7135-B493-94EABFDA6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ADA12B-3DBF-322B-92D0-FF36557E4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538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CD991-656C-AC90-BC1B-CA5AE8EFD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0EE7C3-0324-A54D-F491-75A5CDC882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EBCEF4-29A8-E07A-91E1-1C50F7B35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8DE76-518E-695D-17D2-6D0B72BFD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9228DC-BB27-F52D-B1F8-C200DF868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7D475-A834-78E2-7FDB-8D4C0AB3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647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4C56B-9906-E5AA-AC99-6D88EAC52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CF93AB-C5F0-4714-BC64-12C2E3C671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C412F-AE85-AE2C-C090-614434A4D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D71EE-711B-01E5-79AE-EF9E64137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7CBF4-633E-E19E-FE7D-77426784E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377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CD0B24-50A5-9D83-9303-0FDE20C958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C690F7-8C72-72FB-DD70-3A634DCCDA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55AE2-4797-E7BB-0FA0-681EDF888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583765-B0D5-B449-3381-E5E440640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A6738-68B6-6817-D39F-A33D00169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317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86FF81-22BD-312A-459A-926866BA7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74278-D3D5-0A9B-9D84-6C5AA3E6E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324A1-2FBE-CE05-B2C0-538CA0808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0787F3-88A3-6F49-A5FD-3F85903368E1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EA36B-A483-2353-3C06-D5CB77163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6B446-FDF3-D586-998B-C6A2E0099D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5896CD-3111-D24C-A149-6C23253BC6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560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0F3B7-C81E-F37A-2730-630638F12D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B6AAA7-0B72-FEC5-9680-B91327FCAA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A3C400-E494-D708-E54F-7819A0577791}"/>
              </a:ext>
            </a:extLst>
          </p:cNvPr>
          <p:cNvSpPr txBox="1"/>
          <p:nvPr/>
        </p:nvSpPr>
        <p:spPr>
          <a:xfrm>
            <a:off x="644770" y="341257"/>
            <a:ext cx="4677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Seventh International Conference on Efficient Building Design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F52ACE-2A26-40C1-BEB9-E386E0C5A7F8}"/>
              </a:ext>
            </a:extLst>
          </p:cNvPr>
          <p:cNvSpPr txBox="1"/>
          <p:nvPr/>
        </p:nvSpPr>
        <p:spPr>
          <a:xfrm>
            <a:off x="644770" y="1853680"/>
            <a:ext cx="4677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Beirut, Lebanon | October 8-9, 2026</a:t>
            </a:r>
          </a:p>
        </p:txBody>
      </p:sp>
    </p:spTree>
    <p:extLst>
      <p:ext uri="{BB962C8B-B14F-4D97-AF65-F5344CB8AC3E}">
        <p14:creationId xmlns:p14="http://schemas.microsoft.com/office/powerpoint/2010/main" val="2408049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483E2-8A62-60FA-15BA-5744002E1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Acknowledgments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CA3A5-259B-8B14-7AD4-BD2120432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3497"/>
            <a:ext cx="10515600" cy="4351338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/>
              <a:t>Content: If you want to thank others for their help, only their names and affiliations can be listed(John Doe – TCY HVAC)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/>
              <a:t>No images or logos allowed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000" dirty="0"/>
              <a:t>No emails or phone numbers allowed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71418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84B49-C5BB-2BB0-2BAD-E595E4041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Outline 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8193D-455A-6229-A145-13769316A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6304"/>
            <a:ext cx="10515600" cy="435133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This is where you’ll include the content of your presentation.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Add as many content slides as needed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21172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37C5B-D6AF-64EB-F03F-8EE6EC774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2D223-FAA0-C7E8-4B5E-FB4E89757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Email, other contact info</a:t>
            </a:r>
          </a:p>
        </p:txBody>
      </p:sp>
    </p:spTree>
    <p:extLst>
      <p:ext uri="{BB962C8B-B14F-4D97-AF65-F5344CB8AC3E}">
        <p14:creationId xmlns:p14="http://schemas.microsoft.com/office/powerpoint/2010/main" val="3224335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FE431-D151-1F64-AA42-ECEE0F9FE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682" y="365126"/>
            <a:ext cx="9752635" cy="66502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Thank you</a:t>
            </a:r>
          </a:p>
        </p:txBody>
      </p:sp>
      <p:pic>
        <p:nvPicPr>
          <p:cNvPr id="5" name="Content Placeholder 4" descr="A city with many boats in the water&#10;&#10;Description automatically generated">
            <a:extLst>
              <a:ext uri="{FF2B5EF4-FFF2-40B4-BE49-F238E27FC236}">
                <a16:creationId xmlns:a16="http://schemas.microsoft.com/office/drawing/2014/main" id="{8E78378C-AE01-13C3-4029-21EEF785E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71"/>
          <a:stretch/>
        </p:blipFill>
        <p:spPr>
          <a:xfrm>
            <a:off x="0" y="1273628"/>
            <a:ext cx="12192000" cy="5584371"/>
          </a:xfrm>
        </p:spPr>
      </p:pic>
    </p:spTree>
    <p:extLst>
      <p:ext uri="{BB962C8B-B14F-4D97-AF65-F5344CB8AC3E}">
        <p14:creationId xmlns:p14="http://schemas.microsoft.com/office/powerpoint/2010/main" val="47730614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1359</TotalTime>
  <Words>84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Custom Design</vt:lpstr>
      <vt:lpstr>PowerPoint Presentation</vt:lpstr>
      <vt:lpstr>Acknowledgments</vt:lpstr>
      <vt:lpstr>Outline Agenda</vt:lpstr>
      <vt:lpstr>Questions?</vt:lpstr>
      <vt:lpstr>Thank you</vt:lpstr>
    </vt:vector>
  </TitlesOfParts>
  <Company>ASHRAE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Loughman, Alison</dc:creator>
  <cp:lastModifiedBy>Preyor, Christopher</cp:lastModifiedBy>
  <cp:revision>67</cp:revision>
  <dcterms:created xsi:type="dcterms:W3CDTF">2013-12-31T16:41:12Z</dcterms:created>
  <dcterms:modified xsi:type="dcterms:W3CDTF">2026-08-31T14:07:50Z</dcterms:modified>
</cp:coreProperties>
</file>