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65" r:id="rId5"/>
    <p:sldId id="262" r:id="rId6"/>
    <p:sldId id="257" r:id="rId7"/>
    <p:sldId id="258" r:id="rId8"/>
    <p:sldId id="259" r:id="rId9"/>
    <p:sldId id="260" r:id="rId10"/>
    <p:sldId id="261" r:id="rId11"/>
    <p:sldId id="263" r:id="rId12"/>
    <p:sldId id="264" r:id="rId1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559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8150"/>
    <p:restoredTop sz="96327"/>
  </p:normalViewPr>
  <p:slideViewPr>
    <p:cSldViewPr snapToGrid="0">
      <p:cViewPr varScale="1">
        <p:scale>
          <a:sx n="60" d="100"/>
          <a:sy n="60" d="100"/>
        </p:scale>
        <p:origin x="404" y="4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viewProps" Target="viewProps.xml"/><Relationship Id="rId10" Type="http://schemas.openxmlformats.org/officeDocument/2006/relationships/slide" Target="slides/slide6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A2A6E9-3C8F-20D6-1F59-E8A0BEBAECD0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1524000" y="3331911"/>
            <a:ext cx="9144000" cy="882804"/>
          </a:xfrm>
        </p:spPr>
        <p:txBody>
          <a:bodyPr anchor="b">
            <a:noAutofit/>
          </a:bodyPr>
          <a:lstStyle>
            <a:lvl1pPr algn="ctr">
              <a:defRPr sz="4800" b="1">
                <a:solidFill>
                  <a:srgbClr val="00B0F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Title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BA9B0DA-8662-0554-4B63-FB444DA03993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1524000" y="4752952"/>
            <a:ext cx="9144000" cy="938467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Name, Company name and email</a:t>
            </a:r>
          </a:p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60CF579-85EE-550E-FA2D-5E8C6886D0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Picture Placeholder 7">
            <a:extLst>
              <a:ext uri="{FF2B5EF4-FFF2-40B4-BE49-F238E27FC236}">
                <a16:creationId xmlns:a16="http://schemas.microsoft.com/office/drawing/2014/main" id="{F44D1CE5-B1AF-AE8C-E370-8E04C6D3441D}"/>
              </a:ext>
            </a:extLst>
          </p:cNvPr>
          <p:cNvSpPr>
            <a:spLocks noGrp="1"/>
          </p:cNvSpPr>
          <p:nvPr>
            <p:ph type="pic" sz="quarter" idx="13" hasCustomPrompt="1"/>
          </p:nvPr>
        </p:nvSpPr>
        <p:spPr>
          <a:xfrm>
            <a:off x="10668000" y="5544577"/>
            <a:ext cx="1251324" cy="994335"/>
          </a:xfrm>
        </p:spPr>
        <p:txBody>
          <a:bodyPr>
            <a:normAutofit/>
          </a:bodyPr>
          <a:lstStyle>
            <a:lvl1pPr marL="0" indent="0" algn="ctr">
              <a:buFontTx/>
              <a:buNone/>
              <a:defRPr sz="2000"/>
            </a:lvl1pPr>
          </a:lstStyle>
          <a:p>
            <a:r>
              <a:rPr lang="en-US" dirty="0"/>
              <a:t>Insert company logo</a:t>
            </a:r>
          </a:p>
        </p:txBody>
      </p:sp>
      <p:pic>
        <p:nvPicPr>
          <p:cNvPr id="6" name="Picture 5" descr="A blue and green background with a ferris wheel&#10;&#10;AI-generated content may be incorrect.">
            <a:extLst>
              <a:ext uri="{FF2B5EF4-FFF2-40B4-BE49-F238E27FC236}">
                <a16:creationId xmlns:a16="http://schemas.microsoft.com/office/drawing/2014/main" id="{131F2558-7739-D562-7271-2CE50EC3F8B5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-14514" y="0"/>
            <a:ext cx="12206514" cy="26669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773530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rectangle&#10;&#10;Description automatically generated">
            <a:extLst>
              <a:ext uri="{FF2B5EF4-FFF2-40B4-BE49-F238E27FC236}">
                <a16:creationId xmlns:a16="http://schemas.microsoft.com/office/drawing/2014/main" id="{E4477464-B625-AC8D-042E-6C8F6016E0B8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A131C66-823F-1C41-924C-32CF2BADCF8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34950"/>
            <a:ext cx="10515600" cy="892174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15FFDD4-84CF-9529-F1CB-9B2BA876D05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622426"/>
            <a:ext cx="10515600" cy="4554537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4B426A-BBF8-C8F4-F3AC-5C6E4B7BCE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930B-3159-E540-9475-A38C19A8C76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ED4EAAF-211F-A5B7-F09C-865FC241D2E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8894D2-B4D2-1B5E-6AC9-AD5FEC7E55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9060-538D-6748-9546-F4DF75D7DA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D651923E-E81A-81C3-07F1-AA2F34DD616E}"/>
              </a:ext>
            </a:extLst>
          </p:cNvPr>
          <p:cNvSpPr/>
          <p:nvPr userDrawn="1"/>
        </p:nvSpPr>
        <p:spPr>
          <a:xfrm flipV="1">
            <a:off x="-14514" y="6573448"/>
            <a:ext cx="12206514" cy="32741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51653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rectangle&#10;&#10;Description automatically generated">
            <a:extLst>
              <a:ext uri="{FF2B5EF4-FFF2-40B4-BE49-F238E27FC236}">
                <a16:creationId xmlns:a16="http://schemas.microsoft.com/office/drawing/2014/main" id="{10E049C3-EE51-E79B-64B9-82716863F0BE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8B3F9BD-C764-6C19-6162-8F47DE1B1A83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616868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BDFD02BA-DFEC-7CCC-B532-A259CFD6E9D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616868"/>
            <a:ext cx="5181600" cy="435133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82AAE81-6E89-B906-08B6-EFF6CE09B3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930B-3159-E540-9475-A38C19A8C76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D0CB4C-42F0-0652-D97A-55A757D05E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F00A52C-AF30-44FB-B5A3-D93A820FB9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9060-538D-6748-9546-F4DF75D7DA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Title 1">
            <a:extLst>
              <a:ext uri="{FF2B5EF4-FFF2-40B4-BE49-F238E27FC236}">
                <a16:creationId xmlns:a16="http://schemas.microsoft.com/office/drawing/2014/main" id="{0A77A79A-A5EA-B817-8103-66DB321196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0987"/>
            <a:ext cx="10515600" cy="892174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332999E1-33C2-1C9F-4E9B-2D416C980F76}"/>
              </a:ext>
            </a:extLst>
          </p:cNvPr>
          <p:cNvSpPr/>
          <p:nvPr userDrawn="1"/>
        </p:nvSpPr>
        <p:spPr>
          <a:xfrm flipV="1">
            <a:off x="-14514" y="6573448"/>
            <a:ext cx="12206514" cy="32741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29534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Shape, rectangle&#10;&#10;Description automatically generated">
            <a:extLst>
              <a:ext uri="{FF2B5EF4-FFF2-40B4-BE49-F238E27FC236}">
                <a16:creationId xmlns:a16="http://schemas.microsoft.com/office/drawing/2014/main" id="{1E9CB9F0-9DC6-C816-FE15-FD16F15D5614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827DA21F-F73C-030C-1B82-9CADE5B654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930B-3159-E540-9475-A38C19A8C76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4174BE9-0C95-4CFB-16FE-37F4879C59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A954270B-76C5-324C-19B2-C9CE11EE5E9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9060-538D-6748-9546-F4DF75D7DA8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14FAA655-1DB4-38CE-CC8D-A02B44F222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44"/>
            <a:ext cx="10515600" cy="892174"/>
          </a:xfrm>
        </p:spPr>
        <p:txBody>
          <a:bodyPr>
            <a:normAutofit/>
          </a:bodyPr>
          <a:lstStyle>
            <a:lvl1pPr>
              <a:defRPr sz="4000" b="1">
                <a:solidFill>
                  <a:schemeClr val="bg1">
                    <a:lumMod val="9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801B0388-CDFB-F9A4-6CB2-F0219909E4B2}"/>
              </a:ext>
            </a:extLst>
          </p:cNvPr>
          <p:cNvSpPr/>
          <p:nvPr userDrawn="1"/>
        </p:nvSpPr>
        <p:spPr>
          <a:xfrm flipV="1">
            <a:off x="-14514" y="6573448"/>
            <a:ext cx="12206514" cy="32741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78932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Shape, rectangle&#10;&#10;Description automatically generated">
            <a:extLst>
              <a:ext uri="{FF2B5EF4-FFF2-40B4-BE49-F238E27FC236}">
                <a16:creationId xmlns:a16="http://schemas.microsoft.com/office/drawing/2014/main" id="{81CB8AC8-9798-1A8B-F5FB-0D2408EDD7DA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FBFABA8A-C2D5-F32C-A8CD-95FB17FC6A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1813391"/>
          </a:xfrm>
        </p:spPr>
        <p:txBody>
          <a:bodyPr anchor="b"/>
          <a:lstStyle>
            <a:lvl1pPr algn="ctr"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51CED53-CCB6-6661-0EBF-F0F7CD446A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47FA070-010D-C466-1F4C-D1E55ED206C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930B-3159-E540-9475-A38C19A8C76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D7A5C97-CEB4-48E4-B3CA-496EB15D46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C33E924-E115-9AF4-C11B-13AC2FA1814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9060-538D-6748-9546-F4DF75D7DA81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7F09ABD9-390D-5C5C-0DD9-9D297AB132FE}"/>
              </a:ext>
            </a:extLst>
          </p:cNvPr>
          <p:cNvSpPr/>
          <p:nvPr userDrawn="1"/>
        </p:nvSpPr>
        <p:spPr>
          <a:xfrm flipV="1">
            <a:off x="-14514" y="6573448"/>
            <a:ext cx="12206514" cy="32741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8264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Shape, rectangle&#10;&#10;Description automatically generated">
            <a:extLst>
              <a:ext uri="{FF2B5EF4-FFF2-40B4-BE49-F238E27FC236}">
                <a16:creationId xmlns:a16="http://schemas.microsoft.com/office/drawing/2014/main" id="{06B85E12-37FF-8F2A-65AE-2FD6BB8A28D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C2D2D19-DFD5-6105-630C-DF1E7D8F7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930B-3159-E540-9475-A38C19A8C76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5C6187A-34B0-C186-574B-3FD7008D04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69D4E4A-DD90-06B6-456C-54FE2D74BE2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9060-538D-6748-9546-F4DF75D7DA81}" type="slidenum">
              <a:rPr lang="en-US" smtClean="0"/>
              <a:t>‹#›</a:t>
            </a:fld>
            <a:endParaRPr lang="en-US"/>
          </a:p>
        </p:txBody>
      </p:sp>
      <p:sp>
        <p:nvSpPr>
          <p:cNvPr id="6" name="Rectangle 5">
            <a:extLst>
              <a:ext uri="{FF2B5EF4-FFF2-40B4-BE49-F238E27FC236}">
                <a16:creationId xmlns:a16="http://schemas.microsoft.com/office/drawing/2014/main" id="{CA582DAE-CA73-92A9-AC1F-B89BD6D95B07}"/>
              </a:ext>
            </a:extLst>
          </p:cNvPr>
          <p:cNvSpPr/>
          <p:nvPr userDrawn="1"/>
        </p:nvSpPr>
        <p:spPr>
          <a:xfrm flipV="1">
            <a:off x="-14514" y="6573448"/>
            <a:ext cx="12206514" cy="32741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518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rectangle&#10;&#10;Description automatically generated">
            <a:extLst>
              <a:ext uri="{FF2B5EF4-FFF2-40B4-BE49-F238E27FC236}">
                <a16:creationId xmlns:a16="http://schemas.microsoft.com/office/drawing/2014/main" id="{32A87315-908A-8AAD-0A81-E49F3C107671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3CF53A95-D39F-29F6-AA0E-A91F95A5D0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6612" y="1559859"/>
            <a:ext cx="3932237" cy="954741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CF69D9-16EF-1A52-5C40-FC5037594F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1559859"/>
            <a:ext cx="6172200" cy="430119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BEDCFC-1E24-A153-2F59-24488749C4A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3133164"/>
            <a:ext cx="3932237" cy="2735823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ADBDD5C-3C9E-7FCC-1D1A-4083626AD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930B-3159-E540-9475-A38C19A8C76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A6F096C-3CAE-6B48-4906-5C7814423D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14DED5C-FDF8-570D-9A07-7C26015280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9060-538D-6748-9546-F4DF75D7DA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4801E5BD-59D4-B433-8285-CD788D3A6D10}"/>
              </a:ext>
            </a:extLst>
          </p:cNvPr>
          <p:cNvSpPr/>
          <p:nvPr userDrawn="1"/>
        </p:nvSpPr>
        <p:spPr>
          <a:xfrm flipV="1">
            <a:off x="-14514" y="6573448"/>
            <a:ext cx="12206514" cy="32741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33175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Shape, rectangle&#10;&#10;Description automatically generated">
            <a:extLst>
              <a:ext uri="{FF2B5EF4-FFF2-40B4-BE49-F238E27FC236}">
                <a16:creationId xmlns:a16="http://schemas.microsoft.com/office/drawing/2014/main" id="{8F1037A5-3903-64E6-9E0A-27744CBB2342}"/>
              </a:ext>
            </a:extLst>
          </p:cNvPr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91B2195D-0C17-BBDC-5633-06B1059E2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1721223"/>
            <a:ext cx="3932237" cy="887505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913F7457-EB4C-942A-A911-640895F6C3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365376" y="1721224"/>
            <a:ext cx="5990012" cy="4139826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AEC681A-4B74-6B48-B5B8-370D9CA4135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931458"/>
            <a:ext cx="3932237" cy="2937529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dirty="0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3A3A31-A487-3BE4-BE5F-FAB2FF1D73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F9930B-3159-E540-9475-A38C19A8C76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B215F16-C0CB-868C-5A4A-C47B360D99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36EA1E2A-9B90-AABA-22F7-AF3ECFD9BDF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8DD9060-538D-6748-9546-F4DF75D7DA8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86E4C487-BB69-019D-7C0C-6CADE14FDD6C}"/>
              </a:ext>
            </a:extLst>
          </p:cNvPr>
          <p:cNvSpPr/>
          <p:nvPr userDrawn="1"/>
        </p:nvSpPr>
        <p:spPr>
          <a:xfrm flipV="1">
            <a:off x="-14514" y="6573448"/>
            <a:ext cx="12206514" cy="32741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450692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62E8632-B56D-8185-AF64-5F3C777665D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8F100FA-F2BB-6D66-E7D8-CAC447821B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B408DFB-91B6-4015-D213-610A39234E4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F9930B-3159-E540-9475-A38C19A8C769}" type="datetimeFigureOut">
              <a:rPr lang="en-US" smtClean="0"/>
              <a:t>3/31/2025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9EA5866-6C91-5205-7000-7B9C1526C2D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6526E25-C768-621F-9162-1FFD6D24E4B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DD9060-538D-6748-9546-F4DF75D7DA8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46477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8" r:id="rId1"/>
    <p:sldLayoutId id="2147483650" r:id="rId2"/>
    <p:sldLayoutId id="2147483652" r:id="rId3"/>
    <p:sldLayoutId id="2147483654" r:id="rId4"/>
    <p:sldLayoutId id="2147483651" r:id="rId5"/>
    <p:sldLayoutId id="2147483655" r:id="rId6"/>
    <p:sldLayoutId id="2147483656" r:id="rId7"/>
    <p:sldLayoutId id="2147483657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b="1" i="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51D808-4982-2F66-C2C5-0AF2832B697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Instructions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60AF7177-39F6-BEA6-A780-7FD05B040827}"/>
              </a:ext>
            </a:extLst>
          </p:cNvPr>
          <p:cNvSpPr txBox="1"/>
          <p:nvPr/>
        </p:nvSpPr>
        <p:spPr>
          <a:xfrm>
            <a:off x="838200" y="1566085"/>
            <a:ext cx="10888133" cy="418576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257175" marR="0" lvl="0" indent="-2571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PPT template is </a:t>
            </a:r>
            <a:r>
              <a:rPr kumimoji="0" lang="en-US" sz="2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required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 for this ASHRAE Topical Conference</a:t>
            </a:r>
          </a:p>
          <a:p>
            <a:pPr marL="257175" lvl="0" indent="-2571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Title Slide, Conclusion, 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Bibliography and Q</a:t>
            </a:r>
            <a:r>
              <a:rPr kumimoji="0" lang="en-US" sz="24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uestions</a:t>
            </a:r>
            <a:r>
              <a:rPr lang="en-US" sz="2400" dirty="0">
                <a:solidFill>
                  <a:prstClr val="black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slide (if you are referencing any publications) are the only slides required for all presentations.</a:t>
            </a:r>
          </a:p>
          <a:p>
            <a:pPr marL="257175" marR="0" lvl="0" indent="-2571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The Learning Objectives slide is required if you are in a Seminar Session.</a:t>
            </a:r>
          </a:p>
          <a:p>
            <a:pPr marL="257175" marR="0" lvl="0" indent="-2571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All text on the slides is instructional – text will disappear if you click on it.</a:t>
            </a:r>
          </a:p>
          <a:p>
            <a:pPr marL="257175" indent="-257175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Do not include hyperlinks on any of your slides</a:t>
            </a:r>
          </a:p>
          <a:p>
            <a:pPr marL="257175" marR="0" lvl="0" indent="-2571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You may delete any slides you do not need – please delete this instructional slide when you begin.</a:t>
            </a:r>
          </a:p>
          <a:p>
            <a:pPr marL="257175" marR="0" lvl="0" indent="-257175" algn="l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905231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7F98CF-73E9-7A71-69F9-A92B30EB32E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3617257"/>
            <a:ext cx="9144000" cy="882804"/>
          </a:xfrm>
        </p:spPr>
        <p:txBody>
          <a:bodyPr/>
          <a:lstStyle/>
          <a:p>
            <a:endParaRPr lang="en-US" dirty="0">
              <a:solidFill>
                <a:srgbClr val="00559C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0B49060-11FE-92F6-2D48-F2010EC5D82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5075343"/>
            <a:ext cx="9144000" cy="938467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4" name="Picture Placeholder 3">
            <a:extLst>
              <a:ext uri="{FF2B5EF4-FFF2-40B4-BE49-F238E27FC236}">
                <a16:creationId xmlns:a16="http://schemas.microsoft.com/office/drawing/2014/main" id="{5571262E-6C8D-7112-953D-901254071864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496518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09438C6-E9CB-C301-C5AB-DEBF04B21D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Learning Objectives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28AFFD-9A82-8604-0C29-DC1F34F319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35495" y="1573311"/>
            <a:ext cx="10734262" cy="4554537"/>
          </a:xfrm>
        </p:spPr>
        <p:txBody>
          <a:bodyPr/>
          <a:lstStyle/>
          <a:p>
            <a:pPr marL="0" indent="0">
              <a:buNone/>
            </a:pPr>
            <a:r>
              <a:rPr lang="en-US" sz="2000" dirty="0"/>
              <a:t>Include all overall session objectives on this slide + any additional objectives you want to include.</a:t>
            </a:r>
          </a:p>
          <a:p>
            <a:endParaRPr lang="en-US" sz="2000" dirty="0"/>
          </a:p>
          <a:p>
            <a:r>
              <a:rPr lang="en-US" sz="2000" dirty="0"/>
              <a:t>Objective 1</a:t>
            </a:r>
          </a:p>
          <a:p>
            <a:r>
              <a:rPr lang="en-US" sz="2000" dirty="0"/>
              <a:t>Objective 2</a:t>
            </a:r>
          </a:p>
          <a:p>
            <a:r>
              <a:rPr lang="en-US" sz="2000" dirty="0"/>
              <a:t>Objective 3</a:t>
            </a:r>
          </a:p>
          <a:p>
            <a:r>
              <a:rPr lang="en-US" sz="2000" dirty="0"/>
              <a:t>Objective 4</a:t>
            </a:r>
          </a:p>
          <a:p>
            <a:endParaRPr lang="en-US" sz="2000" dirty="0"/>
          </a:p>
          <a:p>
            <a:pPr lvl="0"/>
            <a:endParaRPr lang="en-US" sz="2000" dirty="0"/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1310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319946BF-82DF-3E6C-AD66-5EF0630B91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Acknowledgments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AB153923-3265-E55F-7F8B-4792054CB84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*Content: If you want to thank others for their help, only their names and affiliations can be listed (John Doe – TCY HVAC)</a:t>
            </a:r>
          </a:p>
          <a:p>
            <a:pPr marL="0" indent="0">
              <a:buNone/>
            </a:pPr>
            <a:endParaRPr lang="en-US" sz="2000" dirty="0"/>
          </a:p>
          <a:p>
            <a:pPr marL="0" indent="0">
              <a:buNone/>
            </a:pPr>
            <a:r>
              <a:rPr lang="en-US" sz="2000" dirty="0"/>
              <a:t>*No Images or logos allowed</a:t>
            </a:r>
          </a:p>
          <a:p>
            <a:pPr marL="0" indent="0">
              <a:buNone/>
            </a:pPr>
            <a:r>
              <a:rPr lang="en-US" sz="2000" dirty="0"/>
              <a:t>*No emails or phone numbers allowed</a:t>
            </a:r>
          </a:p>
          <a:p>
            <a:pPr marL="0" indent="0">
              <a:buNone/>
            </a:pPr>
            <a:r>
              <a:rPr lang="en-US" sz="2000" dirty="0"/>
              <a:t>*List potential bias</a:t>
            </a:r>
          </a:p>
        </p:txBody>
      </p:sp>
    </p:spTree>
    <p:extLst>
      <p:ext uri="{BB962C8B-B14F-4D97-AF65-F5344CB8AC3E}">
        <p14:creationId xmlns:p14="http://schemas.microsoft.com/office/powerpoint/2010/main" val="3057977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0B07B-B542-532B-C211-85184AA6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Outline/Agenda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1B599-F453-FBFB-52A6-24CA1D37D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17632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0B07B-B542-532B-C211-85184AA6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Outline/Agenda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FB1B599-F453-FBFB-52A6-24CA1D37D1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6824724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0B07B-B542-532B-C211-85184AA6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15358722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0B07B-B542-532B-C211-85184AA6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Bibliography</a:t>
            </a:r>
          </a:p>
        </p:txBody>
      </p:sp>
    </p:spTree>
    <p:extLst>
      <p:ext uri="{BB962C8B-B14F-4D97-AF65-F5344CB8AC3E}">
        <p14:creationId xmlns:p14="http://schemas.microsoft.com/office/powerpoint/2010/main" val="9218074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F10B07B-B542-532B-C211-85184AA627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Questions</a:t>
            </a:r>
          </a:p>
        </p:txBody>
      </p:sp>
    </p:spTree>
    <p:extLst>
      <p:ext uri="{BB962C8B-B14F-4D97-AF65-F5344CB8AC3E}">
        <p14:creationId xmlns:p14="http://schemas.microsoft.com/office/powerpoint/2010/main" val="133101173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Blue">
      <a:dk1>
        <a:sysClr val="windowText" lastClr="000000"/>
      </a:dk1>
      <a:lt1>
        <a:sysClr val="window" lastClr="FFFFFF"/>
      </a:lt1>
      <a:dk2>
        <a:srgbClr val="17406D"/>
      </a:dk2>
      <a:lt2>
        <a:srgbClr val="DBEF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activity xmlns="2ffe08ce-9349-41bd-ba9b-3969cd794ebd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BB423DA2186634DB4D7102CF9C29108" ma:contentTypeVersion="12" ma:contentTypeDescription="Create a new document." ma:contentTypeScope="" ma:versionID="dfc3685c24f475da6b8cc68faca48c24">
  <xsd:schema xmlns:xsd="http://www.w3.org/2001/XMLSchema" xmlns:xs="http://www.w3.org/2001/XMLSchema" xmlns:p="http://schemas.microsoft.com/office/2006/metadata/properties" xmlns:ns3="2ffe08ce-9349-41bd-ba9b-3969cd794ebd" xmlns:ns4="8d029e3c-75a1-45e5-aa74-fad3dd086c00" targetNamespace="http://schemas.microsoft.com/office/2006/metadata/properties" ma:root="true" ma:fieldsID="dcd977e314c68023c509270de0c0793e" ns3:_="" ns4:_="">
    <xsd:import namespace="2ffe08ce-9349-41bd-ba9b-3969cd794ebd"/>
    <xsd:import namespace="8d029e3c-75a1-45e5-aa74-fad3dd086c00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ObjectDetectorVersions" minOccurs="0"/>
                <xsd:element ref="ns3:_activity" minOccurs="0"/>
                <xsd:element ref="ns4:SharedWithUsers" minOccurs="0"/>
                <xsd:element ref="ns4:SharedWithDetails" minOccurs="0"/>
                <xsd:element ref="ns4:SharingHintHash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SystemTag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fe08ce-9349-41bd-ba9b-3969cd794eb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bjectDetectorVersions" ma:index="10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_activity" ma:index="11" nillable="true" ma:displayName="_activity" ma:hidden="true" ma:internalName="_activity">
      <xsd:simpleType>
        <xsd:restriction base="dms:Note"/>
      </xsd:simpleType>
    </xsd:element>
    <xsd:element name="MediaServiceAutoTags" ma:index="15" nillable="true" ma:displayName="Tags" ma:internalName="MediaServiceAutoTag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SystemTags" ma:index="19" nillable="true" ma:displayName="MediaServiceSystemTags" ma:hidden="true" ma:internalName="MediaServiceSystemTag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d029e3c-75a1-45e5-aa74-fad3dd086c00" elementFormDefault="qualified">
    <xsd:import namespace="http://schemas.microsoft.com/office/2006/documentManagement/types"/>
    <xsd:import namespace="http://schemas.microsoft.com/office/infopath/2007/PartnerControls"/>
    <xsd:element name="SharedWithUsers" ma:index="12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3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4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2643323-A292-4B28-B033-7BEBC9A3D353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77C59941-EC8E-4B0D-BAA6-0EDC3C7E9934}">
  <ds:schemaRefs>
    <ds:schemaRef ds:uri="http://schemas.microsoft.com/office/2006/documentManagement/types"/>
    <ds:schemaRef ds:uri="http://schemas.microsoft.com/office/2006/metadata/properties"/>
    <ds:schemaRef ds:uri="http://purl.org/dc/dcmitype/"/>
    <ds:schemaRef ds:uri="http://schemas.microsoft.com/office/infopath/2007/PartnerControls"/>
    <ds:schemaRef ds:uri="http://purl.org/dc/terms/"/>
    <ds:schemaRef ds:uri="http://purl.org/dc/elements/1.1/"/>
    <ds:schemaRef ds:uri="8d029e3c-75a1-45e5-aa74-fad3dd086c00"/>
    <ds:schemaRef ds:uri="http://www.w3.org/XML/1998/namespace"/>
    <ds:schemaRef ds:uri="http://schemas.openxmlformats.org/package/2006/metadata/core-properties"/>
    <ds:schemaRef ds:uri="2ffe08ce-9349-41bd-ba9b-3969cd794ebd"/>
  </ds:schemaRefs>
</ds:datastoreItem>
</file>

<file path=customXml/itemProps3.xml><?xml version="1.0" encoding="utf-8"?>
<ds:datastoreItem xmlns:ds="http://schemas.openxmlformats.org/officeDocument/2006/customXml" ds:itemID="{948C50EA-F3B3-4F47-80BB-42F55709A3A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fe08ce-9349-41bd-ba9b-3969cd794ebd"/>
    <ds:schemaRef ds:uri="8d029e3c-75a1-45e5-aa74-fad3dd086c0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2862</TotalTime>
  <Words>179</Words>
  <Application>Microsoft Office PowerPoint</Application>
  <PresentationFormat>Widescreen</PresentationFormat>
  <Paragraphs>26</Paragraphs>
  <Slides>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Office Theme</vt:lpstr>
      <vt:lpstr>Instructions</vt:lpstr>
      <vt:lpstr>PowerPoint Presentation</vt:lpstr>
      <vt:lpstr>Learning Objectives</vt:lpstr>
      <vt:lpstr>Acknowledgments</vt:lpstr>
      <vt:lpstr>Outline/Agenda</vt:lpstr>
      <vt:lpstr>Outline/Agenda</vt:lpstr>
      <vt:lpstr>Conclusion</vt:lpstr>
      <vt:lpstr>Bibliography</vt:lpstr>
      <vt:lpstr>Questions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Branta, Rebecca</dc:creator>
  <cp:lastModifiedBy>Preyor, Christopher</cp:lastModifiedBy>
  <cp:revision>25</cp:revision>
  <dcterms:created xsi:type="dcterms:W3CDTF">2022-08-18T17:50:21Z</dcterms:created>
  <dcterms:modified xsi:type="dcterms:W3CDTF">2025-03-31T15:05:44Z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0x010100BBB423DA2186634DB4D7102CF9C29108</vt:lpwstr>
  </property>
</Properties>
</file>