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294" r:id="rId4"/>
    <p:sldId id="286" r:id="rId5"/>
    <p:sldId id="288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1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8632" autoAdjust="0"/>
  </p:normalViewPr>
  <p:slideViewPr>
    <p:cSldViewPr snapToGrid="0">
      <p:cViewPr varScale="1">
        <p:scale>
          <a:sx n="59" d="100"/>
          <a:sy n="59" d="100"/>
        </p:scale>
        <p:origin x="13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C8F57B-BC51-4309-AB55-0FE17AEF7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BADE65-3CCB-4CFA-8D09-E764281653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9E96B-E6B0-4644-8CE3-9D318103AE9C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A2AAF-6ADB-4CA6-9E22-3A3CFF1EC8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6984D-C25A-48EE-A81C-9FD517FFBF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ACA6-412C-4268-8932-FD70B889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6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14A22-AB71-4521-8892-EB5C2A6C9DAB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322EC-524E-4389-BEAA-593F91C074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75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322EC-524E-4389-BEAA-593F91C0741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50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00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8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3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0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09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0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1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9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EC109-1DF5-4EE7-8656-70E13128D3F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B223-5F21-459F-B995-70A08767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uilding, circuit, cage&#10;&#10;Description automatically generated">
            <a:extLst>
              <a:ext uri="{FF2B5EF4-FFF2-40B4-BE49-F238E27FC236}">
                <a16:creationId xmlns:a16="http://schemas.microsoft.com/office/drawing/2014/main" id="{B0A39DF2-CCC3-4480-A7D5-370E77CAFF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4" r="-256"/>
          <a:stretch/>
        </p:blipFill>
        <p:spPr>
          <a:xfrm>
            <a:off x="-1" y="0"/>
            <a:ext cx="9168047" cy="6858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24046" y="3429000"/>
            <a:ext cx="9168046" cy="1929283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Title</a:t>
            </a:r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Subtitle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67FB39-76D0-4076-9644-3198A5F398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55" y="664793"/>
            <a:ext cx="1529905" cy="10588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293BFF-61E8-4A93-AA95-3BCD5E30CEBB}"/>
              </a:ext>
            </a:extLst>
          </p:cNvPr>
          <p:cNvSpPr txBox="1"/>
          <p:nvPr/>
        </p:nvSpPr>
        <p:spPr>
          <a:xfrm>
            <a:off x="5323375" y="397250"/>
            <a:ext cx="3627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kzidenz Grotesk BE Medium" panose="02000803030000020004" pitchFamily="50" charset="0"/>
              </a:rPr>
              <a:t>Fourth International Conference on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kzidenz Grotesk BE Medium" panose="02000803030000020004" pitchFamily="50" charset="0"/>
              </a:rPr>
              <a:t>Efficient Building Design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kzidenz Grotesk BE Medium" panose="02000803030000020004" pitchFamily="50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kzidenz Grotesk BE Light" panose="02000506040000020003" pitchFamily="50" charset="0"/>
              </a:rPr>
              <a:t>Nov 5-6, 2020</a:t>
            </a:r>
          </a:p>
        </p:txBody>
      </p:sp>
    </p:spTree>
    <p:extLst>
      <p:ext uri="{BB962C8B-B14F-4D97-AF65-F5344CB8AC3E}">
        <p14:creationId xmlns:p14="http://schemas.microsoft.com/office/powerpoint/2010/main" val="99861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52896" y="189813"/>
            <a:ext cx="5331678" cy="665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b="1" u="sng" cap="all" dirty="0"/>
              <a:t>Acknowledgments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874643" y="1351722"/>
            <a:ext cx="59833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Content: If you want to thank others for their help, only their names and affiliations can be listed(John Doe – TCY HVAC)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No images or logos allowed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No emails or phone numbers allowed</a:t>
            </a:r>
          </a:p>
        </p:txBody>
      </p:sp>
    </p:spTree>
    <p:extLst>
      <p:ext uri="{BB962C8B-B14F-4D97-AF65-F5344CB8AC3E}">
        <p14:creationId xmlns:p14="http://schemas.microsoft.com/office/powerpoint/2010/main" val="421445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52896" y="189813"/>
            <a:ext cx="5331678" cy="665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b="1" u="sng" cap="all" dirty="0"/>
              <a:t>Outline agenda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3122" y="14658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where you’ll include the content of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32933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52896" y="189813"/>
            <a:ext cx="5331678" cy="665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b="1" u="sng" cap="all" dirty="0"/>
              <a:t>CONCLUSION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2817" y="12869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where you’ll include the conclusion of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86315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52896" y="189813"/>
            <a:ext cx="5331678" cy="665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b="1" u="sng" cap="all" dirty="0"/>
              <a:t>bibliography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864704" y="1252330"/>
            <a:ext cx="5993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Content—if you are referencing any 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If you are a Conference Paper— Author name(s). Example paper title written here. Presented at the Third</a:t>
            </a:r>
            <a:r>
              <a:rPr lang="en-US" dirty="0"/>
              <a:t> International Conference Efficient Building Design - Materials and HVAC Equipment Technologies, Beirut, Lebanon October 4-5, 2018</a:t>
            </a:r>
          </a:p>
        </p:txBody>
      </p:sp>
    </p:spTree>
    <p:extLst>
      <p:ext uri="{BB962C8B-B14F-4D97-AF65-F5344CB8AC3E}">
        <p14:creationId xmlns:p14="http://schemas.microsoft.com/office/powerpoint/2010/main" val="192295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0618" y="1625602"/>
            <a:ext cx="7618639" cy="39406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00" b="1" i="1" dirty="0"/>
              <a:t>Questions?</a:t>
            </a:r>
          </a:p>
          <a:p>
            <a:pPr algn="ctr"/>
            <a:endParaRPr lang="en-US" sz="3300" u="sng" dirty="0"/>
          </a:p>
          <a:p>
            <a:pPr algn="ctr"/>
            <a:endParaRPr lang="en-US" sz="3300" u="sng" dirty="0"/>
          </a:p>
          <a:p>
            <a:pPr algn="ctr"/>
            <a:endParaRPr lang="en-US" sz="3300" u="sng" dirty="0"/>
          </a:p>
          <a:p>
            <a:pPr algn="ctr"/>
            <a:r>
              <a:rPr lang="en-US" sz="2400" u="sng" dirty="0"/>
              <a:t>Name</a:t>
            </a:r>
          </a:p>
          <a:p>
            <a:pPr algn="ctr"/>
            <a:r>
              <a:rPr lang="en-US" sz="2400" u="sng" dirty="0"/>
              <a:t>email</a:t>
            </a:r>
            <a:endParaRPr lang="en-US" sz="2400" u="sng" dirty="0">
              <a:solidFill>
                <a:prstClr val="black"/>
              </a:solidFill>
              <a:ea typeface="+mn-ea"/>
              <a:cs typeface="+mn-cs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br>
              <a:rPr lang="en-US" sz="3300" u="sng" dirty="0"/>
            </a:br>
            <a:endParaRPr lang="en-US" sz="3300" u="sng" dirty="0"/>
          </a:p>
        </p:txBody>
      </p:sp>
    </p:spTree>
    <p:extLst>
      <p:ext uri="{BB962C8B-B14F-4D97-AF65-F5344CB8AC3E}">
        <p14:creationId xmlns:p14="http://schemas.microsoft.com/office/powerpoint/2010/main" val="308382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1251</TotalTime>
  <Words>133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Akzidenz Grotesk BE Light</vt:lpstr>
      <vt:lpstr>Akzidenz Grotesk BE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Loughman, Alison</dc:creator>
  <cp:lastModifiedBy>Preyor, Christopher</cp:lastModifiedBy>
  <cp:revision>55</cp:revision>
  <dcterms:created xsi:type="dcterms:W3CDTF">2013-12-31T16:41:12Z</dcterms:created>
  <dcterms:modified xsi:type="dcterms:W3CDTF">2020-09-03T13:08:00Z</dcterms:modified>
</cp:coreProperties>
</file>