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8" r:id="rId3"/>
    <p:sldId id="269" r:id="rId4"/>
    <p:sldId id="286" r:id="rId5"/>
    <p:sldId id="298" r:id="rId6"/>
    <p:sldId id="299" r:id="rId7"/>
    <p:sldId id="300" r:id="rId8"/>
    <p:sldId id="291" r:id="rId9"/>
    <p:sldId id="290" r:id="rId10"/>
    <p:sldId id="292" r:id="rId11"/>
    <p:sldId id="270" r:id="rId12"/>
    <p:sldId id="293" r:id="rId13"/>
    <p:sldId id="294" r:id="rId14"/>
    <p:sldId id="301" r:id="rId15"/>
    <p:sldId id="302" r:id="rId16"/>
    <p:sldId id="297" r:id="rId17"/>
    <p:sldId id="303" r:id="rId18"/>
    <p:sldId id="296" r:id="rId19"/>
    <p:sldId id="295" r:id="rId20"/>
    <p:sldId id="304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5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e-engineers.com\Projects\2017\17-1518%20-%20ASHRAE%20Lowdown%20Showdown\11%20Sustainability\Energy%20Model\REPORT%20INFO\Copy%20of%202017-08-10%20kWh%20graph%20and%20EUI%20Graph_jrc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e-engineers.com\Projects\2017\17-1518%20-%20ASHRAE%20Lowdown%20Showdown\11%20Sustainability\Energy%20Model\REPORT%20INFO\Simsum_LdSd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e-engineers.com\Projects\2017\17-1518%20-%20ASHRAE%20Lowdown%20Showdown\11%20Sustainability\Energy%20Model\REPORT%20INFO\Simsum_LdSd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e-engineers.com\Projects\2017\17-1518%20-%20ASHRAE%20Lowdown%20Showdown\11%20Sustainability\Energy%20Model\REPORT%20INFO\Simsum_LdSd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pae-engineers.com\Projects\2017\17-1518%20-%20ASHRAE%20Lowdown%20Showdown\11%20Sustainability\Energy%20Model\REPORT%20INFO\Simsum_LdSd.xlsm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e-engineers.com\Projects\2017\17-1518%20-%20ASHRAE%20Lowdown%20Showdown\11%20Sustainability\Energy%20Model\REPORT%20INFO\Simsum_LdSd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pae-engineers.com\Projects\2017\17-1518%20-%20ASHRAE%20Lowdown%20Showdown\11%20Sustainability\Energy%20Model\REPORT%20INFO\Simsum_LdSd.xlsm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Consumption Over Time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'Monthly kWh Useage'!$C$2</c:f>
              <c:strCache>
                <c:ptCount val="1"/>
                <c:pt idx="0">
                  <c:v>Measured kWh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'Monthly kWh Useage'!$B$3:$B$14</c:f>
              <c:strCache>
                <c:ptCount val="12"/>
                <c:pt idx="0">
                  <c:v>January</c:v>
                </c:pt>
                <c:pt idx="1">
                  <c:v>February 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kWh Useage'!$C$3:$C$14</c:f>
              <c:numCache>
                <c:formatCode>General</c:formatCode>
                <c:ptCount val="12"/>
                <c:pt idx="0">
                  <c:v>308323</c:v>
                </c:pt>
                <c:pt idx="1">
                  <c:v>275824</c:v>
                </c:pt>
                <c:pt idx="2">
                  <c:v>282613</c:v>
                </c:pt>
                <c:pt idx="3">
                  <c:v>285338</c:v>
                </c:pt>
                <c:pt idx="4">
                  <c:v>190981</c:v>
                </c:pt>
                <c:pt idx="5">
                  <c:v>217445</c:v>
                </c:pt>
                <c:pt idx="6">
                  <c:v>233798</c:v>
                </c:pt>
                <c:pt idx="7">
                  <c:v>259706</c:v>
                </c:pt>
                <c:pt idx="8">
                  <c:v>303551</c:v>
                </c:pt>
                <c:pt idx="9">
                  <c:v>312539</c:v>
                </c:pt>
                <c:pt idx="10">
                  <c:v>267348</c:v>
                </c:pt>
                <c:pt idx="11">
                  <c:v>280040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'Monthly kWh Useage'!$D$2</c:f>
              <c:strCache>
                <c:ptCount val="1"/>
                <c:pt idx="0">
                  <c:v>Baseline kWh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'Monthly kWh Useage'!$B$3:$B$14</c:f>
              <c:strCache>
                <c:ptCount val="12"/>
                <c:pt idx="0">
                  <c:v>January</c:v>
                </c:pt>
                <c:pt idx="1">
                  <c:v>February 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kWh Useage'!$D$3:$D$14</c:f>
              <c:numCache>
                <c:formatCode>General</c:formatCode>
                <c:ptCount val="12"/>
                <c:pt idx="0">
                  <c:v>304802.33299999998</c:v>
                </c:pt>
                <c:pt idx="1">
                  <c:v>265177.89200000005</c:v>
                </c:pt>
                <c:pt idx="2">
                  <c:v>258364.17700000003</c:v>
                </c:pt>
                <c:pt idx="3">
                  <c:v>225462.32800000004</c:v>
                </c:pt>
                <c:pt idx="4">
                  <c:v>239328.26</c:v>
                </c:pt>
                <c:pt idx="5">
                  <c:v>252944.84900000005</c:v>
                </c:pt>
                <c:pt idx="6">
                  <c:v>271662.86100000003</c:v>
                </c:pt>
                <c:pt idx="7">
                  <c:v>271734.64600000001</c:v>
                </c:pt>
                <c:pt idx="8">
                  <c:v>241688.08199999999</c:v>
                </c:pt>
                <c:pt idx="9">
                  <c:v>239456.30100000001</c:v>
                </c:pt>
                <c:pt idx="10">
                  <c:v>249375.81600000002</c:v>
                </c:pt>
                <c:pt idx="11">
                  <c:v>284943.08600000001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'Monthly kWh Useage'!$E$2</c:f>
              <c:strCache>
                <c:ptCount val="1"/>
                <c:pt idx="0">
                  <c:v>Proposed kWh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'Monthly kWh Useage'!$B$3:$B$14</c:f>
              <c:strCache>
                <c:ptCount val="12"/>
                <c:pt idx="0">
                  <c:v>January</c:v>
                </c:pt>
                <c:pt idx="1">
                  <c:v>February 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'Monthly kWh Useage'!$E$3:$E$14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85136"/>
        <c:axId val="235867104"/>
      </c:lineChart>
      <c:catAx>
        <c:axId val="76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5867104"/>
        <c:crosses val="autoZero"/>
        <c:auto val="1"/>
        <c:lblAlgn val="ctr"/>
        <c:lblOffset val="100"/>
        <c:noMultiLvlLbl val="0"/>
      </c:catAx>
      <c:valAx>
        <c:axId val="23586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kWh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8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Monthly External</a:t>
            </a:r>
            <a:r>
              <a:rPr lang="en-US" baseline="0"/>
              <a:t> Condution Gain</a:t>
            </a:r>
            <a:endParaRPr lang="en-US"/>
          </a:p>
        </c:rich>
      </c:tx>
      <c:layout>
        <c:manualLayout>
          <c:xMode val="edge"/>
          <c:yMode val="edge"/>
          <c:x val="0.3606666069952843"/>
          <c:y val="2.9484029484029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Proposed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'GHB Working'!$C$51:$C$64</c:f>
              <c:strCache>
                <c:ptCount val="12"/>
                <c:pt idx="0">
                  <c:v>January</c:v>
                </c:pt>
                <c:pt idx="1">
                  <c:v>Febuary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'GHB Working'!$H$51:$H$62</c:f>
              <c:numCache>
                <c:formatCode>General</c:formatCode>
                <c:ptCount val="12"/>
                <c:pt idx="0">
                  <c:v>-23.904166666666665</c:v>
                </c:pt>
                <c:pt idx="1">
                  <c:v>-20.197222222222223</c:v>
                </c:pt>
                <c:pt idx="2">
                  <c:v>-12.472222222222221</c:v>
                </c:pt>
                <c:pt idx="3">
                  <c:v>-6.1361111111111111</c:v>
                </c:pt>
                <c:pt idx="4">
                  <c:v>1.9736111111111112</c:v>
                </c:pt>
                <c:pt idx="5">
                  <c:v>10.951388888888889</c:v>
                </c:pt>
                <c:pt idx="6">
                  <c:v>14.829166666666667</c:v>
                </c:pt>
                <c:pt idx="7">
                  <c:v>14.338888888888889</c:v>
                </c:pt>
                <c:pt idx="8">
                  <c:v>6.4819444444444443</c:v>
                </c:pt>
                <c:pt idx="9">
                  <c:v>-1.398611111111111</c:v>
                </c:pt>
                <c:pt idx="10">
                  <c:v>-9.7375000000000007</c:v>
                </c:pt>
                <c:pt idx="11">
                  <c:v>-20.769444444444446</c:v>
                </c:pt>
              </c:numCache>
            </c:numRef>
          </c:val>
          <c:smooth val="0"/>
        </c:ser>
        <c:ser>
          <c:idx val="0"/>
          <c:order val="1"/>
          <c:tx>
            <c:v>Existing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'GHB Working'!$D$51:$D$62</c:f>
              <c:numCache>
                <c:formatCode>General</c:formatCode>
                <c:ptCount val="12"/>
                <c:pt idx="0">
                  <c:v>-57.331944444444446</c:v>
                </c:pt>
                <c:pt idx="1">
                  <c:v>-46.809722222222227</c:v>
                </c:pt>
                <c:pt idx="2">
                  <c:v>-30.043055555555554</c:v>
                </c:pt>
                <c:pt idx="3">
                  <c:v>-15.361111111111112</c:v>
                </c:pt>
                <c:pt idx="4">
                  <c:v>-8.2847222222222232</c:v>
                </c:pt>
                <c:pt idx="5">
                  <c:v>11.137500000000001</c:v>
                </c:pt>
                <c:pt idx="6">
                  <c:v>18.159722222222221</c:v>
                </c:pt>
                <c:pt idx="7">
                  <c:v>16.206944444444442</c:v>
                </c:pt>
                <c:pt idx="8">
                  <c:v>-0.41805555555555557</c:v>
                </c:pt>
                <c:pt idx="9">
                  <c:v>-13.444444444444445</c:v>
                </c:pt>
                <c:pt idx="10">
                  <c:v>-27.109722222222221</c:v>
                </c:pt>
                <c:pt idx="11">
                  <c:v>-50.315277777777773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135120"/>
        <c:axId val="236143736"/>
      </c:lineChart>
      <c:catAx>
        <c:axId val="2101351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6143736"/>
        <c:crosses val="autoZero"/>
        <c:auto val="1"/>
        <c:lblAlgn val="ctr"/>
        <c:lblOffset val="100"/>
        <c:noMultiLvlLbl val="0"/>
      </c:catAx>
      <c:valAx>
        <c:axId val="236143736"/>
        <c:scaling>
          <c:orientation val="minMax"/>
          <c:max val="30"/>
          <c:min val="-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External</a:t>
                </a:r>
                <a:r>
                  <a:rPr lang="en-US" baseline="0"/>
                  <a:t> Conudction Gain (kBtu)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13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Internal Lighting Gain</a:t>
            </a:r>
          </a:p>
        </c:rich>
      </c:tx>
      <c:layout>
        <c:manualLayout>
          <c:xMode val="edge"/>
          <c:yMode val="edge"/>
          <c:x val="0.3606666069952843"/>
          <c:y val="2.94840294840294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Proposed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'GHB Working'!$J$51:$J$62</c:f>
              <c:strCache>
                <c:ptCount val="12"/>
                <c:pt idx="0">
                  <c:v>January</c:v>
                </c:pt>
                <c:pt idx="1">
                  <c:v>Febuary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'GHB Working'!$L$51:$L$62</c:f>
              <c:numCache>
                <c:formatCode>General</c:formatCode>
                <c:ptCount val="12"/>
                <c:pt idx="0">
                  <c:v>4.8</c:v>
                </c:pt>
                <c:pt idx="1">
                  <c:v>4.8</c:v>
                </c:pt>
                <c:pt idx="2">
                  <c:v>4.8</c:v>
                </c:pt>
                <c:pt idx="3">
                  <c:v>4.8</c:v>
                </c:pt>
                <c:pt idx="4">
                  <c:v>4.8</c:v>
                </c:pt>
                <c:pt idx="5">
                  <c:v>4.8</c:v>
                </c:pt>
                <c:pt idx="6">
                  <c:v>4.8</c:v>
                </c:pt>
                <c:pt idx="7">
                  <c:v>4.8</c:v>
                </c:pt>
                <c:pt idx="8">
                  <c:v>4.8</c:v>
                </c:pt>
                <c:pt idx="9">
                  <c:v>4.8</c:v>
                </c:pt>
                <c:pt idx="10">
                  <c:v>4.8</c:v>
                </c:pt>
                <c:pt idx="11">
                  <c:v>4.8</c:v>
                </c:pt>
              </c:numCache>
            </c:numRef>
          </c:val>
          <c:smooth val="0"/>
        </c:ser>
        <c:ser>
          <c:idx val="1"/>
          <c:order val="1"/>
          <c:tx>
            <c:v>Existing</c:v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'GHB Working'!$K$51:$K$62</c:f>
              <c:numCache>
                <c:formatCode>General</c:formatCode>
                <c:ptCount val="12"/>
                <c:pt idx="0">
                  <c:v>20.8</c:v>
                </c:pt>
                <c:pt idx="1">
                  <c:v>20.8</c:v>
                </c:pt>
                <c:pt idx="2">
                  <c:v>20.8</c:v>
                </c:pt>
                <c:pt idx="3">
                  <c:v>20.8</c:v>
                </c:pt>
                <c:pt idx="4">
                  <c:v>20.8</c:v>
                </c:pt>
                <c:pt idx="5">
                  <c:v>20.8</c:v>
                </c:pt>
                <c:pt idx="6">
                  <c:v>20.8</c:v>
                </c:pt>
                <c:pt idx="7">
                  <c:v>20.8</c:v>
                </c:pt>
                <c:pt idx="8">
                  <c:v>20.8</c:v>
                </c:pt>
                <c:pt idx="9">
                  <c:v>20.8</c:v>
                </c:pt>
                <c:pt idx="10">
                  <c:v>20.8</c:v>
                </c:pt>
                <c:pt idx="11">
                  <c:v>20.8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726624"/>
        <c:axId val="238727008"/>
      </c:lineChart>
      <c:catAx>
        <c:axId val="238726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27008"/>
        <c:crosses val="autoZero"/>
        <c:auto val="1"/>
        <c:lblAlgn val="ctr"/>
        <c:lblOffset val="100"/>
        <c:noMultiLvlLbl val="0"/>
      </c:catAx>
      <c:valAx>
        <c:axId val="23872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Internal</a:t>
                </a:r>
                <a:r>
                  <a:rPr lang="en-US" baseline="0"/>
                  <a:t> Lighting Gain (kBtu)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2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DX Cooling</a:t>
            </a:r>
            <a:r>
              <a:rPr lang="en-US" baseline="0"/>
              <a:t> Energy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Existing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Sheet2!$C$7:$C$18</c:f>
              <c:strCache>
                <c:ptCount val="12"/>
                <c:pt idx="0">
                  <c:v>January</c:v>
                </c:pt>
                <c:pt idx="1">
                  <c:v>Febuary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Sheet2!$D$7:$D$18</c:f>
              <c:numCache>
                <c:formatCode>General</c:formatCode>
                <c:ptCount val="12"/>
                <c:pt idx="0">
                  <c:v>5294</c:v>
                </c:pt>
                <c:pt idx="1">
                  <c:v>5095</c:v>
                </c:pt>
                <c:pt idx="2">
                  <c:v>6261</c:v>
                </c:pt>
                <c:pt idx="3">
                  <c:v>5882</c:v>
                </c:pt>
                <c:pt idx="4">
                  <c:v>11092</c:v>
                </c:pt>
                <c:pt idx="5">
                  <c:v>20366</c:v>
                </c:pt>
                <c:pt idx="6">
                  <c:v>23717</c:v>
                </c:pt>
                <c:pt idx="7">
                  <c:v>22335</c:v>
                </c:pt>
                <c:pt idx="8">
                  <c:v>15158</c:v>
                </c:pt>
                <c:pt idx="9">
                  <c:v>9045</c:v>
                </c:pt>
                <c:pt idx="10">
                  <c:v>7386</c:v>
                </c:pt>
                <c:pt idx="11">
                  <c:v>5868</c:v>
                </c:pt>
              </c:numCache>
            </c:numRef>
          </c:val>
          <c:smooth val="0"/>
        </c:ser>
        <c:ser>
          <c:idx val="1"/>
          <c:order val="1"/>
          <c:tx>
            <c:v>Proposed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Sheet2!$C$7:$C$18</c:f>
              <c:strCache>
                <c:ptCount val="12"/>
                <c:pt idx="0">
                  <c:v>January</c:v>
                </c:pt>
                <c:pt idx="1">
                  <c:v>Febuary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Sheet2!$E$7:$E$18</c:f>
              <c:numCache>
                <c:formatCode>General</c:formatCode>
                <c:ptCount val="12"/>
                <c:pt idx="0">
                  <c:v>6685</c:v>
                </c:pt>
                <c:pt idx="1">
                  <c:v>5821</c:v>
                </c:pt>
                <c:pt idx="2">
                  <c:v>18174</c:v>
                </c:pt>
                <c:pt idx="3">
                  <c:v>28240</c:v>
                </c:pt>
                <c:pt idx="4">
                  <c:v>48630</c:v>
                </c:pt>
                <c:pt idx="5">
                  <c:v>55859</c:v>
                </c:pt>
                <c:pt idx="6">
                  <c:v>59424</c:v>
                </c:pt>
                <c:pt idx="7">
                  <c:v>59907</c:v>
                </c:pt>
                <c:pt idx="8">
                  <c:v>54879</c:v>
                </c:pt>
                <c:pt idx="9">
                  <c:v>37801</c:v>
                </c:pt>
                <c:pt idx="10">
                  <c:v>23548</c:v>
                </c:pt>
                <c:pt idx="11">
                  <c:v>7278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8704248"/>
        <c:axId val="7789600"/>
      </c:lineChart>
      <c:catAx>
        <c:axId val="238704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89600"/>
        <c:crosses val="autoZero"/>
        <c:auto val="1"/>
        <c:lblAlgn val="ctr"/>
        <c:lblOffset val="100"/>
        <c:noMultiLvlLbl val="0"/>
      </c:catAx>
      <c:valAx>
        <c:axId val="77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DX Cooling energy (KBtu/h)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870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23392388451444"/>
          <c:y val="3.4121077821081057E-2"/>
          <c:w val="0.75553215223097114"/>
          <c:h val="0.75706828327940545"/>
        </c:manualLayout>
      </c:layout>
      <c:lineChart>
        <c:grouping val="standard"/>
        <c:varyColors val="0"/>
        <c:ser>
          <c:idx val="0"/>
          <c:order val="0"/>
          <c:tx>
            <c:strRef>
              <c:f>'CLW Working'!$J$43</c:f>
              <c:strCache>
                <c:ptCount val="1"/>
                <c:pt idx="0">
                  <c:v>Air temperature (°F)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'CLW Working'!$J$46:$J$410</c:f>
              <c:numCache>
                <c:formatCode>0.0</c:formatCode>
                <c:ptCount val="365"/>
                <c:pt idx="0">
                  <c:v>59.142499999999991</c:v>
                </c:pt>
                <c:pt idx="1">
                  <c:v>59.117083333333333</c:v>
                </c:pt>
                <c:pt idx="2">
                  <c:v>59.128750000000004</c:v>
                </c:pt>
                <c:pt idx="3">
                  <c:v>59.144166666666656</c:v>
                </c:pt>
                <c:pt idx="4">
                  <c:v>59.16749999999999</c:v>
                </c:pt>
                <c:pt idx="5">
                  <c:v>59.192499999999995</c:v>
                </c:pt>
                <c:pt idx="6">
                  <c:v>59.16375</c:v>
                </c:pt>
                <c:pt idx="7">
                  <c:v>59.153333333333315</c:v>
                </c:pt>
                <c:pt idx="8">
                  <c:v>59.231249999999989</c:v>
                </c:pt>
                <c:pt idx="9">
                  <c:v>59.118749999999999</c:v>
                </c:pt>
                <c:pt idx="10">
                  <c:v>59.149999999999984</c:v>
                </c:pt>
                <c:pt idx="11">
                  <c:v>59.140416666666674</c:v>
                </c:pt>
                <c:pt idx="12">
                  <c:v>59.127916666666657</c:v>
                </c:pt>
                <c:pt idx="13">
                  <c:v>59.104166666666679</c:v>
                </c:pt>
                <c:pt idx="14">
                  <c:v>59.039999999999992</c:v>
                </c:pt>
                <c:pt idx="15">
                  <c:v>59.000416666666666</c:v>
                </c:pt>
                <c:pt idx="16">
                  <c:v>58.794166666666662</c:v>
                </c:pt>
                <c:pt idx="17">
                  <c:v>58.93624999999998</c:v>
                </c:pt>
                <c:pt idx="18">
                  <c:v>59.017916666666657</c:v>
                </c:pt>
                <c:pt idx="19">
                  <c:v>59.101666666666667</c:v>
                </c:pt>
                <c:pt idx="20">
                  <c:v>59.114166666666677</c:v>
                </c:pt>
                <c:pt idx="21">
                  <c:v>59.142500000000005</c:v>
                </c:pt>
                <c:pt idx="22">
                  <c:v>59.123333333333335</c:v>
                </c:pt>
                <c:pt idx="23">
                  <c:v>59.103333333333332</c:v>
                </c:pt>
                <c:pt idx="24">
                  <c:v>59.153750000000002</c:v>
                </c:pt>
                <c:pt idx="25">
                  <c:v>59.147500000000001</c:v>
                </c:pt>
                <c:pt idx="26">
                  <c:v>59.16041666666667</c:v>
                </c:pt>
                <c:pt idx="27">
                  <c:v>59.127083333333331</c:v>
                </c:pt>
                <c:pt idx="28">
                  <c:v>59.12041666666665</c:v>
                </c:pt>
                <c:pt idx="29">
                  <c:v>58.990833333333342</c:v>
                </c:pt>
                <c:pt idx="30">
                  <c:v>58.948333333333331</c:v>
                </c:pt>
                <c:pt idx="31">
                  <c:v>59.090416666666663</c:v>
                </c:pt>
                <c:pt idx="32">
                  <c:v>59.118333333333339</c:v>
                </c:pt>
                <c:pt idx="33">
                  <c:v>59.145833333333336</c:v>
                </c:pt>
                <c:pt idx="34">
                  <c:v>59.119166666666672</c:v>
                </c:pt>
                <c:pt idx="35">
                  <c:v>59.070833333333319</c:v>
                </c:pt>
                <c:pt idx="36">
                  <c:v>59.085000000000008</c:v>
                </c:pt>
                <c:pt idx="37">
                  <c:v>59.096666666666657</c:v>
                </c:pt>
                <c:pt idx="38">
                  <c:v>59.05374999999998</c:v>
                </c:pt>
                <c:pt idx="39">
                  <c:v>59.077499999999986</c:v>
                </c:pt>
                <c:pt idx="40">
                  <c:v>59.102916666666658</c:v>
                </c:pt>
                <c:pt idx="41">
                  <c:v>59.120000000000005</c:v>
                </c:pt>
                <c:pt idx="42">
                  <c:v>59.136249999999997</c:v>
                </c:pt>
                <c:pt idx="43">
                  <c:v>59.132916666666667</c:v>
                </c:pt>
                <c:pt idx="44">
                  <c:v>59.137916666666683</c:v>
                </c:pt>
                <c:pt idx="45">
                  <c:v>59.147916666666667</c:v>
                </c:pt>
                <c:pt idx="46">
                  <c:v>59.19</c:v>
                </c:pt>
                <c:pt idx="47">
                  <c:v>59.164583333333326</c:v>
                </c:pt>
                <c:pt idx="48">
                  <c:v>59.15958333333333</c:v>
                </c:pt>
                <c:pt idx="49">
                  <c:v>59.161666666666669</c:v>
                </c:pt>
                <c:pt idx="50">
                  <c:v>59.089999999999996</c:v>
                </c:pt>
                <c:pt idx="51">
                  <c:v>59.075416666666662</c:v>
                </c:pt>
                <c:pt idx="52">
                  <c:v>59.156249999999993</c:v>
                </c:pt>
                <c:pt idx="53">
                  <c:v>59.099999999999994</c:v>
                </c:pt>
                <c:pt idx="54">
                  <c:v>59.157083333333311</c:v>
                </c:pt>
                <c:pt idx="55">
                  <c:v>59.147916666666667</c:v>
                </c:pt>
                <c:pt idx="56">
                  <c:v>59.190416666666664</c:v>
                </c:pt>
                <c:pt idx="57">
                  <c:v>59.123333333333335</c:v>
                </c:pt>
                <c:pt idx="58">
                  <c:v>59.156249999999993</c:v>
                </c:pt>
                <c:pt idx="59">
                  <c:v>59.185000000000002</c:v>
                </c:pt>
                <c:pt idx="60">
                  <c:v>59.197083333333332</c:v>
                </c:pt>
                <c:pt idx="61">
                  <c:v>59.216249999999995</c:v>
                </c:pt>
                <c:pt idx="62">
                  <c:v>59.137083333333322</c:v>
                </c:pt>
                <c:pt idx="63">
                  <c:v>59.54708333333334</c:v>
                </c:pt>
                <c:pt idx="64">
                  <c:v>59.249583333333327</c:v>
                </c:pt>
                <c:pt idx="65">
                  <c:v>59.192083333333329</c:v>
                </c:pt>
                <c:pt idx="66">
                  <c:v>59.246249999999996</c:v>
                </c:pt>
                <c:pt idx="67">
                  <c:v>59.561250000000001</c:v>
                </c:pt>
                <c:pt idx="68">
                  <c:v>60.277500000000011</c:v>
                </c:pt>
                <c:pt idx="69">
                  <c:v>59.232499999999995</c:v>
                </c:pt>
                <c:pt idx="70">
                  <c:v>59.161666666666662</c:v>
                </c:pt>
                <c:pt idx="71">
                  <c:v>59.168333333333322</c:v>
                </c:pt>
                <c:pt idx="72">
                  <c:v>59.166666666666657</c:v>
                </c:pt>
                <c:pt idx="73">
                  <c:v>59.281666666666659</c:v>
                </c:pt>
                <c:pt idx="74">
                  <c:v>59.25416666666667</c:v>
                </c:pt>
                <c:pt idx="75">
                  <c:v>59.482499999999995</c:v>
                </c:pt>
                <c:pt idx="76">
                  <c:v>59.207916666666669</c:v>
                </c:pt>
                <c:pt idx="77">
                  <c:v>59.179166666666653</c:v>
                </c:pt>
                <c:pt idx="78">
                  <c:v>59.155000000000001</c:v>
                </c:pt>
                <c:pt idx="79">
                  <c:v>59.142083333333325</c:v>
                </c:pt>
                <c:pt idx="80">
                  <c:v>59.190416666666657</c:v>
                </c:pt>
                <c:pt idx="81">
                  <c:v>59.218749999999993</c:v>
                </c:pt>
                <c:pt idx="82">
                  <c:v>59.163333333333355</c:v>
                </c:pt>
                <c:pt idx="83">
                  <c:v>59.474999999999987</c:v>
                </c:pt>
                <c:pt idx="84">
                  <c:v>59.799166666666657</c:v>
                </c:pt>
                <c:pt idx="85">
                  <c:v>59.212499999999999</c:v>
                </c:pt>
                <c:pt idx="86">
                  <c:v>59.18416666666667</c:v>
                </c:pt>
                <c:pt idx="87">
                  <c:v>59.283333333333339</c:v>
                </c:pt>
                <c:pt idx="88">
                  <c:v>59.183749999999996</c:v>
                </c:pt>
                <c:pt idx="89">
                  <c:v>59.166666666666657</c:v>
                </c:pt>
                <c:pt idx="90">
                  <c:v>59.290416666666665</c:v>
                </c:pt>
                <c:pt idx="91">
                  <c:v>59.392916666666657</c:v>
                </c:pt>
                <c:pt idx="92">
                  <c:v>59.243749999999999</c:v>
                </c:pt>
                <c:pt idx="93">
                  <c:v>59.483750000000008</c:v>
                </c:pt>
                <c:pt idx="94">
                  <c:v>60.198750000000011</c:v>
                </c:pt>
                <c:pt idx="95">
                  <c:v>60.617083333333333</c:v>
                </c:pt>
                <c:pt idx="96">
                  <c:v>59.825833333333328</c:v>
                </c:pt>
                <c:pt idx="97">
                  <c:v>59.625416666666673</c:v>
                </c:pt>
                <c:pt idx="98">
                  <c:v>59.588333333333331</c:v>
                </c:pt>
                <c:pt idx="99">
                  <c:v>59.357500000000023</c:v>
                </c:pt>
                <c:pt idx="100">
                  <c:v>59.238333333333337</c:v>
                </c:pt>
                <c:pt idx="101">
                  <c:v>59.234583333333347</c:v>
                </c:pt>
                <c:pt idx="102">
                  <c:v>59.315416666666664</c:v>
                </c:pt>
                <c:pt idx="103">
                  <c:v>59.330833333333345</c:v>
                </c:pt>
                <c:pt idx="104">
                  <c:v>59.380416666666669</c:v>
                </c:pt>
                <c:pt idx="105">
                  <c:v>59.24666666666667</c:v>
                </c:pt>
                <c:pt idx="106">
                  <c:v>59.28583333333335</c:v>
                </c:pt>
                <c:pt idx="107">
                  <c:v>59.194583333333334</c:v>
                </c:pt>
                <c:pt idx="108">
                  <c:v>59.33625</c:v>
                </c:pt>
                <c:pt idx="109">
                  <c:v>59.262499999999996</c:v>
                </c:pt>
                <c:pt idx="110">
                  <c:v>59.489999999999988</c:v>
                </c:pt>
                <c:pt idx="111">
                  <c:v>59.504999999999995</c:v>
                </c:pt>
                <c:pt idx="112">
                  <c:v>59.704583333333346</c:v>
                </c:pt>
                <c:pt idx="113">
                  <c:v>59.400000000000006</c:v>
                </c:pt>
                <c:pt idx="114">
                  <c:v>59.226666666666667</c:v>
                </c:pt>
                <c:pt idx="115">
                  <c:v>59.763749999999995</c:v>
                </c:pt>
                <c:pt idx="116">
                  <c:v>60.072916666666664</c:v>
                </c:pt>
                <c:pt idx="117">
                  <c:v>60.209166666666654</c:v>
                </c:pt>
                <c:pt idx="118">
                  <c:v>59.695</c:v>
                </c:pt>
                <c:pt idx="119">
                  <c:v>59.639166666666654</c:v>
                </c:pt>
                <c:pt idx="120">
                  <c:v>59.637916666666655</c:v>
                </c:pt>
                <c:pt idx="121">
                  <c:v>59.718750000000007</c:v>
                </c:pt>
                <c:pt idx="122">
                  <c:v>60.269583333333344</c:v>
                </c:pt>
                <c:pt idx="123">
                  <c:v>60.039583333333326</c:v>
                </c:pt>
                <c:pt idx="124">
                  <c:v>60.175416666666671</c:v>
                </c:pt>
                <c:pt idx="125">
                  <c:v>60.90750000000002</c:v>
                </c:pt>
                <c:pt idx="126">
                  <c:v>60.90625</c:v>
                </c:pt>
                <c:pt idx="127">
                  <c:v>60.652083333333344</c:v>
                </c:pt>
                <c:pt idx="128">
                  <c:v>60.255416666666669</c:v>
                </c:pt>
                <c:pt idx="129">
                  <c:v>60.626249999999999</c:v>
                </c:pt>
                <c:pt idx="130">
                  <c:v>60.913333333333334</c:v>
                </c:pt>
                <c:pt idx="131">
                  <c:v>60.858333333333341</c:v>
                </c:pt>
                <c:pt idx="132">
                  <c:v>60.702499999999993</c:v>
                </c:pt>
                <c:pt idx="133">
                  <c:v>60.896250000000016</c:v>
                </c:pt>
                <c:pt idx="134">
                  <c:v>60.907083333333354</c:v>
                </c:pt>
                <c:pt idx="135">
                  <c:v>60.910416666666684</c:v>
                </c:pt>
                <c:pt idx="136">
                  <c:v>60.926666666666698</c:v>
                </c:pt>
                <c:pt idx="137">
                  <c:v>60.913750000000022</c:v>
                </c:pt>
                <c:pt idx="138">
                  <c:v>60.703749999999985</c:v>
                </c:pt>
                <c:pt idx="139">
                  <c:v>60.795833333333348</c:v>
                </c:pt>
                <c:pt idx="140">
                  <c:v>60.929583333333348</c:v>
                </c:pt>
                <c:pt idx="141">
                  <c:v>60.899583333333347</c:v>
                </c:pt>
                <c:pt idx="142">
                  <c:v>60.912916666666668</c:v>
                </c:pt>
                <c:pt idx="143">
                  <c:v>60.922083333333347</c:v>
                </c:pt>
                <c:pt idx="144">
                  <c:v>60.909166666666671</c:v>
                </c:pt>
                <c:pt idx="145">
                  <c:v>60.839583333333316</c:v>
                </c:pt>
                <c:pt idx="146">
                  <c:v>60.730833333333358</c:v>
                </c:pt>
                <c:pt idx="147">
                  <c:v>60.872916666666669</c:v>
                </c:pt>
                <c:pt idx="148">
                  <c:v>60.921250000000015</c:v>
                </c:pt>
                <c:pt idx="149">
                  <c:v>60.88833333333335</c:v>
                </c:pt>
                <c:pt idx="150">
                  <c:v>60.90833333333336</c:v>
                </c:pt>
                <c:pt idx="151">
                  <c:v>60.925416666666699</c:v>
                </c:pt>
                <c:pt idx="152">
                  <c:v>60.9241666666667</c:v>
                </c:pt>
                <c:pt idx="153">
                  <c:v>60.920416666666704</c:v>
                </c:pt>
                <c:pt idx="154">
                  <c:v>60.923333333333353</c:v>
                </c:pt>
                <c:pt idx="155">
                  <c:v>60.927083333333343</c:v>
                </c:pt>
                <c:pt idx="156">
                  <c:v>60.942083333333336</c:v>
                </c:pt>
                <c:pt idx="157">
                  <c:v>60.956250000000011</c:v>
                </c:pt>
                <c:pt idx="158">
                  <c:v>60.955416666666679</c:v>
                </c:pt>
                <c:pt idx="159">
                  <c:v>60.963333333333345</c:v>
                </c:pt>
                <c:pt idx="160">
                  <c:v>60.954583333333346</c:v>
                </c:pt>
                <c:pt idx="161">
                  <c:v>60.956250000000018</c:v>
                </c:pt>
                <c:pt idx="162">
                  <c:v>60.94625000000002</c:v>
                </c:pt>
                <c:pt idx="163">
                  <c:v>60.918333333333351</c:v>
                </c:pt>
                <c:pt idx="164">
                  <c:v>60.935000000000024</c:v>
                </c:pt>
                <c:pt idx="165">
                  <c:v>60.948333333333352</c:v>
                </c:pt>
                <c:pt idx="166">
                  <c:v>60.959583333333349</c:v>
                </c:pt>
                <c:pt idx="167">
                  <c:v>60.935833333333363</c:v>
                </c:pt>
                <c:pt idx="168">
                  <c:v>60.933333333333358</c:v>
                </c:pt>
                <c:pt idx="169">
                  <c:v>60.917916666666663</c:v>
                </c:pt>
                <c:pt idx="170">
                  <c:v>60.917083333333345</c:v>
                </c:pt>
                <c:pt idx="171">
                  <c:v>60.938750000000027</c:v>
                </c:pt>
                <c:pt idx="172">
                  <c:v>60.947500000000012</c:v>
                </c:pt>
                <c:pt idx="173">
                  <c:v>60.965000000000011</c:v>
                </c:pt>
                <c:pt idx="174">
                  <c:v>60.967500000000008</c:v>
                </c:pt>
                <c:pt idx="175">
                  <c:v>60.96958333333334</c:v>
                </c:pt>
                <c:pt idx="176">
                  <c:v>60.978333333333346</c:v>
                </c:pt>
                <c:pt idx="177">
                  <c:v>60.943750000000023</c:v>
                </c:pt>
                <c:pt idx="178">
                  <c:v>60.94625000000002</c:v>
                </c:pt>
                <c:pt idx="179">
                  <c:v>60.952083333333348</c:v>
                </c:pt>
                <c:pt idx="180">
                  <c:v>60.97291666666667</c:v>
                </c:pt>
                <c:pt idx="181">
                  <c:v>60.965833333333343</c:v>
                </c:pt>
                <c:pt idx="182">
                  <c:v>60.952083333333348</c:v>
                </c:pt>
                <c:pt idx="183">
                  <c:v>60.948333333333345</c:v>
                </c:pt>
                <c:pt idx="184">
                  <c:v>60.957083333333351</c:v>
                </c:pt>
                <c:pt idx="185">
                  <c:v>60.967083333333342</c:v>
                </c:pt>
                <c:pt idx="186">
                  <c:v>60.963750000000012</c:v>
                </c:pt>
                <c:pt idx="187">
                  <c:v>60.965000000000011</c:v>
                </c:pt>
                <c:pt idx="188">
                  <c:v>60.967083333333342</c:v>
                </c:pt>
                <c:pt idx="189">
                  <c:v>60.97625</c:v>
                </c:pt>
                <c:pt idx="190">
                  <c:v>60.962500000000013</c:v>
                </c:pt>
                <c:pt idx="191">
                  <c:v>60.943333333333356</c:v>
                </c:pt>
                <c:pt idx="192">
                  <c:v>60.947916666666686</c:v>
                </c:pt>
                <c:pt idx="193">
                  <c:v>60.959166666666682</c:v>
                </c:pt>
                <c:pt idx="194">
                  <c:v>60.977500000000013</c:v>
                </c:pt>
                <c:pt idx="195">
                  <c:v>60.974166666666669</c:v>
                </c:pt>
                <c:pt idx="196">
                  <c:v>60.972500000000004</c:v>
                </c:pt>
                <c:pt idx="197">
                  <c:v>60.969166666666673</c:v>
                </c:pt>
                <c:pt idx="198">
                  <c:v>60.970416666666672</c:v>
                </c:pt>
                <c:pt idx="199">
                  <c:v>60.967500000000008</c:v>
                </c:pt>
                <c:pt idx="200">
                  <c:v>60.960000000000008</c:v>
                </c:pt>
                <c:pt idx="201">
                  <c:v>60.952500000000015</c:v>
                </c:pt>
                <c:pt idx="202">
                  <c:v>60.947500000000019</c:v>
                </c:pt>
                <c:pt idx="203">
                  <c:v>60.961250000000007</c:v>
                </c:pt>
                <c:pt idx="204">
                  <c:v>60.963750000000012</c:v>
                </c:pt>
                <c:pt idx="205">
                  <c:v>60.975000000000001</c:v>
                </c:pt>
                <c:pt idx="206">
                  <c:v>60.978750000000012</c:v>
                </c:pt>
                <c:pt idx="207">
                  <c:v>60.968333333333341</c:v>
                </c:pt>
                <c:pt idx="208">
                  <c:v>60.970000000000006</c:v>
                </c:pt>
                <c:pt idx="209">
                  <c:v>60.962916666666679</c:v>
                </c:pt>
                <c:pt idx="210">
                  <c:v>60.961250000000007</c:v>
                </c:pt>
                <c:pt idx="211">
                  <c:v>60.950000000000017</c:v>
                </c:pt>
                <c:pt idx="212">
                  <c:v>60.954166666666687</c:v>
                </c:pt>
                <c:pt idx="213">
                  <c:v>60.964583333333344</c:v>
                </c:pt>
                <c:pt idx="214">
                  <c:v>60.98125000000001</c:v>
                </c:pt>
                <c:pt idx="215">
                  <c:v>60.981666666666676</c:v>
                </c:pt>
                <c:pt idx="216">
                  <c:v>60.980416666666677</c:v>
                </c:pt>
                <c:pt idx="217">
                  <c:v>60.96666666666669</c:v>
                </c:pt>
                <c:pt idx="218">
                  <c:v>60.950833333333343</c:v>
                </c:pt>
                <c:pt idx="219">
                  <c:v>60.96166666666668</c:v>
                </c:pt>
                <c:pt idx="220">
                  <c:v>60.980416666666677</c:v>
                </c:pt>
                <c:pt idx="221">
                  <c:v>60.980416666666677</c:v>
                </c:pt>
                <c:pt idx="222">
                  <c:v>60.96958333333334</c:v>
                </c:pt>
                <c:pt idx="223">
                  <c:v>60.966250000000009</c:v>
                </c:pt>
                <c:pt idx="224">
                  <c:v>60.956666666666685</c:v>
                </c:pt>
                <c:pt idx="225">
                  <c:v>60.947083333333353</c:v>
                </c:pt>
                <c:pt idx="226">
                  <c:v>60.960416666666681</c:v>
                </c:pt>
                <c:pt idx="227">
                  <c:v>60.962916666666679</c:v>
                </c:pt>
                <c:pt idx="228">
                  <c:v>60.976666666666667</c:v>
                </c:pt>
                <c:pt idx="229">
                  <c:v>60.98458333333334</c:v>
                </c:pt>
                <c:pt idx="230">
                  <c:v>60.975833333333348</c:v>
                </c:pt>
                <c:pt idx="231">
                  <c:v>60.97291666666667</c:v>
                </c:pt>
                <c:pt idx="232">
                  <c:v>60.950833333333343</c:v>
                </c:pt>
                <c:pt idx="233">
                  <c:v>60.945416666666681</c:v>
                </c:pt>
                <c:pt idx="234">
                  <c:v>60.959166666666682</c:v>
                </c:pt>
                <c:pt idx="235">
                  <c:v>60.937916666666688</c:v>
                </c:pt>
                <c:pt idx="236">
                  <c:v>60.930833333333361</c:v>
                </c:pt>
                <c:pt idx="237">
                  <c:v>60.928750000000029</c:v>
                </c:pt>
                <c:pt idx="238">
                  <c:v>60.952500000000008</c:v>
                </c:pt>
                <c:pt idx="239">
                  <c:v>60.931666666666693</c:v>
                </c:pt>
                <c:pt idx="240">
                  <c:v>60.935000000000024</c:v>
                </c:pt>
                <c:pt idx="241">
                  <c:v>60.942083333333358</c:v>
                </c:pt>
                <c:pt idx="242">
                  <c:v>60.942083333333358</c:v>
                </c:pt>
                <c:pt idx="243">
                  <c:v>60.935416666666676</c:v>
                </c:pt>
                <c:pt idx="244">
                  <c:v>60.937083333333362</c:v>
                </c:pt>
                <c:pt idx="245">
                  <c:v>60.924166666666679</c:v>
                </c:pt>
                <c:pt idx="246">
                  <c:v>60.908750000000019</c:v>
                </c:pt>
                <c:pt idx="247">
                  <c:v>60.917083333333352</c:v>
                </c:pt>
                <c:pt idx="248">
                  <c:v>60.92291666666668</c:v>
                </c:pt>
                <c:pt idx="249">
                  <c:v>60.908750000000019</c:v>
                </c:pt>
                <c:pt idx="250">
                  <c:v>60.943750000000016</c:v>
                </c:pt>
                <c:pt idx="251">
                  <c:v>60.953750000000014</c:v>
                </c:pt>
                <c:pt idx="252">
                  <c:v>60.943333333333356</c:v>
                </c:pt>
                <c:pt idx="253">
                  <c:v>60.875000000000028</c:v>
                </c:pt>
                <c:pt idx="254">
                  <c:v>60.918333333333351</c:v>
                </c:pt>
                <c:pt idx="255">
                  <c:v>60.945000000000014</c:v>
                </c:pt>
                <c:pt idx="256">
                  <c:v>60.948333333333352</c:v>
                </c:pt>
                <c:pt idx="257">
                  <c:v>60.936666666666696</c:v>
                </c:pt>
                <c:pt idx="258">
                  <c:v>60.937083333333362</c:v>
                </c:pt>
                <c:pt idx="259">
                  <c:v>60.944166666666689</c:v>
                </c:pt>
                <c:pt idx="260">
                  <c:v>60.91375</c:v>
                </c:pt>
                <c:pt idx="261">
                  <c:v>60.910000000000004</c:v>
                </c:pt>
                <c:pt idx="262">
                  <c:v>60.932916666666692</c:v>
                </c:pt>
                <c:pt idx="263">
                  <c:v>60.914999999999999</c:v>
                </c:pt>
                <c:pt idx="264">
                  <c:v>60.898333333333319</c:v>
                </c:pt>
                <c:pt idx="265">
                  <c:v>60.827500000000008</c:v>
                </c:pt>
                <c:pt idx="266">
                  <c:v>60.894583333333337</c:v>
                </c:pt>
                <c:pt idx="267">
                  <c:v>60.875416666666666</c:v>
                </c:pt>
                <c:pt idx="268">
                  <c:v>60.908333333333339</c:v>
                </c:pt>
                <c:pt idx="269">
                  <c:v>60.910000000000004</c:v>
                </c:pt>
                <c:pt idx="270">
                  <c:v>60.908333333333324</c:v>
                </c:pt>
                <c:pt idx="271">
                  <c:v>60.893333333333338</c:v>
                </c:pt>
                <c:pt idx="272">
                  <c:v>60.880833333333321</c:v>
                </c:pt>
                <c:pt idx="273">
                  <c:v>60.827916666666674</c:v>
                </c:pt>
                <c:pt idx="274">
                  <c:v>60.883750000000013</c:v>
                </c:pt>
                <c:pt idx="275">
                  <c:v>60.906666666666688</c:v>
                </c:pt>
                <c:pt idx="276">
                  <c:v>60.921666666666674</c:v>
                </c:pt>
                <c:pt idx="277">
                  <c:v>60.916666666666664</c:v>
                </c:pt>
                <c:pt idx="278">
                  <c:v>60.839583333333337</c:v>
                </c:pt>
                <c:pt idx="279">
                  <c:v>60.898750000000014</c:v>
                </c:pt>
                <c:pt idx="280">
                  <c:v>60.907083333333333</c:v>
                </c:pt>
                <c:pt idx="281">
                  <c:v>60.842916666666675</c:v>
                </c:pt>
                <c:pt idx="282">
                  <c:v>60.702500000000015</c:v>
                </c:pt>
                <c:pt idx="283">
                  <c:v>60.81708333333335</c:v>
                </c:pt>
                <c:pt idx="284">
                  <c:v>60.926666666666677</c:v>
                </c:pt>
                <c:pt idx="285">
                  <c:v>60.903750000000009</c:v>
                </c:pt>
                <c:pt idx="286">
                  <c:v>60.920833333333348</c:v>
                </c:pt>
                <c:pt idx="287">
                  <c:v>60.858749999999993</c:v>
                </c:pt>
                <c:pt idx="288">
                  <c:v>60.287916666666682</c:v>
                </c:pt>
                <c:pt idx="289">
                  <c:v>60.128750000000004</c:v>
                </c:pt>
                <c:pt idx="290">
                  <c:v>59.920416666666661</c:v>
                </c:pt>
                <c:pt idx="291">
                  <c:v>60.188749999999999</c:v>
                </c:pt>
                <c:pt idx="292">
                  <c:v>60.597499999999989</c:v>
                </c:pt>
                <c:pt idx="293">
                  <c:v>60.897499999999987</c:v>
                </c:pt>
                <c:pt idx="294">
                  <c:v>60.632083333333334</c:v>
                </c:pt>
                <c:pt idx="295">
                  <c:v>59.61624999999998</c:v>
                </c:pt>
                <c:pt idx="296">
                  <c:v>59.212083333333332</c:v>
                </c:pt>
                <c:pt idx="297">
                  <c:v>59.270833333333336</c:v>
                </c:pt>
                <c:pt idx="298">
                  <c:v>59.419583333333343</c:v>
                </c:pt>
                <c:pt idx="299">
                  <c:v>59.552083333333343</c:v>
                </c:pt>
                <c:pt idx="300">
                  <c:v>59.397500000000001</c:v>
                </c:pt>
                <c:pt idx="301">
                  <c:v>59.181666666666665</c:v>
                </c:pt>
                <c:pt idx="302">
                  <c:v>59.199166666666663</c:v>
                </c:pt>
                <c:pt idx="303">
                  <c:v>59.20624999999999</c:v>
                </c:pt>
                <c:pt idx="304">
                  <c:v>59.698333333333323</c:v>
                </c:pt>
                <c:pt idx="305">
                  <c:v>59.60958333333334</c:v>
                </c:pt>
                <c:pt idx="306">
                  <c:v>60.09833333333335</c:v>
                </c:pt>
                <c:pt idx="307">
                  <c:v>60.758750000000013</c:v>
                </c:pt>
                <c:pt idx="308">
                  <c:v>60.903750000000002</c:v>
                </c:pt>
                <c:pt idx="309">
                  <c:v>60.734583333333326</c:v>
                </c:pt>
                <c:pt idx="310">
                  <c:v>60.235000000000007</c:v>
                </c:pt>
                <c:pt idx="311">
                  <c:v>59.538749999999993</c:v>
                </c:pt>
                <c:pt idx="312">
                  <c:v>59.241249999999987</c:v>
                </c:pt>
                <c:pt idx="313">
                  <c:v>59.183749999999996</c:v>
                </c:pt>
                <c:pt idx="314">
                  <c:v>59.206249999999983</c:v>
                </c:pt>
                <c:pt idx="315">
                  <c:v>59.229583333333331</c:v>
                </c:pt>
                <c:pt idx="316">
                  <c:v>59.208333333333336</c:v>
                </c:pt>
                <c:pt idx="317">
                  <c:v>59.204999999999991</c:v>
                </c:pt>
                <c:pt idx="318">
                  <c:v>59.620833333333344</c:v>
                </c:pt>
                <c:pt idx="319">
                  <c:v>59.297916666666659</c:v>
                </c:pt>
                <c:pt idx="320">
                  <c:v>59.417083333333331</c:v>
                </c:pt>
                <c:pt idx="321">
                  <c:v>59.203749999999992</c:v>
                </c:pt>
                <c:pt idx="322">
                  <c:v>59.192500000000003</c:v>
                </c:pt>
                <c:pt idx="323">
                  <c:v>59.145416666666655</c:v>
                </c:pt>
                <c:pt idx="324">
                  <c:v>59.139583333333327</c:v>
                </c:pt>
                <c:pt idx="325">
                  <c:v>59.18333333333333</c:v>
                </c:pt>
                <c:pt idx="326">
                  <c:v>59.157083333333325</c:v>
                </c:pt>
                <c:pt idx="327">
                  <c:v>59.278749999999995</c:v>
                </c:pt>
                <c:pt idx="328">
                  <c:v>59.168749999999989</c:v>
                </c:pt>
                <c:pt idx="329">
                  <c:v>59.228749999999998</c:v>
                </c:pt>
                <c:pt idx="330">
                  <c:v>59.198333333333302</c:v>
                </c:pt>
                <c:pt idx="331">
                  <c:v>59.136666666666677</c:v>
                </c:pt>
                <c:pt idx="332">
                  <c:v>59.15625</c:v>
                </c:pt>
                <c:pt idx="333">
                  <c:v>59.185833333333328</c:v>
                </c:pt>
                <c:pt idx="334">
                  <c:v>59.167916666666656</c:v>
                </c:pt>
                <c:pt idx="335">
                  <c:v>59.226250000000014</c:v>
                </c:pt>
                <c:pt idx="336">
                  <c:v>59.209166666666668</c:v>
                </c:pt>
                <c:pt idx="337">
                  <c:v>59.162083333333328</c:v>
                </c:pt>
                <c:pt idx="338">
                  <c:v>59.157083333333333</c:v>
                </c:pt>
                <c:pt idx="339">
                  <c:v>59.182499999999997</c:v>
                </c:pt>
                <c:pt idx="340">
                  <c:v>59.193333333333328</c:v>
                </c:pt>
                <c:pt idx="341">
                  <c:v>59.129166666666656</c:v>
                </c:pt>
                <c:pt idx="342">
                  <c:v>59.162083333333328</c:v>
                </c:pt>
                <c:pt idx="343">
                  <c:v>59.136666666666663</c:v>
                </c:pt>
                <c:pt idx="344">
                  <c:v>59.111249999999991</c:v>
                </c:pt>
                <c:pt idx="345">
                  <c:v>59.116250000000001</c:v>
                </c:pt>
                <c:pt idx="346">
                  <c:v>59.134166666666658</c:v>
                </c:pt>
                <c:pt idx="347">
                  <c:v>59.127916666666671</c:v>
                </c:pt>
                <c:pt idx="348">
                  <c:v>59.147500000000008</c:v>
                </c:pt>
                <c:pt idx="349">
                  <c:v>59.144166666666656</c:v>
                </c:pt>
                <c:pt idx="350">
                  <c:v>59.127499999999991</c:v>
                </c:pt>
                <c:pt idx="351">
                  <c:v>59.104166666666657</c:v>
                </c:pt>
                <c:pt idx="352">
                  <c:v>59.069583333333334</c:v>
                </c:pt>
                <c:pt idx="353">
                  <c:v>59.064999999999998</c:v>
                </c:pt>
                <c:pt idx="354">
                  <c:v>59.059999999999995</c:v>
                </c:pt>
                <c:pt idx="355">
                  <c:v>59.131250000000001</c:v>
                </c:pt>
                <c:pt idx="356">
                  <c:v>59.206249999999983</c:v>
                </c:pt>
                <c:pt idx="357">
                  <c:v>59.165833333333325</c:v>
                </c:pt>
                <c:pt idx="358">
                  <c:v>59.118749999999999</c:v>
                </c:pt>
                <c:pt idx="359">
                  <c:v>59.104999999999997</c:v>
                </c:pt>
                <c:pt idx="360">
                  <c:v>59.173749999999991</c:v>
                </c:pt>
                <c:pt idx="361">
                  <c:v>59.147916666666653</c:v>
                </c:pt>
                <c:pt idx="362">
                  <c:v>59.154166666666661</c:v>
                </c:pt>
                <c:pt idx="363">
                  <c:v>59.137499999999996</c:v>
                </c:pt>
                <c:pt idx="364">
                  <c:v>59.131666666666668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91952"/>
        <c:axId val="31260724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'CLW Working'!$K$46:$K$410</c15:sqref>
                        </c15:formulaRef>
                      </c:ext>
                    </c:extLst>
                    <c:numCache>
                      <c:formatCode>0.0</c:formatCode>
                      <c:ptCount val="365"/>
                      <c:pt idx="0">
                        <c:v>59.102916666666658</c:v>
                      </c:pt>
                      <c:pt idx="1">
                        <c:v>59.089166666666671</c:v>
                      </c:pt>
                      <c:pt idx="2">
                        <c:v>59.092500000000001</c:v>
                      </c:pt>
                      <c:pt idx="3">
                        <c:v>59.099166666666655</c:v>
                      </c:pt>
                      <c:pt idx="4">
                        <c:v>59.099583333333335</c:v>
                      </c:pt>
                      <c:pt idx="5">
                        <c:v>59.12041666666665</c:v>
                      </c:pt>
                      <c:pt idx="6">
                        <c:v>59.108749999999993</c:v>
                      </c:pt>
                      <c:pt idx="7">
                        <c:v>59.140416666666674</c:v>
                      </c:pt>
                      <c:pt idx="8">
                        <c:v>59.162916666666668</c:v>
                      </c:pt>
                      <c:pt idx="9">
                        <c:v>59.091249999999981</c:v>
                      </c:pt>
                      <c:pt idx="10">
                        <c:v>59.09249999999998</c:v>
                      </c:pt>
                      <c:pt idx="11">
                        <c:v>59.091249999999981</c:v>
                      </c:pt>
                      <c:pt idx="12">
                        <c:v>59.084999999999987</c:v>
                      </c:pt>
                      <c:pt idx="13">
                        <c:v>59.060416666666669</c:v>
                      </c:pt>
                      <c:pt idx="14">
                        <c:v>58.942499999999988</c:v>
                      </c:pt>
                      <c:pt idx="15">
                        <c:v>58.861666666666672</c:v>
                      </c:pt>
                      <c:pt idx="16">
                        <c:v>58.263333333333343</c:v>
                      </c:pt>
                      <c:pt idx="17">
                        <c:v>58.654166666666661</c:v>
                      </c:pt>
                      <c:pt idx="18">
                        <c:v>58.887499999999996</c:v>
                      </c:pt>
                      <c:pt idx="19">
                        <c:v>59.068749999999987</c:v>
                      </c:pt>
                      <c:pt idx="20">
                        <c:v>59.070833333333326</c:v>
                      </c:pt>
                      <c:pt idx="21">
                        <c:v>59.090833333333336</c:v>
                      </c:pt>
                      <c:pt idx="22">
                        <c:v>59.080833333333317</c:v>
                      </c:pt>
                      <c:pt idx="23">
                        <c:v>59.075416666666655</c:v>
                      </c:pt>
                      <c:pt idx="24">
                        <c:v>59.107083333333328</c:v>
                      </c:pt>
                      <c:pt idx="25">
                        <c:v>59.099583333333321</c:v>
                      </c:pt>
                      <c:pt idx="26">
                        <c:v>59.11166666666665</c:v>
                      </c:pt>
                      <c:pt idx="27">
                        <c:v>59.073333333333331</c:v>
                      </c:pt>
                      <c:pt idx="28">
                        <c:v>59.076666666666661</c:v>
                      </c:pt>
                      <c:pt idx="29">
                        <c:v>58.891666666666673</c:v>
                      </c:pt>
                      <c:pt idx="30">
                        <c:v>58.734583333333326</c:v>
                      </c:pt>
                      <c:pt idx="31">
                        <c:v>58.997499999999981</c:v>
                      </c:pt>
                      <c:pt idx="32">
                        <c:v>59.075416666666655</c:v>
                      </c:pt>
                      <c:pt idx="33">
                        <c:v>59.089166666666664</c:v>
                      </c:pt>
                      <c:pt idx="34">
                        <c:v>59.078749999999992</c:v>
                      </c:pt>
                      <c:pt idx="35">
                        <c:v>59.055833333333318</c:v>
                      </c:pt>
                      <c:pt idx="36">
                        <c:v>59.075833333333321</c:v>
                      </c:pt>
                      <c:pt idx="37">
                        <c:v>59.070833333333326</c:v>
                      </c:pt>
                      <c:pt idx="38">
                        <c:v>59.014166666666654</c:v>
                      </c:pt>
                      <c:pt idx="39">
                        <c:v>59.054583333333319</c:v>
                      </c:pt>
                      <c:pt idx="40">
                        <c:v>59.088749999999976</c:v>
                      </c:pt>
                      <c:pt idx="41">
                        <c:v>59.083333333333321</c:v>
                      </c:pt>
                      <c:pt idx="42">
                        <c:v>59.105416666666663</c:v>
                      </c:pt>
                      <c:pt idx="43">
                        <c:v>59.095833333333331</c:v>
                      </c:pt>
                      <c:pt idx="44">
                        <c:v>59.105416666666656</c:v>
                      </c:pt>
                      <c:pt idx="45">
                        <c:v>59.139166666666661</c:v>
                      </c:pt>
                      <c:pt idx="46">
                        <c:v>59.135833333333345</c:v>
                      </c:pt>
                      <c:pt idx="47">
                        <c:v>59.107499999999995</c:v>
                      </c:pt>
                      <c:pt idx="48">
                        <c:v>59.098749999999995</c:v>
                      </c:pt>
                      <c:pt idx="49">
                        <c:v>59.10416666666665</c:v>
                      </c:pt>
                      <c:pt idx="50">
                        <c:v>59.068333333333321</c:v>
                      </c:pt>
                      <c:pt idx="51">
                        <c:v>59.051666666666655</c:v>
                      </c:pt>
                      <c:pt idx="52">
                        <c:v>59.102083333333304</c:v>
                      </c:pt>
                      <c:pt idx="53">
                        <c:v>59.07708333333332</c:v>
                      </c:pt>
                      <c:pt idx="54">
                        <c:v>59.098750000000003</c:v>
                      </c:pt>
                      <c:pt idx="55">
                        <c:v>59.120416666666671</c:v>
                      </c:pt>
                      <c:pt idx="56">
                        <c:v>59.124166666666667</c:v>
                      </c:pt>
                      <c:pt idx="57">
                        <c:v>59.092916666666667</c:v>
                      </c:pt>
                      <c:pt idx="58">
                        <c:v>59.118750000000013</c:v>
                      </c:pt>
                      <c:pt idx="59">
                        <c:v>59.127916666666664</c:v>
                      </c:pt>
                      <c:pt idx="60">
                        <c:v>59.151666666666671</c:v>
                      </c:pt>
                      <c:pt idx="61">
                        <c:v>59.155000000000001</c:v>
                      </c:pt>
                      <c:pt idx="62">
                        <c:v>59.154166666666669</c:v>
                      </c:pt>
                      <c:pt idx="63">
                        <c:v>59.190416666666657</c:v>
                      </c:pt>
                      <c:pt idx="64">
                        <c:v>59.167916666666663</c:v>
                      </c:pt>
                      <c:pt idx="65">
                        <c:v>59.14041666666666</c:v>
                      </c:pt>
                      <c:pt idx="66">
                        <c:v>59.180416666666673</c:v>
                      </c:pt>
                      <c:pt idx="67">
                        <c:v>59.281666666666673</c:v>
                      </c:pt>
                      <c:pt idx="68">
                        <c:v>59.467500000000001</c:v>
                      </c:pt>
                      <c:pt idx="69">
                        <c:v>59.17208333333334</c:v>
                      </c:pt>
                      <c:pt idx="70">
                        <c:v>59.148333333333341</c:v>
                      </c:pt>
                      <c:pt idx="71">
                        <c:v>59.121249999999996</c:v>
                      </c:pt>
                      <c:pt idx="72">
                        <c:v>59.134999999999998</c:v>
                      </c:pt>
                      <c:pt idx="73">
                        <c:v>59.168333333333344</c:v>
                      </c:pt>
                      <c:pt idx="74">
                        <c:v>59.167083333333331</c:v>
                      </c:pt>
                      <c:pt idx="75">
                        <c:v>59.212916666666665</c:v>
                      </c:pt>
                      <c:pt idx="76">
                        <c:v>59.134583333333325</c:v>
                      </c:pt>
                      <c:pt idx="77">
                        <c:v>59.128333333333337</c:v>
                      </c:pt>
                      <c:pt idx="78">
                        <c:v>59.125833333333333</c:v>
                      </c:pt>
                      <c:pt idx="79">
                        <c:v>59.104583333333323</c:v>
                      </c:pt>
                      <c:pt idx="80">
                        <c:v>59.110833333333339</c:v>
                      </c:pt>
                      <c:pt idx="81">
                        <c:v>59.148750000000007</c:v>
                      </c:pt>
                      <c:pt idx="82">
                        <c:v>59.137083333333329</c:v>
                      </c:pt>
                      <c:pt idx="83">
                        <c:v>59.158333333333324</c:v>
                      </c:pt>
                      <c:pt idx="84">
                        <c:v>59.357500000000009</c:v>
                      </c:pt>
                      <c:pt idx="85">
                        <c:v>59.14500000000001</c:v>
                      </c:pt>
                      <c:pt idx="86">
                        <c:v>59.162083333333328</c:v>
                      </c:pt>
                      <c:pt idx="87">
                        <c:v>59.173750000000005</c:v>
                      </c:pt>
                      <c:pt idx="88">
                        <c:v>59.132083333333348</c:v>
                      </c:pt>
                      <c:pt idx="89">
                        <c:v>59.104583333333331</c:v>
                      </c:pt>
                      <c:pt idx="90">
                        <c:v>59.166666666666664</c:v>
                      </c:pt>
                      <c:pt idx="91">
                        <c:v>59.196666666666658</c:v>
                      </c:pt>
                      <c:pt idx="92">
                        <c:v>59.207500000000003</c:v>
                      </c:pt>
                      <c:pt idx="93">
                        <c:v>59.30333333333332</c:v>
                      </c:pt>
                      <c:pt idx="94">
                        <c:v>59.594166666666666</c:v>
                      </c:pt>
                      <c:pt idx="95">
                        <c:v>59.773333333333333</c:v>
                      </c:pt>
                      <c:pt idx="96">
                        <c:v>59.212499999999999</c:v>
                      </c:pt>
                      <c:pt idx="97">
                        <c:v>59.197500000000012</c:v>
                      </c:pt>
                      <c:pt idx="98">
                        <c:v>59.22</c:v>
                      </c:pt>
                      <c:pt idx="99">
                        <c:v>59.194166666666661</c:v>
                      </c:pt>
                      <c:pt idx="100">
                        <c:v>59.214583333333337</c:v>
                      </c:pt>
                      <c:pt idx="101">
                        <c:v>59.207083333333337</c:v>
                      </c:pt>
                      <c:pt idx="102">
                        <c:v>59.177500000000002</c:v>
                      </c:pt>
                      <c:pt idx="103">
                        <c:v>59.147083333333335</c:v>
                      </c:pt>
                      <c:pt idx="104">
                        <c:v>59.193333333333328</c:v>
                      </c:pt>
                      <c:pt idx="105">
                        <c:v>59.172500000000007</c:v>
                      </c:pt>
                      <c:pt idx="106">
                        <c:v>59.177499999999988</c:v>
                      </c:pt>
                      <c:pt idx="107">
                        <c:v>59.19666666666668</c:v>
                      </c:pt>
                      <c:pt idx="108">
                        <c:v>59.179166666666667</c:v>
                      </c:pt>
                      <c:pt idx="109">
                        <c:v>59.177499999999988</c:v>
                      </c:pt>
                      <c:pt idx="110">
                        <c:v>59.232083333333328</c:v>
                      </c:pt>
                      <c:pt idx="111">
                        <c:v>59.212083333333318</c:v>
                      </c:pt>
                      <c:pt idx="112">
                        <c:v>59.219166666666659</c:v>
                      </c:pt>
                      <c:pt idx="113">
                        <c:v>59.207083333333323</c:v>
                      </c:pt>
                      <c:pt idx="114">
                        <c:v>59.207916666666669</c:v>
                      </c:pt>
                      <c:pt idx="115">
                        <c:v>59.314999999999998</c:v>
                      </c:pt>
                      <c:pt idx="116">
                        <c:v>59.365833333333335</c:v>
                      </c:pt>
                      <c:pt idx="117">
                        <c:v>59.360833333333325</c:v>
                      </c:pt>
                      <c:pt idx="118">
                        <c:v>59.147083333333335</c:v>
                      </c:pt>
                      <c:pt idx="119">
                        <c:v>59.210833333333341</c:v>
                      </c:pt>
                      <c:pt idx="120">
                        <c:v>59.168749999999996</c:v>
                      </c:pt>
                      <c:pt idx="121">
                        <c:v>59.416666666666686</c:v>
                      </c:pt>
                      <c:pt idx="122">
                        <c:v>59.516250000000007</c:v>
                      </c:pt>
                      <c:pt idx="123">
                        <c:v>59.254166666666663</c:v>
                      </c:pt>
                      <c:pt idx="124">
                        <c:v>59.503333333333359</c:v>
                      </c:pt>
                      <c:pt idx="125">
                        <c:v>60.261250000000011</c:v>
                      </c:pt>
                      <c:pt idx="126">
                        <c:v>60.728750000000019</c:v>
                      </c:pt>
                      <c:pt idx="127">
                        <c:v>60.175416666666656</c:v>
                      </c:pt>
                      <c:pt idx="128">
                        <c:v>59.630833333333335</c:v>
                      </c:pt>
                      <c:pt idx="129">
                        <c:v>60.030833333333312</c:v>
                      </c:pt>
                      <c:pt idx="130">
                        <c:v>60.482916666666661</c:v>
                      </c:pt>
                      <c:pt idx="131">
                        <c:v>60.397916666666667</c:v>
                      </c:pt>
                      <c:pt idx="132">
                        <c:v>60.076249999999995</c:v>
                      </c:pt>
                      <c:pt idx="133">
                        <c:v>60.427083333333314</c:v>
                      </c:pt>
                      <c:pt idx="134">
                        <c:v>60.845000000000006</c:v>
                      </c:pt>
                      <c:pt idx="135">
                        <c:v>60.892499999999991</c:v>
                      </c:pt>
                      <c:pt idx="136">
                        <c:v>60.903333333333343</c:v>
                      </c:pt>
                      <c:pt idx="137">
                        <c:v>60.844166666666666</c:v>
                      </c:pt>
                      <c:pt idx="138">
                        <c:v>60.230416666666663</c:v>
                      </c:pt>
                      <c:pt idx="139">
                        <c:v>60.368333333333347</c:v>
                      </c:pt>
                      <c:pt idx="140">
                        <c:v>60.870000000000026</c:v>
                      </c:pt>
                      <c:pt idx="141">
                        <c:v>60.837916666666672</c:v>
                      </c:pt>
                      <c:pt idx="142">
                        <c:v>60.78041666666666</c:v>
                      </c:pt>
                      <c:pt idx="143">
                        <c:v>60.772500000000008</c:v>
                      </c:pt>
                      <c:pt idx="144">
                        <c:v>60.757916666666681</c:v>
                      </c:pt>
                      <c:pt idx="145">
                        <c:v>60.525416666666665</c:v>
                      </c:pt>
                      <c:pt idx="146">
                        <c:v>60.288333333333348</c:v>
                      </c:pt>
                      <c:pt idx="147">
                        <c:v>60.651250000000026</c:v>
                      </c:pt>
                      <c:pt idx="148">
                        <c:v>60.639166666666661</c:v>
                      </c:pt>
                      <c:pt idx="149">
                        <c:v>60.639166666666647</c:v>
                      </c:pt>
                      <c:pt idx="150">
                        <c:v>60.832499999999989</c:v>
                      </c:pt>
                      <c:pt idx="151">
                        <c:v>60.905416666666667</c:v>
                      </c:pt>
                      <c:pt idx="152">
                        <c:v>60.899583333333332</c:v>
                      </c:pt>
                      <c:pt idx="153">
                        <c:v>60.899583333333332</c:v>
                      </c:pt>
                      <c:pt idx="154">
                        <c:v>60.860416666666687</c:v>
                      </c:pt>
                      <c:pt idx="155">
                        <c:v>60.900833333333345</c:v>
                      </c:pt>
                      <c:pt idx="156">
                        <c:v>60.917916666666677</c:v>
                      </c:pt>
                      <c:pt idx="157">
                        <c:v>60.927916666666682</c:v>
                      </c:pt>
                      <c:pt idx="158">
                        <c:v>60.932500000000012</c:v>
                      </c:pt>
                      <c:pt idx="159">
                        <c:v>60.940416666666692</c:v>
                      </c:pt>
                      <c:pt idx="160">
                        <c:v>60.93875000000002</c:v>
                      </c:pt>
                      <c:pt idx="161">
                        <c:v>60.923333333333353</c:v>
                      </c:pt>
                      <c:pt idx="162">
                        <c:v>60.919166666666683</c:v>
                      </c:pt>
                      <c:pt idx="163">
                        <c:v>60.897500000000015</c:v>
                      </c:pt>
                      <c:pt idx="164">
                        <c:v>60.903750000000009</c:v>
                      </c:pt>
                      <c:pt idx="165">
                        <c:v>60.932916666666678</c:v>
                      </c:pt>
                      <c:pt idx="166">
                        <c:v>60.935000000000024</c:v>
                      </c:pt>
                      <c:pt idx="167">
                        <c:v>60.91541666666668</c:v>
                      </c:pt>
                      <c:pt idx="168">
                        <c:v>60.90750000000002</c:v>
                      </c:pt>
                      <c:pt idx="169">
                        <c:v>60.91500000000002</c:v>
                      </c:pt>
                      <c:pt idx="170">
                        <c:v>60.903750000000009</c:v>
                      </c:pt>
                      <c:pt idx="171">
                        <c:v>60.883333333333347</c:v>
                      </c:pt>
                      <c:pt idx="172">
                        <c:v>60.944583333333355</c:v>
                      </c:pt>
                      <c:pt idx="173">
                        <c:v>60.947916666666686</c:v>
                      </c:pt>
                      <c:pt idx="174">
                        <c:v>60.950416666666683</c:v>
                      </c:pt>
                      <c:pt idx="175">
                        <c:v>60.956250000000011</c:v>
                      </c:pt>
                      <c:pt idx="176">
                        <c:v>60.963750000000012</c:v>
                      </c:pt>
                      <c:pt idx="177">
                        <c:v>60.927916666666675</c:v>
                      </c:pt>
                      <c:pt idx="178">
                        <c:v>60.923750000000013</c:v>
                      </c:pt>
                      <c:pt idx="179">
                        <c:v>60.933750000000011</c:v>
                      </c:pt>
                      <c:pt idx="180">
                        <c:v>60.958333333333343</c:v>
                      </c:pt>
                      <c:pt idx="181">
                        <c:v>60.954166666666687</c:v>
                      </c:pt>
                      <c:pt idx="182">
                        <c:v>60.933750000000011</c:v>
                      </c:pt>
                      <c:pt idx="183">
                        <c:v>60.922916666666687</c:v>
                      </c:pt>
                      <c:pt idx="184">
                        <c:v>60.93208333333336</c:v>
                      </c:pt>
                      <c:pt idx="185">
                        <c:v>60.947083333333353</c:v>
                      </c:pt>
                      <c:pt idx="186">
                        <c:v>60.941250000000018</c:v>
                      </c:pt>
                      <c:pt idx="187">
                        <c:v>60.938333333333361</c:v>
                      </c:pt>
                      <c:pt idx="188">
                        <c:v>60.954583333333346</c:v>
                      </c:pt>
                      <c:pt idx="189">
                        <c:v>60.963333333333345</c:v>
                      </c:pt>
                      <c:pt idx="190">
                        <c:v>60.952916666666681</c:v>
                      </c:pt>
                      <c:pt idx="191">
                        <c:v>60.928333333333342</c:v>
                      </c:pt>
                      <c:pt idx="192">
                        <c:v>60.924583333333352</c:v>
                      </c:pt>
                      <c:pt idx="193">
                        <c:v>60.933750000000032</c:v>
                      </c:pt>
                      <c:pt idx="194">
                        <c:v>60.951250000000016</c:v>
                      </c:pt>
                      <c:pt idx="195">
                        <c:v>60.955833333333352</c:v>
                      </c:pt>
                      <c:pt idx="196">
                        <c:v>60.948750000000018</c:v>
                      </c:pt>
                      <c:pt idx="197">
                        <c:v>60.946666666666687</c:v>
                      </c:pt>
                      <c:pt idx="198">
                        <c:v>60.95083333333335</c:v>
                      </c:pt>
                      <c:pt idx="199">
                        <c:v>60.950416666666683</c:v>
                      </c:pt>
                      <c:pt idx="200">
                        <c:v>60.940416666666692</c:v>
                      </c:pt>
                      <c:pt idx="201">
                        <c:v>60.921666666666681</c:v>
                      </c:pt>
                      <c:pt idx="202">
                        <c:v>60.926666666666698</c:v>
                      </c:pt>
                      <c:pt idx="203">
                        <c:v>60.93208333333336</c:v>
                      </c:pt>
                      <c:pt idx="204">
                        <c:v>60.945000000000014</c:v>
                      </c:pt>
                      <c:pt idx="205">
                        <c:v>60.967083333333335</c:v>
                      </c:pt>
                      <c:pt idx="206">
                        <c:v>60.970000000000006</c:v>
                      </c:pt>
                      <c:pt idx="207">
                        <c:v>60.953750000000021</c:v>
                      </c:pt>
                      <c:pt idx="208">
                        <c:v>60.951666666666682</c:v>
                      </c:pt>
                      <c:pt idx="209">
                        <c:v>60.942500000000024</c:v>
                      </c:pt>
                      <c:pt idx="210">
                        <c:v>60.936666666666689</c:v>
                      </c:pt>
                      <c:pt idx="211">
                        <c:v>60.927916666666682</c:v>
                      </c:pt>
                      <c:pt idx="212">
                        <c:v>60.937500000000021</c:v>
                      </c:pt>
                      <c:pt idx="213">
                        <c:v>60.948750000000018</c:v>
                      </c:pt>
                      <c:pt idx="214">
                        <c:v>60.966250000000009</c:v>
                      </c:pt>
                      <c:pt idx="215">
                        <c:v>60.973750000000003</c:v>
                      </c:pt>
                      <c:pt idx="216">
                        <c:v>60.962916666666679</c:v>
                      </c:pt>
                      <c:pt idx="217">
                        <c:v>60.946666666666687</c:v>
                      </c:pt>
                      <c:pt idx="218">
                        <c:v>60.935000000000024</c:v>
                      </c:pt>
                      <c:pt idx="219">
                        <c:v>60.948333333333331</c:v>
                      </c:pt>
                      <c:pt idx="220">
                        <c:v>60.965833333333357</c:v>
                      </c:pt>
                      <c:pt idx="221">
                        <c:v>60.962083333333347</c:v>
                      </c:pt>
                      <c:pt idx="222">
                        <c:v>60.95083333333335</c:v>
                      </c:pt>
                      <c:pt idx="223">
                        <c:v>60.945000000000022</c:v>
                      </c:pt>
                      <c:pt idx="224">
                        <c:v>60.936250000000022</c:v>
                      </c:pt>
                      <c:pt idx="225">
                        <c:v>60.920833333333348</c:v>
                      </c:pt>
                      <c:pt idx="226">
                        <c:v>60.936250000000008</c:v>
                      </c:pt>
                      <c:pt idx="227">
                        <c:v>60.945000000000022</c:v>
                      </c:pt>
                      <c:pt idx="228">
                        <c:v>60.957083333333344</c:v>
                      </c:pt>
                      <c:pt idx="229">
                        <c:v>60.97291666666667</c:v>
                      </c:pt>
                      <c:pt idx="230">
                        <c:v>60.959583333333349</c:v>
                      </c:pt>
                      <c:pt idx="231">
                        <c:v>60.955416666666679</c:v>
                      </c:pt>
                      <c:pt idx="232">
                        <c:v>60.934166666666677</c:v>
                      </c:pt>
                      <c:pt idx="233">
                        <c:v>60.925416666666685</c:v>
                      </c:pt>
                      <c:pt idx="234">
                        <c:v>60.938333333333361</c:v>
                      </c:pt>
                      <c:pt idx="235">
                        <c:v>60.901666666666678</c:v>
                      </c:pt>
                      <c:pt idx="236">
                        <c:v>60.900000000000006</c:v>
                      </c:pt>
                      <c:pt idx="237">
                        <c:v>60.90208333333333</c:v>
                      </c:pt>
                      <c:pt idx="238">
                        <c:v>60.941250000000004</c:v>
                      </c:pt>
                      <c:pt idx="239">
                        <c:v>60.911666666666683</c:v>
                      </c:pt>
                      <c:pt idx="240">
                        <c:v>60.916666666666679</c:v>
                      </c:pt>
                      <c:pt idx="241">
                        <c:v>60.929583333333348</c:v>
                      </c:pt>
                      <c:pt idx="242">
                        <c:v>60.909166666666692</c:v>
                      </c:pt>
                      <c:pt idx="243">
                        <c:v>60.920833333333348</c:v>
                      </c:pt>
                      <c:pt idx="244">
                        <c:v>60.911666666666669</c:v>
                      </c:pt>
                      <c:pt idx="245">
                        <c:v>60.912083333333328</c:v>
                      </c:pt>
                      <c:pt idx="246">
                        <c:v>60.896666666666697</c:v>
                      </c:pt>
                      <c:pt idx="247">
                        <c:v>60.902500000000011</c:v>
                      </c:pt>
                      <c:pt idx="248">
                        <c:v>60.918333333333329</c:v>
                      </c:pt>
                      <c:pt idx="249">
                        <c:v>60.872916666666676</c:v>
                      </c:pt>
                      <c:pt idx="250">
                        <c:v>60.936666666666675</c:v>
                      </c:pt>
                      <c:pt idx="251">
                        <c:v>60.933333333333344</c:v>
                      </c:pt>
                      <c:pt idx="252">
                        <c:v>60.912916666666682</c:v>
                      </c:pt>
                      <c:pt idx="253">
                        <c:v>60.822916666666664</c:v>
                      </c:pt>
                      <c:pt idx="254">
                        <c:v>60.909583333333359</c:v>
                      </c:pt>
                      <c:pt idx="255">
                        <c:v>60.935000000000024</c:v>
                      </c:pt>
                      <c:pt idx="256">
                        <c:v>60.939583333333353</c:v>
                      </c:pt>
                      <c:pt idx="257">
                        <c:v>60.914583333333347</c:v>
                      </c:pt>
                      <c:pt idx="258">
                        <c:v>60.89708333333332</c:v>
                      </c:pt>
                      <c:pt idx="259">
                        <c:v>60.917916666666684</c:v>
                      </c:pt>
                      <c:pt idx="260">
                        <c:v>60.896249999999988</c:v>
                      </c:pt>
                      <c:pt idx="261">
                        <c:v>60.91166666666669</c:v>
                      </c:pt>
                      <c:pt idx="262">
                        <c:v>60.906250000000021</c:v>
                      </c:pt>
                      <c:pt idx="263">
                        <c:v>60.902500000000003</c:v>
                      </c:pt>
                      <c:pt idx="264">
                        <c:v>60.804166666666667</c:v>
                      </c:pt>
                      <c:pt idx="265">
                        <c:v>60.624583333333334</c:v>
                      </c:pt>
                      <c:pt idx="266">
                        <c:v>60.819166666666682</c:v>
                      </c:pt>
                      <c:pt idx="267">
                        <c:v>60.630000000000017</c:v>
                      </c:pt>
                      <c:pt idx="268">
                        <c:v>60.641249999999978</c:v>
                      </c:pt>
                      <c:pt idx="269">
                        <c:v>60.891250000000007</c:v>
                      </c:pt>
                      <c:pt idx="270">
                        <c:v>60.915833333333346</c:v>
                      </c:pt>
                      <c:pt idx="271">
                        <c:v>60.703333333333326</c:v>
                      </c:pt>
                      <c:pt idx="272">
                        <c:v>60.471666666666664</c:v>
                      </c:pt>
                      <c:pt idx="273">
                        <c:v>60.452499999999986</c:v>
                      </c:pt>
                      <c:pt idx="274">
                        <c:v>60.665416666666658</c:v>
                      </c:pt>
                      <c:pt idx="275">
                        <c:v>60.890416666666674</c:v>
                      </c:pt>
                      <c:pt idx="276">
                        <c:v>60.904999999999994</c:v>
                      </c:pt>
                      <c:pt idx="277">
                        <c:v>60.810833333333328</c:v>
                      </c:pt>
                      <c:pt idx="278">
                        <c:v>60.55916666666667</c:v>
                      </c:pt>
                      <c:pt idx="279">
                        <c:v>60.688333333333354</c:v>
                      </c:pt>
                      <c:pt idx="280">
                        <c:v>60.867916666666652</c:v>
                      </c:pt>
                      <c:pt idx="281">
                        <c:v>60.59791666666667</c:v>
                      </c:pt>
                      <c:pt idx="282">
                        <c:v>60.347499999999989</c:v>
                      </c:pt>
                      <c:pt idx="283">
                        <c:v>60.52208333333332</c:v>
                      </c:pt>
                      <c:pt idx="284">
                        <c:v>60.741249999999987</c:v>
                      </c:pt>
                      <c:pt idx="285">
                        <c:v>60.845000000000006</c:v>
                      </c:pt>
                      <c:pt idx="286">
                        <c:v>60.916250000000012</c:v>
                      </c:pt>
                      <c:pt idx="287">
                        <c:v>60.644583333333337</c:v>
                      </c:pt>
                      <c:pt idx="288">
                        <c:v>59.866250000000029</c:v>
                      </c:pt>
                      <c:pt idx="289">
                        <c:v>59.650000000000006</c:v>
                      </c:pt>
                      <c:pt idx="290">
                        <c:v>59.427500000000002</c:v>
                      </c:pt>
                      <c:pt idx="291">
                        <c:v>59.507916666666659</c:v>
                      </c:pt>
                      <c:pt idx="292">
                        <c:v>59.830833333333345</c:v>
                      </c:pt>
                      <c:pt idx="293">
                        <c:v>60.54666666666666</c:v>
                      </c:pt>
                      <c:pt idx="294">
                        <c:v>59.952499999999993</c:v>
                      </c:pt>
                      <c:pt idx="295">
                        <c:v>59.264166666666661</c:v>
                      </c:pt>
                      <c:pt idx="296">
                        <c:v>59.162500000000001</c:v>
                      </c:pt>
                      <c:pt idx="297">
                        <c:v>59.17833333333332</c:v>
                      </c:pt>
                      <c:pt idx="298">
                        <c:v>59.170416666666654</c:v>
                      </c:pt>
                      <c:pt idx="299">
                        <c:v>59.158333333333339</c:v>
                      </c:pt>
                      <c:pt idx="300">
                        <c:v>59.195416666666659</c:v>
                      </c:pt>
                      <c:pt idx="301">
                        <c:v>59.149166666666673</c:v>
                      </c:pt>
                      <c:pt idx="302">
                        <c:v>59.146249999999988</c:v>
                      </c:pt>
                      <c:pt idx="303">
                        <c:v>59.167916666666663</c:v>
                      </c:pt>
                      <c:pt idx="304">
                        <c:v>59.219583333333333</c:v>
                      </c:pt>
                      <c:pt idx="305">
                        <c:v>59.217500000000001</c:v>
                      </c:pt>
                      <c:pt idx="306">
                        <c:v>59.515416666666653</c:v>
                      </c:pt>
                      <c:pt idx="307">
                        <c:v>60.029583333333328</c:v>
                      </c:pt>
                      <c:pt idx="308">
                        <c:v>60.430833333333339</c:v>
                      </c:pt>
                      <c:pt idx="309">
                        <c:v>60.225833333333348</c:v>
                      </c:pt>
                      <c:pt idx="310">
                        <c:v>59.699999999999996</c:v>
                      </c:pt>
                      <c:pt idx="311">
                        <c:v>59.184583333333329</c:v>
                      </c:pt>
                      <c:pt idx="312">
                        <c:v>59.158333333333331</c:v>
                      </c:pt>
                      <c:pt idx="313">
                        <c:v>59.148333333333333</c:v>
                      </c:pt>
                      <c:pt idx="314">
                        <c:v>59.137916666666676</c:v>
                      </c:pt>
                      <c:pt idx="315">
                        <c:v>59.146666666666668</c:v>
                      </c:pt>
                      <c:pt idx="316">
                        <c:v>59.193749999999987</c:v>
                      </c:pt>
                      <c:pt idx="317">
                        <c:v>59.193749999999987</c:v>
                      </c:pt>
                      <c:pt idx="318">
                        <c:v>59.260416666666664</c:v>
                      </c:pt>
                      <c:pt idx="319">
                        <c:v>59.194999999999993</c:v>
                      </c:pt>
                      <c:pt idx="320">
                        <c:v>59.216666666666669</c:v>
                      </c:pt>
                      <c:pt idx="321">
                        <c:v>59.167083333333331</c:v>
                      </c:pt>
                      <c:pt idx="322">
                        <c:v>59.133749999999992</c:v>
                      </c:pt>
                      <c:pt idx="323">
                        <c:v>59.105833333333322</c:v>
                      </c:pt>
                      <c:pt idx="324">
                        <c:v>59.104166666666679</c:v>
                      </c:pt>
                      <c:pt idx="325">
                        <c:v>59.122500000000002</c:v>
                      </c:pt>
                      <c:pt idx="326">
                        <c:v>59.142916666666657</c:v>
                      </c:pt>
                      <c:pt idx="327">
                        <c:v>59.165833333333332</c:v>
                      </c:pt>
                      <c:pt idx="328">
                        <c:v>59.139583333333327</c:v>
                      </c:pt>
                      <c:pt idx="329">
                        <c:v>59.153750000000002</c:v>
                      </c:pt>
                      <c:pt idx="330">
                        <c:v>59.152499999999996</c:v>
                      </c:pt>
                      <c:pt idx="331">
                        <c:v>59.106666666666662</c:v>
                      </c:pt>
                      <c:pt idx="332">
                        <c:v>59.107499999999987</c:v>
                      </c:pt>
                      <c:pt idx="333">
                        <c:v>59.118749999999977</c:v>
                      </c:pt>
                      <c:pt idx="334">
                        <c:v>59.106249999999996</c:v>
                      </c:pt>
                      <c:pt idx="335">
                        <c:v>59.150416666666672</c:v>
                      </c:pt>
                      <c:pt idx="336">
                        <c:v>59.144583333333337</c:v>
                      </c:pt>
                      <c:pt idx="337">
                        <c:v>59.126666666666672</c:v>
                      </c:pt>
                      <c:pt idx="338">
                        <c:v>59.1175</c:v>
                      </c:pt>
                      <c:pt idx="339">
                        <c:v>59.122083333333336</c:v>
                      </c:pt>
                      <c:pt idx="340">
                        <c:v>59.126249999999999</c:v>
                      </c:pt>
                      <c:pt idx="341">
                        <c:v>59.142916666666679</c:v>
                      </c:pt>
                      <c:pt idx="342">
                        <c:v>59.110416666666652</c:v>
                      </c:pt>
                      <c:pt idx="343">
                        <c:v>59.092916666666646</c:v>
                      </c:pt>
                      <c:pt idx="344">
                        <c:v>59.079583333333325</c:v>
                      </c:pt>
                      <c:pt idx="345">
                        <c:v>59.087083333333318</c:v>
                      </c:pt>
                      <c:pt idx="346">
                        <c:v>59.090833333333315</c:v>
                      </c:pt>
                      <c:pt idx="347">
                        <c:v>59.093333333333305</c:v>
                      </c:pt>
                      <c:pt idx="348">
                        <c:v>59.095416666666644</c:v>
                      </c:pt>
                      <c:pt idx="349">
                        <c:v>59.08458333333332</c:v>
                      </c:pt>
                      <c:pt idx="350">
                        <c:v>59.10499999999999</c:v>
                      </c:pt>
                      <c:pt idx="351">
                        <c:v>59.070416666666652</c:v>
                      </c:pt>
                      <c:pt idx="352">
                        <c:v>59.043749999999996</c:v>
                      </c:pt>
                      <c:pt idx="353">
                        <c:v>59.0075</c:v>
                      </c:pt>
                      <c:pt idx="354">
                        <c:v>58.95999999999998</c:v>
                      </c:pt>
                      <c:pt idx="355">
                        <c:v>59.088749999999983</c:v>
                      </c:pt>
                      <c:pt idx="356">
                        <c:v>59.13041666666664</c:v>
                      </c:pt>
                      <c:pt idx="357">
                        <c:v>59.107916666666682</c:v>
                      </c:pt>
                      <c:pt idx="358">
                        <c:v>59.09583333333331</c:v>
                      </c:pt>
                      <c:pt idx="359">
                        <c:v>59.08124999999999</c:v>
                      </c:pt>
                      <c:pt idx="360">
                        <c:v>59.106666666666676</c:v>
                      </c:pt>
                      <c:pt idx="361">
                        <c:v>59.09708333333333</c:v>
                      </c:pt>
                      <c:pt idx="362">
                        <c:v>59.114583333333314</c:v>
                      </c:pt>
                      <c:pt idx="363">
                        <c:v>59.08458333333332</c:v>
                      </c:pt>
                      <c:pt idx="364">
                        <c:v>59.087083333333318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2"/>
                <c:order val="2"/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'CLW Working'!$L$46:$L$410</c15:sqref>
                        </c15:formulaRef>
                      </c:ext>
                    </c:extLst>
                    <c:numCache>
                      <c:formatCode>0.0</c:formatCode>
                      <c:ptCount val="365"/>
                      <c:pt idx="0">
                        <c:v>59.146249999999988</c:v>
                      </c:pt>
                      <c:pt idx="1">
                        <c:v>59.135000000000012</c:v>
                      </c:pt>
                      <c:pt idx="2">
                        <c:v>59.138333333333328</c:v>
                      </c:pt>
                      <c:pt idx="3">
                        <c:v>59.162083333333335</c:v>
                      </c:pt>
                      <c:pt idx="4">
                        <c:v>59.148333333333333</c:v>
                      </c:pt>
                      <c:pt idx="5">
                        <c:v>59.175416666666671</c:v>
                      </c:pt>
                      <c:pt idx="6">
                        <c:v>59.157083333333333</c:v>
                      </c:pt>
                      <c:pt idx="7">
                        <c:v>59.197916666666664</c:v>
                      </c:pt>
                      <c:pt idx="8">
                        <c:v>59.220833333333331</c:v>
                      </c:pt>
                      <c:pt idx="9">
                        <c:v>59.150416666666665</c:v>
                      </c:pt>
                      <c:pt idx="10">
                        <c:v>59.15625</c:v>
                      </c:pt>
                      <c:pt idx="11">
                        <c:v>59.142083333333339</c:v>
                      </c:pt>
                      <c:pt idx="12">
                        <c:v>59.148333333333341</c:v>
                      </c:pt>
                      <c:pt idx="13">
                        <c:v>59.106666666666662</c:v>
                      </c:pt>
                      <c:pt idx="14">
                        <c:v>59.069583333333327</c:v>
                      </c:pt>
                      <c:pt idx="15">
                        <c:v>59.009583333333332</c:v>
                      </c:pt>
                      <c:pt idx="16">
                        <c:v>58.957916666666669</c:v>
                      </c:pt>
                      <c:pt idx="17">
                        <c:v>59.032916666666658</c:v>
                      </c:pt>
                      <c:pt idx="18">
                        <c:v>59.053750000000001</c:v>
                      </c:pt>
                      <c:pt idx="19">
                        <c:v>59.108749999999993</c:v>
                      </c:pt>
                      <c:pt idx="20">
                        <c:v>59.116666666666667</c:v>
                      </c:pt>
                      <c:pt idx="21">
                        <c:v>59.141666666666673</c:v>
                      </c:pt>
                      <c:pt idx="22">
                        <c:v>59.131250000000001</c:v>
                      </c:pt>
                      <c:pt idx="23">
                        <c:v>59.12083333333333</c:v>
                      </c:pt>
                      <c:pt idx="24">
                        <c:v>59.157083333333333</c:v>
                      </c:pt>
                      <c:pt idx="25">
                        <c:v>59.153749999999995</c:v>
                      </c:pt>
                      <c:pt idx="26">
                        <c:v>59.162083333333335</c:v>
                      </c:pt>
                      <c:pt idx="27">
                        <c:v>59.123749999999994</c:v>
                      </c:pt>
                      <c:pt idx="28">
                        <c:v>59.137499999999989</c:v>
                      </c:pt>
                      <c:pt idx="29">
                        <c:v>59.000833333333333</c:v>
                      </c:pt>
                      <c:pt idx="30">
                        <c:v>59.032500000000006</c:v>
                      </c:pt>
                      <c:pt idx="31">
                        <c:v>59.082499999999989</c:v>
                      </c:pt>
                      <c:pt idx="32">
                        <c:v>59.116666666666667</c:v>
                      </c:pt>
                      <c:pt idx="33">
                        <c:v>59.142083333333325</c:v>
                      </c:pt>
                      <c:pt idx="34">
                        <c:v>59.12833333333333</c:v>
                      </c:pt>
                      <c:pt idx="35">
                        <c:v>59.09041666666667</c:v>
                      </c:pt>
                      <c:pt idx="36">
                        <c:v>59.116666666666674</c:v>
                      </c:pt>
                      <c:pt idx="37">
                        <c:v>59.118333333333318</c:v>
                      </c:pt>
                      <c:pt idx="38">
                        <c:v>59.07791666666666</c:v>
                      </c:pt>
                      <c:pt idx="39">
                        <c:v>59.080416666666672</c:v>
                      </c:pt>
                      <c:pt idx="40">
                        <c:v>59.122083333333336</c:v>
                      </c:pt>
                      <c:pt idx="41">
                        <c:v>59.125</c:v>
                      </c:pt>
                      <c:pt idx="42">
                        <c:v>59.138333333333343</c:v>
                      </c:pt>
                      <c:pt idx="43">
                        <c:v>59.140416666666681</c:v>
                      </c:pt>
                      <c:pt idx="44">
                        <c:v>59.15708333333334</c:v>
                      </c:pt>
                      <c:pt idx="45">
                        <c:v>59.180416666666666</c:v>
                      </c:pt>
                      <c:pt idx="46">
                        <c:v>59.185833333333335</c:v>
                      </c:pt>
                      <c:pt idx="47">
                        <c:v>59.168333333333329</c:v>
                      </c:pt>
                      <c:pt idx="48">
                        <c:v>59.173750000000005</c:v>
                      </c:pt>
                      <c:pt idx="49">
                        <c:v>59.171249999999993</c:v>
                      </c:pt>
                      <c:pt idx="50">
                        <c:v>59.1175</c:v>
                      </c:pt>
                      <c:pt idx="51">
                        <c:v>59.087499999999999</c:v>
                      </c:pt>
                      <c:pt idx="52">
                        <c:v>59.145833333333321</c:v>
                      </c:pt>
                      <c:pt idx="53">
                        <c:v>59.128749999999997</c:v>
                      </c:pt>
                      <c:pt idx="54">
                        <c:v>59.162916666666682</c:v>
                      </c:pt>
                      <c:pt idx="55">
                        <c:v>59.178750000000001</c:v>
                      </c:pt>
                      <c:pt idx="56">
                        <c:v>59.174166666666672</c:v>
                      </c:pt>
                      <c:pt idx="57">
                        <c:v>59.146250000000009</c:v>
                      </c:pt>
                      <c:pt idx="58">
                        <c:v>59.177083333333336</c:v>
                      </c:pt>
                      <c:pt idx="59">
                        <c:v>59.183333333333337</c:v>
                      </c:pt>
                      <c:pt idx="60">
                        <c:v>59.159583333333323</c:v>
                      </c:pt>
                      <c:pt idx="61">
                        <c:v>59.22291666666667</c:v>
                      </c:pt>
                      <c:pt idx="62">
                        <c:v>59.21458333333333</c:v>
                      </c:pt>
                      <c:pt idx="63">
                        <c:v>59.28</c:v>
                      </c:pt>
                      <c:pt idx="64">
                        <c:v>59.219166666666673</c:v>
                      </c:pt>
                      <c:pt idx="65">
                        <c:v>59.213333333333331</c:v>
                      </c:pt>
                      <c:pt idx="66">
                        <c:v>59.169583333333328</c:v>
                      </c:pt>
                      <c:pt idx="67">
                        <c:v>59.348333333333329</c:v>
                      </c:pt>
                      <c:pt idx="68">
                        <c:v>59.505833333333328</c:v>
                      </c:pt>
                      <c:pt idx="69">
                        <c:v>59.214999999999996</c:v>
                      </c:pt>
                      <c:pt idx="70">
                        <c:v>59.219583333333333</c:v>
                      </c:pt>
                      <c:pt idx="71">
                        <c:v>59.180833333333332</c:v>
                      </c:pt>
                      <c:pt idx="72">
                        <c:v>59.186666666666667</c:v>
                      </c:pt>
                      <c:pt idx="73">
                        <c:v>59.21125</c:v>
                      </c:pt>
                      <c:pt idx="74">
                        <c:v>59.184583333333343</c:v>
                      </c:pt>
                      <c:pt idx="75">
                        <c:v>59.222500000000004</c:v>
                      </c:pt>
                      <c:pt idx="76">
                        <c:v>59.196249999999999</c:v>
                      </c:pt>
                      <c:pt idx="77">
                        <c:v>59.189166666666665</c:v>
                      </c:pt>
                      <c:pt idx="78">
                        <c:v>59.182916666666671</c:v>
                      </c:pt>
                      <c:pt idx="79">
                        <c:v>59.164583333333326</c:v>
                      </c:pt>
                      <c:pt idx="80">
                        <c:v>59.19</c:v>
                      </c:pt>
                      <c:pt idx="81">
                        <c:v>59.177916666666654</c:v>
                      </c:pt>
                      <c:pt idx="82">
                        <c:v>59.212916666666651</c:v>
                      </c:pt>
                      <c:pt idx="83">
                        <c:v>59.230833333333329</c:v>
                      </c:pt>
                      <c:pt idx="84">
                        <c:v>59.325416666666662</c:v>
                      </c:pt>
                      <c:pt idx="85">
                        <c:v>59.213750000000005</c:v>
                      </c:pt>
                      <c:pt idx="86">
                        <c:v>59.221250000000005</c:v>
                      </c:pt>
                      <c:pt idx="87">
                        <c:v>59.22999999999999</c:v>
                      </c:pt>
                      <c:pt idx="88">
                        <c:v>59.181666666666665</c:v>
                      </c:pt>
                      <c:pt idx="89">
                        <c:v>59.168333333333344</c:v>
                      </c:pt>
                      <c:pt idx="90">
                        <c:v>59.179999999999986</c:v>
                      </c:pt>
                      <c:pt idx="91">
                        <c:v>59.220833333333339</c:v>
                      </c:pt>
                      <c:pt idx="92">
                        <c:v>59.178749999999987</c:v>
                      </c:pt>
                      <c:pt idx="93">
                        <c:v>59.309583333333336</c:v>
                      </c:pt>
                      <c:pt idx="94">
                        <c:v>59.595833333333324</c:v>
                      </c:pt>
                      <c:pt idx="95">
                        <c:v>59.817083333333336</c:v>
                      </c:pt>
                      <c:pt idx="96">
                        <c:v>59.252083333333353</c:v>
                      </c:pt>
                      <c:pt idx="97">
                        <c:v>59.267916666666672</c:v>
                      </c:pt>
                      <c:pt idx="98">
                        <c:v>59.195833333333347</c:v>
                      </c:pt>
                      <c:pt idx="99">
                        <c:v>59.224166666666669</c:v>
                      </c:pt>
                      <c:pt idx="100">
                        <c:v>59.266250000000007</c:v>
                      </c:pt>
                      <c:pt idx="101">
                        <c:v>59.217500000000001</c:v>
                      </c:pt>
                      <c:pt idx="102">
                        <c:v>59.214999999999996</c:v>
                      </c:pt>
                      <c:pt idx="103">
                        <c:v>59.214999999999982</c:v>
                      </c:pt>
                      <c:pt idx="104">
                        <c:v>59.275833333333338</c:v>
                      </c:pt>
                      <c:pt idx="105">
                        <c:v>59.213333333333331</c:v>
                      </c:pt>
                      <c:pt idx="106">
                        <c:v>59.133749999999971</c:v>
                      </c:pt>
                      <c:pt idx="107">
                        <c:v>59.237083333333324</c:v>
                      </c:pt>
                      <c:pt idx="108">
                        <c:v>59.193333333333328</c:v>
                      </c:pt>
                      <c:pt idx="109">
                        <c:v>59.244583333333345</c:v>
                      </c:pt>
                      <c:pt idx="110">
                        <c:v>59.219166666666666</c:v>
                      </c:pt>
                      <c:pt idx="111">
                        <c:v>59.318749999999994</c:v>
                      </c:pt>
                      <c:pt idx="112">
                        <c:v>59.315833333333337</c:v>
                      </c:pt>
                      <c:pt idx="113">
                        <c:v>59.240000000000016</c:v>
                      </c:pt>
                      <c:pt idx="114">
                        <c:v>59.262916666666662</c:v>
                      </c:pt>
                      <c:pt idx="115">
                        <c:v>59.485833333333339</c:v>
                      </c:pt>
                      <c:pt idx="116">
                        <c:v>59.542916666666656</c:v>
                      </c:pt>
                      <c:pt idx="117">
                        <c:v>59.429166666666667</c:v>
                      </c:pt>
                      <c:pt idx="118">
                        <c:v>59.216250000000002</c:v>
                      </c:pt>
                      <c:pt idx="119">
                        <c:v>59.322916666666664</c:v>
                      </c:pt>
                      <c:pt idx="120">
                        <c:v>59.222916666666691</c:v>
                      </c:pt>
                      <c:pt idx="121">
                        <c:v>59.420833333333348</c:v>
                      </c:pt>
                      <c:pt idx="122">
                        <c:v>59.584999999999987</c:v>
                      </c:pt>
                      <c:pt idx="123">
                        <c:v>59.45624999999999</c:v>
                      </c:pt>
                      <c:pt idx="124">
                        <c:v>59.620416666666642</c:v>
                      </c:pt>
                      <c:pt idx="125">
                        <c:v>60.318333333333349</c:v>
                      </c:pt>
                      <c:pt idx="126">
                        <c:v>60.684166666666648</c:v>
                      </c:pt>
                      <c:pt idx="127">
                        <c:v>60.217500000000008</c:v>
                      </c:pt>
                      <c:pt idx="128">
                        <c:v>59.798333333333318</c:v>
                      </c:pt>
                      <c:pt idx="129">
                        <c:v>60.178750000000001</c:v>
                      </c:pt>
                      <c:pt idx="130">
                        <c:v>60.551250000000003</c:v>
                      </c:pt>
                      <c:pt idx="131">
                        <c:v>60.487916666666671</c:v>
                      </c:pt>
                      <c:pt idx="132">
                        <c:v>60.231249999999996</c:v>
                      </c:pt>
                      <c:pt idx="133">
                        <c:v>60.541666666666686</c:v>
                      </c:pt>
                      <c:pt idx="134">
                        <c:v>60.822916666666679</c:v>
                      </c:pt>
                      <c:pt idx="135">
                        <c:v>60.904166666666676</c:v>
                      </c:pt>
                      <c:pt idx="136">
                        <c:v>60.884583333333332</c:v>
                      </c:pt>
                      <c:pt idx="137">
                        <c:v>60.854166666666664</c:v>
                      </c:pt>
                      <c:pt idx="138">
                        <c:v>60.414999999999999</c:v>
                      </c:pt>
                      <c:pt idx="139">
                        <c:v>60.51750000000002</c:v>
                      </c:pt>
                      <c:pt idx="140">
                        <c:v>60.85625000000001</c:v>
                      </c:pt>
                      <c:pt idx="141">
                        <c:v>60.822916666666657</c:v>
                      </c:pt>
                      <c:pt idx="142">
                        <c:v>60.76458333333332</c:v>
                      </c:pt>
                      <c:pt idx="143">
                        <c:v>60.762916666666662</c:v>
                      </c:pt>
                      <c:pt idx="144">
                        <c:v>60.737916666666642</c:v>
                      </c:pt>
                      <c:pt idx="145">
                        <c:v>60.597083333333337</c:v>
                      </c:pt>
                      <c:pt idx="146">
                        <c:v>60.447083333333332</c:v>
                      </c:pt>
                      <c:pt idx="147">
                        <c:v>60.690833333333352</c:v>
                      </c:pt>
                      <c:pt idx="148">
                        <c:v>60.650833333333338</c:v>
                      </c:pt>
                      <c:pt idx="149">
                        <c:v>60.679583333333333</c:v>
                      </c:pt>
                      <c:pt idx="150">
                        <c:v>60.820833333333347</c:v>
                      </c:pt>
                      <c:pt idx="151">
                        <c:v>60.857499999999995</c:v>
                      </c:pt>
                      <c:pt idx="152">
                        <c:v>60.907083333333333</c:v>
                      </c:pt>
                      <c:pt idx="153">
                        <c:v>60.896249999999988</c:v>
                      </c:pt>
                      <c:pt idx="154">
                        <c:v>60.845833333333331</c:v>
                      </c:pt>
                      <c:pt idx="155">
                        <c:v>60.859166666666674</c:v>
                      </c:pt>
                      <c:pt idx="156">
                        <c:v>60.919583333333343</c:v>
                      </c:pt>
                      <c:pt idx="157">
                        <c:v>60.910000000000004</c:v>
                      </c:pt>
                      <c:pt idx="158">
                        <c:v>60.911250000000024</c:v>
                      </c:pt>
                      <c:pt idx="159">
                        <c:v>60.917500000000011</c:v>
                      </c:pt>
                      <c:pt idx="160">
                        <c:v>60.908750000000019</c:v>
                      </c:pt>
                      <c:pt idx="161">
                        <c:v>60.902499999999982</c:v>
                      </c:pt>
                      <c:pt idx="162">
                        <c:v>60.89916666666668</c:v>
                      </c:pt>
                      <c:pt idx="163">
                        <c:v>60.88</c:v>
                      </c:pt>
                      <c:pt idx="164">
                        <c:v>60.917499999999997</c:v>
                      </c:pt>
                      <c:pt idx="165">
                        <c:v>60.929583333333348</c:v>
                      </c:pt>
                      <c:pt idx="166">
                        <c:v>60.911250000000017</c:v>
                      </c:pt>
                      <c:pt idx="167">
                        <c:v>60.90208333333333</c:v>
                      </c:pt>
                      <c:pt idx="168">
                        <c:v>60.861666666666657</c:v>
                      </c:pt>
                      <c:pt idx="169">
                        <c:v>60.915833333333346</c:v>
                      </c:pt>
                      <c:pt idx="170">
                        <c:v>60.882916666666659</c:v>
                      </c:pt>
                      <c:pt idx="171">
                        <c:v>60.872500000000002</c:v>
                      </c:pt>
                      <c:pt idx="172">
                        <c:v>60.90708333333334</c:v>
                      </c:pt>
                      <c:pt idx="173">
                        <c:v>60.921250000000022</c:v>
                      </c:pt>
                      <c:pt idx="174">
                        <c:v>60.926666666666684</c:v>
                      </c:pt>
                      <c:pt idx="175">
                        <c:v>60.926666666666684</c:v>
                      </c:pt>
                      <c:pt idx="176">
                        <c:v>60.936666666666696</c:v>
                      </c:pt>
                      <c:pt idx="177">
                        <c:v>60.895000000000017</c:v>
                      </c:pt>
                      <c:pt idx="178">
                        <c:v>60.902916666666677</c:v>
                      </c:pt>
                      <c:pt idx="179">
                        <c:v>60.911250000000017</c:v>
                      </c:pt>
                      <c:pt idx="180">
                        <c:v>60.931666666666693</c:v>
                      </c:pt>
                      <c:pt idx="181">
                        <c:v>60.925000000000033</c:v>
                      </c:pt>
                      <c:pt idx="182">
                        <c:v>60.91500000000002</c:v>
                      </c:pt>
                      <c:pt idx="183">
                        <c:v>60.898333333333341</c:v>
                      </c:pt>
                      <c:pt idx="184">
                        <c:v>60.912500000000001</c:v>
                      </c:pt>
                      <c:pt idx="185">
                        <c:v>60.915416666666694</c:v>
                      </c:pt>
                      <c:pt idx="186">
                        <c:v>60.917500000000025</c:v>
                      </c:pt>
                      <c:pt idx="187">
                        <c:v>60.910416666666691</c:v>
                      </c:pt>
                      <c:pt idx="188">
                        <c:v>60.924166666666686</c:v>
                      </c:pt>
                      <c:pt idx="189">
                        <c:v>60.936250000000022</c:v>
                      </c:pt>
                      <c:pt idx="190">
                        <c:v>60.92291666666668</c:v>
                      </c:pt>
                      <c:pt idx="191">
                        <c:v>60.896666666666668</c:v>
                      </c:pt>
                      <c:pt idx="192">
                        <c:v>60.903749999999995</c:v>
                      </c:pt>
                      <c:pt idx="193">
                        <c:v>60.916666666666686</c:v>
                      </c:pt>
                      <c:pt idx="194">
                        <c:v>60.929166666666681</c:v>
                      </c:pt>
                      <c:pt idx="195">
                        <c:v>60.933333333333366</c:v>
                      </c:pt>
                      <c:pt idx="196">
                        <c:v>60.927083333333364</c:v>
                      </c:pt>
                      <c:pt idx="197">
                        <c:v>60.919166666666683</c:v>
                      </c:pt>
                      <c:pt idx="198">
                        <c:v>60.920000000000009</c:v>
                      </c:pt>
                      <c:pt idx="199">
                        <c:v>60.925416666666678</c:v>
                      </c:pt>
                      <c:pt idx="200">
                        <c:v>60.910000000000004</c:v>
                      </c:pt>
                      <c:pt idx="201">
                        <c:v>60.920416666666675</c:v>
                      </c:pt>
                      <c:pt idx="202">
                        <c:v>60.910000000000018</c:v>
                      </c:pt>
                      <c:pt idx="203">
                        <c:v>60.903750000000009</c:v>
                      </c:pt>
                      <c:pt idx="204">
                        <c:v>60.917916666666684</c:v>
                      </c:pt>
                      <c:pt idx="205">
                        <c:v>60.934166666666691</c:v>
                      </c:pt>
                      <c:pt idx="206">
                        <c:v>60.940833333333359</c:v>
                      </c:pt>
                      <c:pt idx="207">
                        <c:v>60.926666666666698</c:v>
                      </c:pt>
                      <c:pt idx="208">
                        <c:v>60.928333333333363</c:v>
                      </c:pt>
                      <c:pt idx="209">
                        <c:v>60.918333333333344</c:v>
                      </c:pt>
                      <c:pt idx="210">
                        <c:v>60.910833333333358</c:v>
                      </c:pt>
                      <c:pt idx="211">
                        <c:v>60.898333333333341</c:v>
                      </c:pt>
                      <c:pt idx="212">
                        <c:v>60.90750000000002</c:v>
                      </c:pt>
                      <c:pt idx="213">
                        <c:v>60.92083333333337</c:v>
                      </c:pt>
                      <c:pt idx="214">
                        <c:v>60.93875000000002</c:v>
                      </c:pt>
                      <c:pt idx="215">
                        <c:v>60.956250000000011</c:v>
                      </c:pt>
                      <c:pt idx="216">
                        <c:v>60.941666666666691</c:v>
                      </c:pt>
                      <c:pt idx="217">
                        <c:v>60.922916666666701</c:v>
                      </c:pt>
                      <c:pt idx="218">
                        <c:v>60.909583333333352</c:v>
                      </c:pt>
                      <c:pt idx="219">
                        <c:v>60.922083333333347</c:v>
                      </c:pt>
                      <c:pt idx="220">
                        <c:v>60.941666666666691</c:v>
                      </c:pt>
                      <c:pt idx="221">
                        <c:v>60.937500000000028</c:v>
                      </c:pt>
                      <c:pt idx="222">
                        <c:v>60.927916666666682</c:v>
                      </c:pt>
                      <c:pt idx="223">
                        <c:v>60.923333333333353</c:v>
                      </c:pt>
                      <c:pt idx="224">
                        <c:v>60.915416666666687</c:v>
                      </c:pt>
                      <c:pt idx="225">
                        <c:v>60.902083333333358</c:v>
                      </c:pt>
                      <c:pt idx="226">
                        <c:v>60.908333333333353</c:v>
                      </c:pt>
                      <c:pt idx="227">
                        <c:v>60.915833333333353</c:v>
                      </c:pt>
                      <c:pt idx="228">
                        <c:v>60.933333333333344</c:v>
                      </c:pt>
                      <c:pt idx="229">
                        <c:v>60.948333333333352</c:v>
                      </c:pt>
                      <c:pt idx="230">
                        <c:v>60.926250000000032</c:v>
                      </c:pt>
                      <c:pt idx="231">
                        <c:v>60.931250000000013</c:v>
                      </c:pt>
                      <c:pt idx="232">
                        <c:v>60.906666666666673</c:v>
                      </c:pt>
                      <c:pt idx="233">
                        <c:v>60.89916666666668</c:v>
                      </c:pt>
                      <c:pt idx="234">
                        <c:v>60.910833333333358</c:v>
                      </c:pt>
                      <c:pt idx="235">
                        <c:v>60.912916666666661</c:v>
                      </c:pt>
                      <c:pt idx="236">
                        <c:v>60.902916666666677</c:v>
                      </c:pt>
                      <c:pt idx="237">
                        <c:v>60.894166666666656</c:v>
                      </c:pt>
                      <c:pt idx="238">
                        <c:v>60.928333333333342</c:v>
                      </c:pt>
                      <c:pt idx="239">
                        <c:v>60.883749999999999</c:v>
                      </c:pt>
                      <c:pt idx="240">
                        <c:v>60.892500000000005</c:v>
                      </c:pt>
                      <c:pt idx="241">
                        <c:v>60.891249999999992</c:v>
                      </c:pt>
                      <c:pt idx="242">
                        <c:v>60.893750000000004</c:v>
                      </c:pt>
                      <c:pt idx="243">
                        <c:v>60.891666666666652</c:v>
                      </c:pt>
                      <c:pt idx="244">
                        <c:v>60.88750000000001</c:v>
                      </c:pt>
                      <c:pt idx="245">
                        <c:v>60.904166666666676</c:v>
                      </c:pt>
                      <c:pt idx="246">
                        <c:v>60.902083333333344</c:v>
                      </c:pt>
                      <c:pt idx="247">
                        <c:v>60.893749999999983</c:v>
                      </c:pt>
                      <c:pt idx="248">
                        <c:v>60.87083333333333</c:v>
                      </c:pt>
                      <c:pt idx="249">
                        <c:v>60.848333333333336</c:v>
                      </c:pt>
                      <c:pt idx="250">
                        <c:v>60.889583333333348</c:v>
                      </c:pt>
                      <c:pt idx="251">
                        <c:v>60.921666666666688</c:v>
                      </c:pt>
                      <c:pt idx="252">
                        <c:v>60.895000000000003</c:v>
                      </c:pt>
                      <c:pt idx="253">
                        <c:v>60.824583333333351</c:v>
                      </c:pt>
                      <c:pt idx="254">
                        <c:v>60.87166666666667</c:v>
                      </c:pt>
                      <c:pt idx="255">
                        <c:v>60.903750000000024</c:v>
                      </c:pt>
                      <c:pt idx="256">
                        <c:v>60.898333333333362</c:v>
                      </c:pt>
                      <c:pt idx="257">
                        <c:v>60.888750000000009</c:v>
                      </c:pt>
                      <c:pt idx="258">
                        <c:v>60.890833333333319</c:v>
                      </c:pt>
                      <c:pt idx="259">
                        <c:v>60.900416666666679</c:v>
                      </c:pt>
                      <c:pt idx="260">
                        <c:v>60.899583333333339</c:v>
                      </c:pt>
                      <c:pt idx="261">
                        <c:v>60.892500000000005</c:v>
                      </c:pt>
                      <c:pt idx="262">
                        <c:v>60.891666666666673</c:v>
                      </c:pt>
                      <c:pt idx="263">
                        <c:v>60.903333333333357</c:v>
                      </c:pt>
                      <c:pt idx="264">
                        <c:v>60.80791666666665</c:v>
                      </c:pt>
                      <c:pt idx="265">
                        <c:v>60.658750000000005</c:v>
                      </c:pt>
                      <c:pt idx="266">
                        <c:v>60.775833333333331</c:v>
                      </c:pt>
                      <c:pt idx="267">
                        <c:v>60.645416666666677</c:v>
                      </c:pt>
                      <c:pt idx="268">
                        <c:v>60.68291666666665</c:v>
                      </c:pt>
                      <c:pt idx="269">
                        <c:v>60.881250000000016</c:v>
                      </c:pt>
                      <c:pt idx="270">
                        <c:v>60.912499999999994</c:v>
                      </c:pt>
                      <c:pt idx="271">
                        <c:v>60.721250000000005</c:v>
                      </c:pt>
                      <c:pt idx="272">
                        <c:v>60.587499999999999</c:v>
                      </c:pt>
                      <c:pt idx="273">
                        <c:v>60.567083333333336</c:v>
                      </c:pt>
                      <c:pt idx="274">
                        <c:v>60.701249999999987</c:v>
                      </c:pt>
                      <c:pt idx="275">
                        <c:v>60.883333333333326</c:v>
                      </c:pt>
                      <c:pt idx="276">
                        <c:v>60.912499999999994</c:v>
                      </c:pt>
                      <c:pt idx="277">
                        <c:v>60.809583333333336</c:v>
                      </c:pt>
                      <c:pt idx="278">
                        <c:v>60.64708333333332</c:v>
                      </c:pt>
                      <c:pt idx="279">
                        <c:v>60.733333333333341</c:v>
                      </c:pt>
                      <c:pt idx="280">
                        <c:v>60.880833333333335</c:v>
                      </c:pt>
                      <c:pt idx="281">
                        <c:v>60.648749999999978</c:v>
                      </c:pt>
                      <c:pt idx="282">
                        <c:v>60.432083333333338</c:v>
                      </c:pt>
                      <c:pt idx="283">
                        <c:v>60.598749999999995</c:v>
                      </c:pt>
                      <c:pt idx="284">
                        <c:v>60.778750000000009</c:v>
                      </c:pt>
                      <c:pt idx="285">
                        <c:v>60.840416666666677</c:v>
                      </c:pt>
                      <c:pt idx="286">
                        <c:v>60.901250000000005</c:v>
                      </c:pt>
                      <c:pt idx="287">
                        <c:v>60.666249999999998</c:v>
                      </c:pt>
                      <c:pt idx="288">
                        <c:v>60.02000000000001</c:v>
                      </c:pt>
                      <c:pt idx="289">
                        <c:v>59.813749999999999</c:v>
                      </c:pt>
                      <c:pt idx="290">
                        <c:v>59.530833333333327</c:v>
                      </c:pt>
                      <c:pt idx="291">
                        <c:v>59.588750000000005</c:v>
                      </c:pt>
                      <c:pt idx="292">
                        <c:v>59.949999999999996</c:v>
                      </c:pt>
                      <c:pt idx="293">
                        <c:v>60.551250000000003</c:v>
                      </c:pt>
                      <c:pt idx="294">
                        <c:v>60.067083333333336</c:v>
                      </c:pt>
                      <c:pt idx="295">
                        <c:v>59.264999999999993</c:v>
                      </c:pt>
                      <c:pt idx="296">
                        <c:v>59.201666666666675</c:v>
                      </c:pt>
                      <c:pt idx="297">
                        <c:v>59.20333333333334</c:v>
                      </c:pt>
                      <c:pt idx="298">
                        <c:v>59.212500000000006</c:v>
                      </c:pt>
                      <c:pt idx="299">
                        <c:v>59.240416666666654</c:v>
                      </c:pt>
                      <c:pt idx="300">
                        <c:v>59.182916666666671</c:v>
                      </c:pt>
                      <c:pt idx="301">
                        <c:v>59.172499999999992</c:v>
                      </c:pt>
                      <c:pt idx="302">
                        <c:v>59.206666666666671</c:v>
                      </c:pt>
                      <c:pt idx="303">
                        <c:v>59.213333333333331</c:v>
                      </c:pt>
                      <c:pt idx="304">
                        <c:v>59.294999999999995</c:v>
                      </c:pt>
                      <c:pt idx="305">
                        <c:v>59.262083333333322</c:v>
                      </c:pt>
                      <c:pt idx="306">
                        <c:v>59.587499999999999</c:v>
                      </c:pt>
                      <c:pt idx="307">
                        <c:v>60.057499999999997</c:v>
                      </c:pt>
                      <c:pt idx="308">
                        <c:v>60.439583333333324</c:v>
                      </c:pt>
                      <c:pt idx="309">
                        <c:v>60.252083333333339</c:v>
                      </c:pt>
                      <c:pt idx="310">
                        <c:v>59.827499999999993</c:v>
                      </c:pt>
                      <c:pt idx="311">
                        <c:v>59.296249999999993</c:v>
                      </c:pt>
                      <c:pt idx="312">
                        <c:v>59.234999999999992</c:v>
                      </c:pt>
                      <c:pt idx="313">
                        <c:v>59.18416666666667</c:v>
                      </c:pt>
                      <c:pt idx="314">
                        <c:v>59.21125</c:v>
                      </c:pt>
                      <c:pt idx="315">
                        <c:v>59.212083333333332</c:v>
                      </c:pt>
                      <c:pt idx="316">
                        <c:v>59.248750000000001</c:v>
                      </c:pt>
                      <c:pt idx="317">
                        <c:v>59.24</c:v>
                      </c:pt>
                      <c:pt idx="318">
                        <c:v>59.284166666666664</c:v>
                      </c:pt>
                      <c:pt idx="319">
                        <c:v>59.198333333333323</c:v>
                      </c:pt>
                      <c:pt idx="320">
                        <c:v>59.282083333333325</c:v>
                      </c:pt>
                      <c:pt idx="321">
                        <c:v>59.147916666666653</c:v>
                      </c:pt>
                      <c:pt idx="322">
                        <c:v>59.202499999999993</c:v>
                      </c:pt>
                      <c:pt idx="323">
                        <c:v>59.162916666666668</c:v>
                      </c:pt>
                      <c:pt idx="324">
                        <c:v>59.158333333333339</c:v>
                      </c:pt>
                      <c:pt idx="325">
                        <c:v>59.182500000000005</c:v>
                      </c:pt>
                      <c:pt idx="326">
                        <c:v>59.200833333333321</c:v>
                      </c:pt>
                      <c:pt idx="327">
                        <c:v>59.224583333333328</c:v>
                      </c:pt>
                      <c:pt idx="328">
                        <c:v>59.222916666666663</c:v>
                      </c:pt>
                      <c:pt idx="329">
                        <c:v>59.148333333333333</c:v>
                      </c:pt>
                      <c:pt idx="330">
                        <c:v>59.202083333333327</c:v>
                      </c:pt>
                      <c:pt idx="331">
                        <c:v>59.166250000000012</c:v>
                      </c:pt>
                      <c:pt idx="332">
                        <c:v>59.179166666666653</c:v>
                      </c:pt>
                      <c:pt idx="333">
                        <c:v>59.184166666666663</c:v>
                      </c:pt>
                      <c:pt idx="334">
                        <c:v>59.166666666666679</c:v>
                      </c:pt>
                      <c:pt idx="335">
                        <c:v>59.220833333333331</c:v>
                      </c:pt>
                      <c:pt idx="336">
                        <c:v>59.212916666666665</c:v>
                      </c:pt>
                      <c:pt idx="337">
                        <c:v>59.177916666666668</c:v>
                      </c:pt>
                      <c:pt idx="338">
                        <c:v>59.174583333333324</c:v>
                      </c:pt>
                      <c:pt idx="339">
                        <c:v>59.184583333333329</c:v>
                      </c:pt>
                      <c:pt idx="340">
                        <c:v>59.182083333333338</c:v>
                      </c:pt>
                      <c:pt idx="341">
                        <c:v>59.200833333333328</c:v>
                      </c:pt>
                      <c:pt idx="342">
                        <c:v>59.164583333333319</c:v>
                      </c:pt>
                      <c:pt idx="343">
                        <c:v>59.152083333333337</c:v>
                      </c:pt>
                      <c:pt idx="344">
                        <c:v>59.13416666666668</c:v>
                      </c:pt>
                      <c:pt idx="345">
                        <c:v>59.135416666666679</c:v>
                      </c:pt>
                      <c:pt idx="346">
                        <c:v>59.142500000000005</c:v>
                      </c:pt>
                      <c:pt idx="347">
                        <c:v>59.14083333333334</c:v>
                      </c:pt>
                      <c:pt idx="348">
                        <c:v>59.147916666666667</c:v>
                      </c:pt>
                      <c:pt idx="349">
                        <c:v>59.142916666666672</c:v>
                      </c:pt>
                      <c:pt idx="350">
                        <c:v>59.134583333333346</c:v>
                      </c:pt>
                      <c:pt idx="351">
                        <c:v>59.12</c:v>
                      </c:pt>
                      <c:pt idx="352">
                        <c:v>59.077916666666674</c:v>
                      </c:pt>
                      <c:pt idx="353">
                        <c:v>59.063333333333333</c:v>
                      </c:pt>
                      <c:pt idx="354">
                        <c:v>59.128333333333337</c:v>
                      </c:pt>
                      <c:pt idx="355">
                        <c:v>59.12916666666667</c:v>
                      </c:pt>
                      <c:pt idx="356">
                        <c:v>59.182916666666664</c:v>
                      </c:pt>
                      <c:pt idx="357">
                        <c:v>59.168749999999996</c:v>
                      </c:pt>
                      <c:pt idx="358">
                        <c:v>59.146250000000009</c:v>
                      </c:pt>
                      <c:pt idx="359">
                        <c:v>59.1325</c:v>
                      </c:pt>
                      <c:pt idx="360">
                        <c:v>59.170416666666675</c:v>
                      </c:pt>
                      <c:pt idx="361">
                        <c:v>59.15208333333333</c:v>
                      </c:pt>
                      <c:pt idx="362">
                        <c:v>59.173750000000005</c:v>
                      </c:pt>
                      <c:pt idx="363">
                        <c:v>59.142500000000005</c:v>
                      </c:pt>
                      <c:pt idx="364">
                        <c:v>59.137083333333329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lineChart>
        <c:grouping val="standard"/>
        <c:varyColors val="0"/>
        <c:ser>
          <c:idx val="3"/>
          <c:order val="3"/>
          <c:tx>
            <c:strRef>
              <c:f>'CLW Working'!$M$43</c:f>
              <c:strCache>
                <c:ptCount val="1"/>
                <c:pt idx="0">
                  <c:v>Relative humidity 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'CLW Working'!$M$46:$M$410</c:f>
              <c:numCache>
                <c:formatCode>0.0</c:formatCode>
                <c:ptCount val="365"/>
                <c:pt idx="0">
                  <c:v>40.333333333333336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40.083333333333336</c:v>
                </c:pt>
                <c:pt idx="6">
                  <c:v>40</c:v>
                </c:pt>
                <c:pt idx="7">
                  <c:v>40.25</c:v>
                </c:pt>
                <c:pt idx="8">
                  <c:v>40.291666666666664</c:v>
                </c:pt>
                <c:pt idx="9">
                  <c:v>40.083333333333336</c:v>
                </c:pt>
                <c:pt idx="10">
                  <c:v>40.083333333333336</c:v>
                </c:pt>
                <c:pt idx="11">
                  <c:v>40.041666666666664</c:v>
                </c:pt>
                <c:pt idx="12">
                  <c:v>40</c:v>
                </c:pt>
                <c:pt idx="13">
                  <c:v>40.125</c:v>
                </c:pt>
                <c:pt idx="14">
                  <c:v>40</c:v>
                </c:pt>
                <c:pt idx="15">
                  <c:v>40</c:v>
                </c:pt>
                <c:pt idx="16">
                  <c:v>40.333333333333336</c:v>
                </c:pt>
                <c:pt idx="17">
                  <c:v>40.416666666666664</c:v>
                </c:pt>
                <c:pt idx="18">
                  <c:v>40.25</c:v>
                </c:pt>
                <c:pt idx="19">
                  <c:v>40.083333333333336</c:v>
                </c:pt>
                <c:pt idx="20">
                  <c:v>40</c:v>
                </c:pt>
                <c:pt idx="21">
                  <c:v>40</c:v>
                </c:pt>
                <c:pt idx="22">
                  <c:v>40</c:v>
                </c:pt>
                <c:pt idx="23">
                  <c:v>40</c:v>
                </c:pt>
                <c:pt idx="24">
                  <c:v>40.291666666666664</c:v>
                </c:pt>
                <c:pt idx="25">
                  <c:v>40</c:v>
                </c:pt>
                <c:pt idx="26">
                  <c:v>40.041666666666664</c:v>
                </c:pt>
                <c:pt idx="27">
                  <c:v>40</c:v>
                </c:pt>
                <c:pt idx="28">
                  <c:v>40</c:v>
                </c:pt>
                <c:pt idx="29">
                  <c:v>40</c:v>
                </c:pt>
                <c:pt idx="30">
                  <c:v>40.333333333333336</c:v>
                </c:pt>
                <c:pt idx="31">
                  <c:v>40.458333333333336</c:v>
                </c:pt>
                <c:pt idx="32">
                  <c:v>40</c:v>
                </c:pt>
                <c:pt idx="33">
                  <c:v>40</c:v>
                </c:pt>
                <c:pt idx="34">
                  <c:v>40</c:v>
                </c:pt>
                <c:pt idx="35">
                  <c:v>40</c:v>
                </c:pt>
                <c:pt idx="36">
                  <c:v>40</c:v>
                </c:pt>
                <c:pt idx="37">
                  <c:v>40</c:v>
                </c:pt>
                <c:pt idx="38">
                  <c:v>40.041666666666664</c:v>
                </c:pt>
                <c:pt idx="39">
                  <c:v>40</c:v>
                </c:pt>
                <c:pt idx="40">
                  <c:v>40</c:v>
                </c:pt>
                <c:pt idx="41">
                  <c:v>40</c:v>
                </c:pt>
                <c:pt idx="42">
                  <c:v>40</c:v>
                </c:pt>
                <c:pt idx="43">
                  <c:v>40</c:v>
                </c:pt>
                <c:pt idx="44">
                  <c:v>40.291666666666664</c:v>
                </c:pt>
                <c:pt idx="45">
                  <c:v>40.125</c:v>
                </c:pt>
                <c:pt idx="46">
                  <c:v>40.041666666666664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40</c:v>
                </c:pt>
                <c:pt idx="51">
                  <c:v>40</c:v>
                </c:pt>
                <c:pt idx="52">
                  <c:v>40.083333333333336</c:v>
                </c:pt>
                <c:pt idx="53">
                  <c:v>40</c:v>
                </c:pt>
                <c:pt idx="54">
                  <c:v>40</c:v>
                </c:pt>
                <c:pt idx="55">
                  <c:v>40.375</c:v>
                </c:pt>
                <c:pt idx="56">
                  <c:v>40.25</c:v>
                </c:pt>
                <c:pt idx="57">
                  <c:v>40.208333333333336</c:v>
                </c:pt>
                <c:pt idx="58">
                  <c:v>40</c:v>
                </c:pt>
                <c:pt idx="59">
                  <c:v>40</c:v>
                </c:pt>
                <c:pt idx="60">
                  <c:v>40.041666666666664</c:v>
                </c:pt>
                <c:pt idx="61">
                  <c:v>40.083333333333336</c:v>
                </c:pt>
                <c:pt idx="62">
                  <c:v>40.291666666666664</c:v>
                </c:pt>
                <c:pt idx="63">
                  <c:v>40</c:v>
                </c:pt>
                <c:pt idx="64">
                  <c:v>40.208333333333336</c:v>
                </c:pt>
                <c:pt idx="65">
                  <c:v>40</c:v>
                </c:pt>
                <c:pt idx="66">
                  <c:v>40</c:v>
                </c:pt>
                <c:pt idx="67">
                  <c:v>39.916666666666664</c:v>
                </c:pt>
                <c:pt idx="68">
                  <c:v>39.041666666666664</c:v>
                </c:pt>
                <c:pt idx="69">
                  <c:v>40.166666666666664</c:v>
                </c:pt>
                <c:pt idx="70">
                  <c:v>40.083333333333336</c:v>
                </c:pt>
                <c:pt idx="71">
                  <c:v>40</c:v>
                </c:pt>
                <c:pt idx="72">
                  <c:v>40</c:v>
                </c:pt>
                <c:pt idx="73">
                  <c:v>40.208333333333336</c:v>
                </c:pt>
                <c:pt idx="74">
                  <c:v>40.125</c:v>
                </c:pt>
                <c:pt idx="75">
                  <c:v>39.708333333333336</c:v>
                </c:pt>
                <c:pt idx="76">
                  <c:v>40</c:v>
                </c:pt>
                <c:pt idx="77">
                  <c:v>40</c:v>
                </c:pt>
                <c:pt idx="78">
                  <c:v>40</c:v>
                </c:pt>
                <c:pt idx="79">
                  <c:v>40</c:v>
                </c:pt>
                <c:pt idx="80">
                  <c:v>40.125</c:v>
                </c:pt>
                <c:pt idx="81">
                  <c:v>40.083333333333336</c:v>
                </c:pt>
                <c:pt idx="82">
                  <c:v>40</c:v>
                </c:pt>
                <c:pt idx="83">
                  <c:v>39.833333333333336</c:v>
                </c:pt>
                <c:pt idx="84">
                  <c:v>39.75</c:v>
                </c:pt>
                <c:pt idx="85">
                  <c:v>40.166666666666664</c:v>
                </c:pt>
                <c:pt idx="86">
                  <c:v>40</c:v>
                </c:pt>
                <c:pt idx="87">
                  <c:v>40</c:v>
                </c:pt>
                <c:pt idx="88">
                  <c:v>40</c:v>
                </c:pt>
                <c:pt idx="89">
                  <c:v>40</c:v>
                </c:pt>
                <c:pt idx="90">
                  <c:v>40.041666666666664</c:v>
                </c:pt>
                <c:pt idx="91">
                  <c:v>40.083333333333336</c:v>
                </c:pt>
                <c:pt idx="92">
                  <c:v>40.125</c:v>
                </c:pt>
                <c:pt idx="93">
                  <c:v>40</c:v>
                </c:pt>
                <c:pt idx="94">
                  <c:v>39.125</c:v>
                </c:pt>
                <c:pt idx="95">
                  <c:v>38.375</c:v>
                </c:pt>
                <c:pt idx="96">
                  <c:v>39.791666666666664</c:v>
                </c:pt>
                <c:pt idx="97">
                  <c:v>39.916666666666664</c:v>
                </c:pt>
                <c:pt idx="98">
                  <c:v>39.75</c:v>
                </c:pt>
                <c:pt idx="99">
                  <c:v>40</c:v>
                </c:pt>
                <c:pt idx="100">
                  <c:v>40</c:v>
                </c:pt>
                <c:pt idx="101">
                  <c:v>40.041666666666664</c:v>
                </c:pt>
                <c:pt idx="102">
                  <c:v>40</c:v>
                </c:pt>
                <c:pt idx="103">
                  <c:v>40</c:v>
                </c:pt>
                <c:pt idx="104">
                  <c:v>40</c:v>
                </c:pt>
                <c:pt idx="105">
                  <c:v>40.041666666666664</c:v>
                </c:pt>
                <c:pt idx="106">
                  <c:v>40</c:v>
                </c:pt>
                <c:pt idx="107">
                  <c:v>40.166666666666664</c:v>
                </c:pt>
                <c:pt idx="108">
                  <c:v>40.125</c:v>
                </c:pt>
                <c:pt idx="109">
                  <c:v>40.041666666666664</c:v>
                </c:pt>
                <c:pt idx="110">
                  <c:v>39.75</c:v>
                </c:pt>
                <c:pt idx="111">
                  <c:v>39.708333333333336</c:v>
                </c:pt>
                <c:pt idx="112">
                  <c:v>39.375</c:v>
                </c:pt>
                <c:pt idx="113">
                  <c:v>39.916666666666664</c:v>
                </c:pt>
                <c:pt idx="114">
                  <c:v>40</c:v>
                </c:pt>
                <c:pt idx="115">
                  <c:v>39.5</c:v>
                </c:pt>
                <c:pt idx="116">
                  <c:v>39.208333333333336</c:v>
                </c:pt>
                <c:pt idx="117">
                  <c:v>38.958333333333336</c:v>
                </c:pt>
                <c:pt idx="118">
                  <c:v>39.541666666666664</c:v>
                </c:pt>
                <c:pt idx="119">
                  <c:v>39.708333333333336</c:v>
                </c:pt>
                <c:pt idx="120">
                  <c:v>39.833333333333336</c:v>
                </c:pt>
                <c:pt idx="121">
                  <c:v>39.625</c:v>
                </c:pt>
                <c:pt idx="122">
                  <c:v>38.833333333333336</c:v>
                </c:pt>
                <c:pt idx="123">
                  <c:v>39.25</c:v>
                </c:pt>
                <c:pt idx="124">
                  <c:v>38.916666666666664</c:v>
                </c:pt>
                <c:pt idx="125">
                  <c:v>38</c:v>
                </c:pt>
                <c:pt idx="126">
                  <c:v>38.083333333333336</c:v>
                </c:pt>
                <c:pt idx="127">
                  <c:v>38.208333333333336</c:v>
                </c:pt>
                <c:pt idx="128">
                  <c:v>38.583333333333336</c:v>
                </c:pt>
                <c:pt idx="129">
                  <c:v>38.291666666666664</c:v>
                </c:pt>
                <c:pt idx="130">
                  <c:v>38</c:v>
                </c:pt>
                <c:pt idx="131">
                  <c:v>38</c:v>
                </c:pt>
                <c:pt idx="132">
                  <c:v>38.291666666666664</c:v>
                </c:pt>
                <c:pt idx="133">
                  <c:v>38</c:v>
                </c:pt>
                <c:pt idx="134">
                  <c:v>38</c:v>
                </c:pt>
                <c:pt idx="135">
                  <c:v>38.041666666666664</c:v>
                </c:pt>
                <c:pt idx="136">
                  <c:v>38</c:v>
                </c:pt>
                <c:pt idx="137">
                  <c:v>38</c:v>
                </c:pt>
                <c:pt idx="138">
                  <c:v>38.208333333333336</c:v>
                </c:pt>
                <c:pt idx="139">
                  <c:v>38</c:v>
                </c:pt>
                <c:pt idx="140">
                  <c:v>38</c:v>
                </c:pt>
                <c:pt idx="141">
                  <c:v>38</c:v>
                </c:pt>
                <c:pt idx="142">
                  <c:v>38</c:v>
                </c:pt>
                <c:pt idx="143">
                  <c:v>38</c:v>
                </c:pt>
                <c:pt idx="144">
                  <c:v>38</c:v>
                </c:pt>
                <c:pt idx="145">
                  <c:v>38</c:v>
                </c:pt>
                <c:pt idx="146">
                  <c:v>38.208333333333336</c:v>
                </c:pt>
                <c:pt idx="147">
                  <c:v>38</c:v>
                </c:pt>
                <c:pt idx="148">
                  <c:v>38</c:v>
                </c:pt>
                <c:pt idx="149">
                  <c:v>38</c:v>
                </c:pt>
                <c:pt idx="150">
                  <c:v>38</c:v>
                </c:pt>
                <c:pt idx="151">
                  <c:v>38</c:v>
                </c:pt>
                <c:pt idx="152">
                  <c:v>38</c:v>
                </c:pt>
                <c:pt idx="153">
                  <c:v>38</c:v>
                </c:pt>
                <c:pt idx="154">
                  <c:v>38</c:v>
                </c:pt>
                <c:pt idx="155">
                  <c:v>38</c:v>
                </c:pt>
                <c:pt idx="156">
                  <c:v>38</c:v>
                </c:pt>
                <c:pt idx="157">
                  <c:v>38</c:v>
                </c:pt>
                <c:pt idx="158">
                  <c:v>38</c:v>
                </c:pt>
                <c:pt idx="159">
                  <c:v>38</c:v>
                </c:pt>
                <c:pt idx="160">
                  <c:v>38</c:v>
                </c:pt>
                <c:pt idx="161">
                  <c:v>38</c:v>
                </c:pt>
                <c:pt idx="162">
                  <c:v>38</c:v>
                </c:pt>
                <c:pt idx="163">
                  <c:v>38</c:v>
                </c:pt>
                <c:pt idx="164">
                  <c:v>38</c:v>
                </c:pt>
                <c:pt idx="165">
                  <c:v>38</c:v>
                </c:pt>
                <c:pt idx="166">
                  <c:v>38</c:v>
                </c:pt>
                <c:pt idx="167">
                  <c:v>38</c:v>
                </c:pt>
                <c:pt idx="168">
                  <c:v>38</c:v>
                </c:pt>
                <c:pt idx="169">
                  <c:v>38</c:v>
                </c:pt>
                <c:pt idx="170">
                  <c:v>38</c:v>
                </c:pt>
                <c:pt idx="171">
                  <c:v>38</c:v>
                </c:pt>
                <c:pt idx="172">
                  <c:v>38</c:v>
                </c:pt>
                <c:pt idx="173">
                  <c:v>38</c:v>
                </c:pt>
                <c:pt idx="174">
                  <c:v>38</c:v>
                </c:pt>
                <c:pt idx="175">
                  <c:v>38</c:v>
                </c:pt>
                <c:pt idx="176">
                  <c:v>38.25</c:v>
                </c:pt>
                <c:pt idx="177">
                  <c:v>38</c:v>
                </c:pt>
                <c:pt idx="178">
                  <c:v>38</c:v>
                </c:pt>
                <c:pt idx="179">
                  <c:v>38</c:v>
                </c:pt>
                <c:pt idx="180">
                  <c:v>38.041666666666664</c:v>
                </c:pt>
                <c:pt idx="181">
                  <c:v>38</c:v>
                </c:pt>
                <c:pt idx="182">
                  <c:v>38</c:v>
                </c:pt>
                <c:pt idx="183">
                  <c:v>38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38</c:v>
                </c:pt>
                <c:pt idx="188">
                  <c:v>38</c:v>
                </c:pt>
                <c:pt idx="189">
                  <c:v>38.333333333333336</c:v>
                </c:pt>
                <c:pt idx="190">
                  <c:v>38.125</c:v>
                </c:pt>
                <c:pt idx="191">
                  <c:v>38</c:v>
                </c:pt>
                <c:pt idx="192">
                  <c:v>38</c:v>
                </c:pt>
                <c:pt idx="193">
                  <c:v>38</c:v>
                </c:pt>
                <c:pt idx="194">
                  <c:v>38</c:v>
                </c:pt>
                <c:pt idx="195">
                  <c:v>38</c:v>
                </c:pt>
                <c:pt idx="196">
                  <c:v>38</c:v>
                </c:pt>
                <c:pt idx="197">
                  <c:v>38</c:v>
                </c:pt>
                <c:pt idx="198">
                  <c:v>38</c:v>
                </c:pt>
                <c:pt idx="199">
                  <c:v>38</c:v>
                </c:pt>
                <c:pt idx="200">
                  <c:v>38</c:v>
                </c:pt>
                <c:pt idx="201">
                  <c:v>38</c:v>
                </c:pt>
                <c:pt idx="202">
                  <c:v>38</c:v>
                </c:pt>
                <c:pt idx="203">
                  <c:v>38</c:v>
                </c:pt>
                <c:pt idx="204">
                  <c:v>38</c:v>
                </c:pt>
                <c:pt idx="205">
                  <c:v>38.291666666666664</c:v>
                </c:pt>
                <c:pt idx="206">
                  <c:v>38</c:v>
                </c:pt>
                <c:pt idx="207">
                  <c:v>38</c:v>
                </c:pt>
                <c:pt idx="208">
                  <c:v>38</c:v>
                </c:pt>
                <c:pt idx="209">
                  <c:v>38</c:v>
                </c:pt>
                <c:pt idx="210">
                  <c:v>38</c:v>
                </c:pt>
                <c:pt idx="211">
                  <c:v>38</c:v>
                </c:pt>
                <c:pt idx="212">
                  <c:v>38</c:v>
                </c:pt>
                <c:pt idx="213">
                  <c:v>38.375</c:v>
                </c:pt>
                <c:pt idx="214">
                  <c:v>38.75</c:v>
                </c:pt>
                <c:pt idx="215">
                  <c:v>38</c:v>
                </c:pt>
                <c:pt idx="216">
                  <c:v>38.208333333333336</c:v>
                </c:pt>
                <c:pt idx="217">
                  <c:v>38.666666666666664</c:v>
                </c:pt>
                <c:pt idx="218">
                  <c:v>38</c:v>
                </c:pt>
                <c:pt idx="219">
                  <c:v>38</c:v>
                </c:pt>
                <c:pt idx="220">
                  <c:v>38.041666666666664</c:v>
                </c:pt>
                <c:pt idx="221">
                  <c:v>38.541666666666664</c:v>
                </c:pt>
                <c:pt idx="222">
                  <c:v>38.125</c:v>
                </c:pt>
                <c:pt idx="223">
                  <c:v>38</c:v>
                </c:pt>
                <c:pt idx="224">
                  <c:v>38</c:v>
                </c:pt>
                <c:pt idx="225">
                  <c:v>38</c:v>
                </c:pt>
                <c:pt idx="226">
                  <c:v>38</c:v>
                </c:pt>
                <c:pt idx="227">
                  <c:v>38</c:v>
                </c:pt>
                <c:pt idx="228">
                  <c:v>38.083333333333336</c:v>
                </c:pt>
                <c:pt idx="229">
                  <c:v>38.208333333333336</c:v>
                </c:pt>
                <c:pt idx="230">
                  <c:v>38</c:v>
                </c:pt>
                <c:pt idx="231">
                  <c:v>38</c:v>
                </c:pt>
                <c:pt idx="232">
                  <c:v>38</c:v>
                </c:pt>
                <c:pt idx="233">
                  <c:v>38</c:v>
                </c:pt>
                <c:pt idx="234">
                  <c:v>38</c:v>
                </c:pt>
                <c:pt idx="235">
                  <c:v>38</c:v>
                </c:pt>
                <c:pt idx="236">
                  <c:v>38</c:v>
                </c:pt>
                <c:pt idx="237">
                  <c:v>38</c:v>
                </c:pt>
                <c:pt idx="238">
                  <c:v>38.041666666666664</c:v>
                </c:pt>
                <c:pt idx="239">
                  <c:v>38</c:v>
                </c:pt>
                <c:pt idx="240">
                  <c:v>38</c:v>
                </c:pt>
                <c:pt idx="241">
                  <c:v>38</c:v>
                </c:pt>
                <c:pt idx="242">
                  <c:v>38</c:v>
                </c:pt>
                <c:pt idx="243">
                  <c:v>38</c:v>
                </c:pt>
                <c:pt idx="244">
                  <c:v>38</c:v>
                </c:pt>
                <c:pt idx="245">
                  <c:v>38</c:v>
                </c:pt>
                <c:pt idx="246">
                  <c:v>38</c:v>
                </c:pt>
                <c:pt idx="247">
                  <c:v>38</c:v>
                </c:pt>
                <c:pt idx="248">
                  <c:v>38</c:v>
                </c:pt>
                <c:pt idx="249">
                  <c:v>38</c:v>
                </c:pt>
                <c:pt idx="250">
                  <c:v>38</c:v>
                </c:pt>
                <c:pt idx="251">
                  <c:v>38</c:v>
                </c:pt>
                <c:pt idx="252">
                  <c:v>38</c:v>
                </c:pt>
                <c:pt idx="253">
                  <c:v>38</c:v>
                </c:pt>
                <c:pt idx="254">
                  <c:v>38</c:v>
                </c:pt>
                <c:pt idx="255">
                  <c:v>38</c:v>
                </c:pt>
                <c:pt idx="256">
                  <c:v>38</c:v>
                </c:pt>
                <c:pt idx="257">
                  <c:v>38</c:v>
                </c:pt>
                <c:pt idx="258">
                  <c:v>38.125</c:v>
                </c:pt>
                <c:pt idx="259">
                  <c:v>38</c:v>
                </c:pt>
                <c:pt idx="260">
                  <c:v>38</c:v>
                </c:pt>
                <c:pt idx="261">
                  <c:v>38</c:v>
                </c:pt>
                <c:pt idx="262">
                  <c:v>38</c:v>
                </c:pt>
                <c:pt idx="263">
                  <c:v>38</c:v>
                </c:pt>
                <c:pt idx="264">
                  <c:v>38</c:v>
                </c:pt>
                <c:pt idx="265">
                  <c:v>38.041666666666664</c:v>
                </c:pt>
                <c:pt idx="266">
                  <c:v>38</c:v>
                </c:pt>
                <c:pt idx="267">
                  <c:v>38</c:v>
                </c:pt>
                <c:pt idx="268">
                  <c:v>38</c:v>
                </c:pt>
                <c:pt idx="269">
                  <c:v>38</c:v>
                </c:pt>
                <c:pt idx="270">
                  <c:v>38</c:v>
                </c:pt>
                <c:pt idx="271">
                  <c:v>38</c:v>
                </c:pt>
                <c:pt idx="272">
                  <c:v>38</c:v>
                </c:pt>
                <c:pt idx="273">
                  <c:v>38.125</c:v>
                </c:pt>
                <c:pt idx="274">
                  <c:v>38</c:v>
                </c:pt>
                <c:pt idx="275">
                  <c:v>38</c:v>
                </c:pt>
                <c:pt idx="276">
                  <c:v>38</c:v>
                </c:pt>
                <c:pt idx="277">
                  <c:v>38</c:v>
                </c:pt>
                <c:pt idx="278">
                  <c:v>38</c:v>
                </c:pt>
                <c:pt idx="279">
                  <c:v>38</c:v>
                </c:pt>
                <c:pt idx="280">
                  <c:v>38</c:v>
                </c:pt>
                <c:pt idx="281">
                  <c:v>38</c:v>
                </c:pt>
                <c:pt idx="282">
                  <c:v>38.166666666666664</c:v>
                </c:pt>
                <c:pt idx="283">
                  <c:v>38</c:v>
                </c:pt>
                <c:pt idx="284">
                  <c:v>38</c:v>
                </c:pt>
                <c:pt idx="285">
                  <c:v>38</c:v>
                </c:pt>
                <c:pt idx="286">
                  <c:v>38</c:v>
                </c:pt>
                <c:pt idx="287">
                  <c:v>38</c:v>
                </c:pt>
                <c:pt idx="288">
                  <c:v>38.583333333333336</c:v>
                </c:pt>
                <c:pt idx="289">
                  <c:v>39</c:v>
                </c:pt>
                <c:pt idx="290">
                  <c:v>39.333333333333336</c:v>
                </c:pt>
                <c:pt idx="291">
                  <c:v>38.833333333333336</c:v>
                </c:pt>
                <c:pt idx="292">
                  <c:v>38.291666666666664</c:v>
                </c:pt>
                <c:pt idx="293">
                  <c:v>38.083333333333336</c:v>
                </c:pt>
                <c:pt idx="294">
                  <c:v>38.25</c:v>
                </c:pt>
                <c:pt idx="295">
                  <c:v>39.708333333333336</c:v>
                </c:pt>
                <c:pt idx="296">
                  <c:v>40</c:v>
                </c:pt>
                <c:pt idx="297">
                  <c:v>40</c:v>
                </c:pt>
                <c:pt idx="298">
                  <c:v>39.916666666666664</c:v>
                </c:pt>
                <c:pt idx="299">
                  <c:v>39.833333333333336</c:v>
                </c:pt>
                <c:pt idx="300">
                  <c:v>40.041666666666664</c:v>
                </c:pt>
                <c:pt idx="301">
                  <c:v>40.208333333333336</c:v>
                </c:pt>
                <c:pt idx="302">
                  <c:v>40</c:v>
                </c:pt>
                <c:pt idx="303">
                  <c:v>40</c:v>
                </c:pt>
                <c:pt idx="304">
                  <c:v>39.416666666666664</c:v>
                </c:pt>
                <c:pt idx="305">
                  <c:v>39.958333333333336</c:v>
                </c:pt>
                <c:pt idx="306">
                  <c:v>39.5</c:v>
                </c:pt>
                <c:pt idx="307">
                  <c:v>38.916666666666664</c:v>
                </c:pt>
                <c:pt idx="308">
                  <c:v>38</c:v>
                </c:pt>
                <c:pt idx="309">
                  <c:v>38</c:v>
                </c:pt>
                <c:pt idx="310">
                  <c:v>38.833333333333336</c:v>
                </c:pt>
                <c:pt idx="311">
                  <c:v>39.666666666666664</c:v>
                </c:pt>
                <c:pt idx="312">
                  <c:v>40</c:v>
                </c:pt>
                <c:pt idx="313">
                  <c:v>40</c:v>
                </c:pt>
                <c:pt idx="314">
                  <c:v>40</c:v>
                </c:pt>
                <c:pt idx="315">
                  <c:v>40.083333333333336</c:v>
                </c:pt>
                <c:pt idx="316">
                  <c:v>40.208333333333336</c:v>
                </c:pt>
                <c:pt idx="317">
                  <c:v>40.291666666666664</c:v>
                </c:pt>
                <c:pt idx="318">
                  <c:v>39.833333333333336</c:v>
                </c:pt>
                <c:pt idx="319">
                  <c:v>40</c:v>
                </c:pt>
                <c:pt idx="320">
                  <c:v>40.166666666666664</c:v>
                </c:pt>
                <c:pt idx="321">
                  <c:v>40</c:v>
                </c:pt>
                <c:pt idx="322">
                  <c:v>40</c:v>
                </c:pt>
                <c:pt idx="323">
                  <c:v>40</c:v>
                </c:pt>
                <c:pt idx="324">
                  <c:v>40</c:v>
                </c:pt>
                <c:pt idx="325">
                  <c:v>40</c:v>
                </c:pt>
                <c:pt idx="326">
                  <c:v>40</c:v>
                </c:pt>
                <c:pt idx="327">
                  <c:v>40.208333333333336</c:v>
                </c:pt>
                <c:pt idx="328">
                  <c:v>40.208333333333336</c:v>
                </c:pt>
                <c:pt idx="329">
                  <c:v>40</c:v>
                </c:pt>
                <c:pt idx="330">
                  <c:v>40</c:v>
                </c:pt>
                <c:pt idx="331">
                  <c:v>40</c:v>
                </c:pt>
                <c:pt idx="332">
                  <c:v>40</c:v>
                </c:pt>
                <c:pt idx="333">
                  <c:v>40</c:v>
                </c:pt>
                <c:pt idx="334">
                  <c:v>40</c:v>
                </c:pt>
                <c:pt idx="335">
                  <c:v>40.125</c:v>
                </c:pt>
                <c:pt idx="336">
                  <c:v>40.083333333333336</c:v>
                </c:pt>
                <c:pt idx="337">
                  <c:v>40</c:v>
                </c:pt>
                <c:pt idx="338">
                  <c:v>40</c:v>
                </c:pt>
                <c:pt idx="339">
                  <c:v>40</c:v>
                </c:pt>
                <c:pt idx="340">
                  <c:v>40</c:v>
                </c:pt>
                <c:pt idx="341">
                  <c:v>40.166666666666664</c:v>
                </c:pt>
                <c:pt idx="342">
                  <c:v>40</c:v>
                </c:pt>
                <c:pt idx="343">
                  <c:v>40</c:v>
                </c:pt>
                <c:pt idx="344">
                  <c:v>40</c:v>
                </c:pt>
                <c:pt idx="345">
                  <c:v>40</c:v>
                </c:pt>
                <c:pt idx="346">
                  <c:v>40</c:v>
                </c:pt>
                <c:pt idx="347">
                  <c:v>40</c:v>
                </c:pt>
                <c:pt idx="348">
                  <c:v>40</c:v>
                </c:pt>
                <c:pt idx="349">
                  <c:v>40.333333333333336</c:v>
                </c:pt>
                <c:pt idx="350">
                  <c:v>40</c:v>
                </c:pt>
                <c:pt idx="351">
                  <c:v>40</c:v>
                </c:pt>
                <c:pt idx="352">
                  <c:v>40</c:v>
                </c:pt>
                <c:pt idx="353">
                  <c:v>40</c:v>
                </c:pt>
                <c:pt idx="354">
                  <c:v>40</c:v>
                </c:pt>
                <c:pt idx="355">
                  <c:v>40</c:v>
                </c:pt>
                <c:pt idx="356">
                  <c:v>40.416666666666664</c:v>
                </c:pt>
                <c:pt idx="357">
                  <c:v>40.375</c:v>
                </c:pt>
                <c:pt idx="358">
                  <c:v>40</c:v>
                </c:pt>
                <c:pt idx="359">
                  <c:v>40</c:v>
                </c:pt>
                <c:pt idx="360">
                  <c:v>40.125</c:v>
                </c:pt>
                <c:pt idx="361">
                  <c:v>40.125</c:v>
                </c:pt>
                <c:pt idx="362">
                  <c:v>40.125</c:v>
                </c:pt>
                <c:pt idx="363">
                  <c:v>40</c:v>
                </c:pt>
                <c:pt idx="364">
                  <c:v>40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606464"/>
        <c:axId val="312600584"/>
        <c:extLst>
          <c:ext xmlns:c15="http://schemas.microsoft.com/office/drawing/2012/chart" uri="{02D57815-91ED-43cb-92C2-25804820EDAC}">
            <c15:filteredLineSeries>
              <c15:ser>
                <c:idx val="4"/>
                <c:order val="4"/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'CLW Working'!$N$46:$N$410</c15:sqref>
                        </c15:formulaRef>
                      </c:ext>
                    </c:extLst>
                    <c:numCache>
                      <c:formatCode>0.0</c:formatCode>
                      <c:ptCount val="365"/>
                      <c:pt idx="0">
                        <c:v>40.291666666666664</c:v>
                      </c:pt>
                      <c:pt idx="1">
                        <c:v>40</c:v>
                      </c:pt>
                      <c:pt idx="2">
                        <c:v>40</c:v>
                      </c:pt>
                      <c:pt idx="3">
                        <c:v>40</c:v>
                      </c:pt>
                      <c:pt idx="4">
                        <c:v>40</c:v>
                      </c:pt>
                      <c:pt idx="5">
                        <c:v>40</c:v>
                      </c:pt>
                      <c:pt idx="6">
                        <c:v>40</c:v>
                      </c:pt>
                      <c:pt idx="7">
                        <c:v>40.041666666666664</c:v>
                      </c:pt>
                      <c:pt idx="8">
                        <c:v>40.375</c:v>
                      </c:pt>
                      <c:pt idx="9">
                        <c:v>40.041666666666664</c:v>
                      </c:pt>
                      <c:pt idx="10">
                        <c:v>40.083333333333336</c:v>
                      </c:pt>
                      <c:pt idx="11">
                        <c:v>40.041666666666664</c:v>
                      </c:pt>
                      <c:pt idx="12">
                        <c:v>40</c:v>
                      </c:pt>
                      <c:pt idx="13">
                        <c:v>40.166666666666664</c:v>
                      </c:pt>
                      <c:pt idx="14">
                        <c:v>40.541666666666664</c:v>
                      </c:pt>
                      <c:pt idx="15">
                        <c:v>40.125</c:v>
                      </c:pt>
                      <c:pt idx="16">
                        <c:v>41.166666666666664</c:v>
                      </c:pt>
                      <c:pt idx="17">
                        <c:v>40.875</c:v>
                      </c:pt>
                      <c:pt idx="18">
                        <c:v>40.458333333333336</c:v>
                      </c:pt>
                      <c:pt idx="19">
                        <c:v>40.125</c:v>
                      </c:pt>
                      <c:pt idx="20">
                        <c:v>40.041666666666664</c:v>
                      </c:pt>
                      <c:pt idx="21">
                        <c:v>40</c:v>
                      </c:pt>
                      <c:pt idx="22">
                        <c:v>40</c:v>
                      </c:pt>
                      <c:pt idx="23">
                        <c:v>40</c:v>
                      </c:pt>
                      <c:pt idx="24">
                        <c:v>40.25</c:v>
                      </c:pt>
                      <c:pt idx="25">
                        <c:v>40</c:v>
                      </c:pt>
                      <c:pt idx="26">
                        <c:v>40.041666666666664</c:v>
                      </c:pt>
                      <c:pt idx="27">
                        <c:v>40</c:v>
                      </c:pt>
                      <c:pt idx="28">
                        <c:v>40</c:v>
                      </c:pt>
                      <c:pt idx="29">
                        <c:v>40.166666666666664</c:v>
                      </c:pt>
                      <c:pt idx="30">
                        <c:v>40.583333333333336</c:v>
                      </c:pt>
                      <c:pt idx="31">
                        <c:v>40.458333333333336</c:v>
                      </c:pt>
                      <c:pt idx="32">
                        <c:v>40.041666666666664</c:v>
                      </c:pt>
                      <c:pt idx="33">
                        <c:v>40</c:v>
                      </c:pt>
                      <c:pt idx="34">
                        <c:v>40</c:v>
                      </c:pt>
                      <c:pt idx="35">
                        <c:v>40</c:v>
                      </c:pt>
                      <c:pt idx="36">
                        <c:v>40</c:v>
                      </c:pt>
                      <c:pt idx="37">
                        <c:v>40</c:v>
                      </c:pt>
                      <c:pt idx="38">
                        <c:v>40.25</c:v>
                      </c:pt>
                      <c:pt idx="39">
                        <c:v>40.208333333333336</c:v>
                      </c:pt>
                      <c:pt idx="40">
                        <c:v>40</c:v>
                      </c:pt>
                      <c:pt idx="41">
                        <c:v>40</c:v>
                      </c:pt>
                      <c:pt idx="42">
                        <c:v>40</c:v>
                      </c:pt>
                      <c:pt idx="43">
                        <c:v>40</c:v>
                      </c:pt>
                      <c:pt idx="44">
                        <c:v>40.333333333333336</c:v>
                      </c:pt>
                      <c:pt idx="45">
                        <c:v>40.125</c:v>
                      </c:pt>
                      <c:pt idx="46">
                        <c:v>40.166666666666664</c:v>
                      </c:pt>
                      <c:pt idx="47">
                        <c:v>40</c:v>
                      </c:pt>
                      <c:pt idx="48">
                        <c:v>40</c:v>
                      </c:pt>
                      <c:pt idx="49">
                        <c:v>40</c:v>
                      </c:pt>
                      <c:pt idx="50">
                        <c:v>40</c:v>
                      </c:pt>
                      <c:pt idx="51">
                        <c:v>40</c:v>
                      </c:pt>
                      <c:pt idx="52">
                        <c:v>40.208333333333336</c:v>
                      </c:pt>
                      <c:pt idx="53">
                        <c:v>40</c:v>
                      </c:pt>
                      <c:pt idx="54">
                        <c:v>40.041666666666664</c:v>
                      </c:pt>
                      <c:pt idx="55">
                        <c:v>40.208333333333336</c:v>
                      </c:pt>
                      <c:pt idx="56">
                        <c:v>40.375</c:v>
                      </c:pt>
                      <c:pt idx="57">
                        <c:v>40.166666666666664</c:v>
                      </c:pt>
                      <c:pt idx="58">
                        <c:v>40</c:v>
                      </c:pt>
                      <c:pt idx="59">
                        <c:v>40</c:v>
                      </c:pt>
                      <c:pt idx="60">
                        <c:v>40</c:v>
                      </c:pt>
                      <c:pt idx="61">
                        <c:v>40.208333333333336</c:v>
                      </c:pt>
                      <c:pt idx="62">
                        <c:v>40.041666666666664</c:v>
                      </c:pt>
                      <c:pt idx="63">
                        <c:v>40.416666666666664</c:v>
                      </c:pt>
                      <c:pt idx="64">
                        <c:v>40.25</c:v>
                      </c:pt>
                      <c:pt idx="65">
                        <c:v>40</c:v>
                      </c:pt>
                      <c:pt idx="66">
                        <c:v>40.041666666666664</c:v>
                      </c:pt>
                      <c:pt idx="67">
                        <c:v>40</c:v>
                      </c:pt>
                      <c:pt idx="68">
                        <c:v>40.125</c:v>
                      </c:pt>
                      <c:pt idx="69">
                        <c:v>40.166666666666664</c:v>
                      </c:pt>
                      <c:pt idx="70">
                        <c:v>40.083333333333336</c:v>
                      </c:pt>
                      <c:pt idx="71">
                        <c:v>40.041666666666664</c:v>
                      </c:pt>
                      <c:pt idx="72">
                        <c:v>40</c:v>
                      </c:pt>
                      <c:pt idx="73">
                        <c:v>40.458333333333336</c:v>
                      </c:pt>
                      <c:pt idx="74">
                        <c:v>40.083333333333336</c:v>
                      </c:pt>
                      <c:pt idx="75">
                        <c:v>40</c:v>
                      </c:pt>
                      <c:pt idx="76">
                        <c:v>40</c:v>
                      </c:pt>
                      <c:pt idx="77">
                        <c:v>40</c:v>
                      </c:pt>
                      <c:pt idx="78">
                        <c:v>40</c:v>
                      </c:pt>
                      <c:pt idx="79">
                        <c:v>40</c:v>
                      </c:pt>
                      <c:pt idx="80">
                        <c:v>40.375</c:v>
                      </c:pt>
                      <c:pt idx="81">
                        <c:v>40.041666666666664</c:v>
                      </c:pt>
                      <c:pt idx="82">
                        <c:v>40</c:v>
                      </c:pt>
                      <c:pt idx="83">
                        <c:v>40.125</c:v>
                      </c:pt>
                      <c:pt idx="84">
                        <c:v>40.166666666666664</c:v>
                      </c:pt>
                      <c:pt idx="85">
                        <c:v>40.208333333333336</c:v>
                      </c:pt>
                      <c:pt idx="86">
                        <c:v>40</c:v>
                      </c:pt>
                      <c:pt idx="87">
                        <c:v>40</c:v>
                      </c:pt>
                      <c:pt idx="88">
                        <c:v>40</c:v>
                      </c:pt>
                      <c:pt idx="89">
                        <c:v>40</c:v>
                      </c:pt>
                      <c:pt idx="90">
                        <c:v>40.208333333333336</c:v>
                      </c:pt>
                      <c:pt idx="91">
                        <c:v>40.375</c:v>
                      </c:pt>
                      <c:pt idx="92">
                        <c:v>40.041666666666664</c:v>
                      </c:pt>
                      <c:pt idx="93">
                        <c:v>40.333333333333336</c:v>
                      </c:pt>
                      <c:pt idx="94">
                        <c:v>39.708333333333336</c:v>
                      </c:pt>
                      <c:pt idx="95">
                        <c:v>39.541666666666664</c:v>
                      </c:pt>
                      <c:pt idx="96">
                        <c:v>40.458333333333336</c:v>
                      </c:pt>
                      <c:pt idx="97">
                        <c:v>40.416666666666664</c:v>
                      </c:pt>
                      <c:pt idx="98">
                        <c:v>40.166666666666664</c:v>
                      </c:pt>
                      <c:pt idx="99">
                        <c:v>40.041666666666664</c:v>
                      </c:pt>
                      <c:pt idx="100">
                        <c:v>40.041666666666664</c:v>
                      </c:pt>
                      <c:pt idx="101">
                        <c:v>40.083333333333336</c:v>
                      </c:pt>
                      <c:pt idx="102">
                        <c:v>40.041666666666664</c:v>
                      </c:pt>
                      <c:pt idx="103">
                        <c:v>40.083333333333336</c:v>
                      </c:pt>
                      <c:pt idx="104">
                        <c:v>40.083333333333336</c:v>
                      </c:pt>
                      <c:pt idx="105">
                        <c:v>40</c:v>
                      </c:pt>
                      <c:pt idx="106">
                        <c:v>40</c:v>
                      </c:pt>
                      <c:pt idx="107">
                        <c:v>40.125</c:v>
                      </c:pt>
                      <c:pt idx="108">
                        <c:v>40.083333333333336</c:v>
                      </c:pt>
                      <c:pt idx="109">
                        <c:v>40</c:v>
                      </c:pt>
                      <c:pt idx="110">
                        <c:v>40</c:v>
                      </c:pt>
                      <c:pt idx="111">
                        <c:v>40.041666666666664</c:v>
                      </c:pt>
                      <c:pt idx="112">
                        <c:v>40</c:v>
                      </c:pt>
                      <c:pt idx="113">
                        <c:v>40.166666666666664</c:v>
                      </c:pt>
                      <c:pt idx="114">
                        <c:v>40</c:v>
                      </c:pt>
                      <c:pt idx="115">
                        <c:v>40</c:v>
                      </c:pt>
                      <c:pt idx="116">
                        <c:v>40</c:v>
                      </c:pt>
                      <c:pt idx="117">
                        <c:v>40.083333333333336</c:v>
                      </c:pt>
                      <c:pt idx="118">
                        <c:v>40.375</c:v>
                      </c:pt>
                      <c:pt idx="119">
                        <c:v>40.125</c:v>
                      </c:pt>
                      <c:pt idx="120">
                        <c:v>40.291666666666664</c:v>
                      </c:pt>
                      <c:pt idx="121">
                        <c:v>40.083333333333336</c:v>
                      </c:pt>
                      <c:pt idx="122">
                        <c:v>40</c:v>
                      </c:pt>
                      <c:pt idx="123">
                        <c:v>40.041666666666664</c:v>
                      </c:pt>
                      <c:pt idx="124">
                        <c:v>39.666666666666664</c:v>
                      </c:pt>
                      <c:pt idx="125">
                        <c:v>38.708333333333336</c:v>
                      </c:pt>
                      <c:pt idx="126">
                        <c:v>38.333333333333336</c:v>
                      </c:pt>
                      <c:pt idx="127">
                        <c:v>38.916666666666664</c:v>
                      </c:pt>
                      <c:pt idx="128">
                        <c:v>39.5</c:v>
                      </c:pt>
                      <c:pt idx="129">
                        <c:v>39</c:v>
                      </c:pt>
                      <c:pt idx="130">
                        <c:v>38.75</c:v>
                      </c:pt>
                      <c:pt idx="131">
                        <c:v>39</c:v>
                      </c:pt>
                      <c:pt idx="132">
                        <c:v>39.166666666666664</c:v>
                      </c:pt>
                      <c:pt idx="133">
                        <c:v>38.666666666666664</c:v>
                      </c:pt>
                      <c:pt idx="134">
                        <c:v>38</c:v>
                      </c:pt>
                      <c:pt idx="135">
                        <c:v>38.041666666666664</c:v>
                      </c:pt>
                      <c:pt idx="136">
                        <c:v>38</c:v>
                      </c:pt>
                      <c:pt idx="137">
                        <c:v>38.125</c:v>
                      </c:pt>
                      <c:pt idx="138">
                        <c:v>39</c:v>
                      </c:pt>
                      <c:pt idx="139">
                        <c:v>38.583333333333336</c:v>
                      </c:pt>
                      <c:pt idx="140">
                        <c:v>38.041666666666664</c:v>
                      </c:pt>
                      <c:pt idx="141">
                        <c:v>38</c:v>
                      </c:pt>
                      <c:pt idx="142">
                        <c:v>38</c:v>
                      </c:pt>
                      <c:pt idx="143">
                        <c:v>38</c:v>
                      </c:pt>
                      <c:pt idx="144">
                        <c:v>38.166666666666664</c:v>
                      </c:pt>
                      <c:pt idx="145">
                        <c:v>38.625</c:v>
                      </c:pt>
                      <c:pt idx="146">
                        <c:v>38.708333333333336</c:v>
                      </c:pt>
                      <c:pt idx="147">
                        <c:v>38.291666666666664</c:v>
                      </c:pt>
                      <c:pt idx="148">
                        <c:v>38.041666666666664</c:v>
                      </c:pt>
                      <c:pt idx="149">
                        <c:v>38.583333333333336</c:v>
                      </c:pt>
                      <c:pt idx="150">
                        <c:v>38</c:v>
                      </c:pt>
                      <c:pt idx="151">
                        <c:v>38</c:v>
                      </c:pt>
                      <c:pt idx="152">
                        <c:v>38</c:v>
                      </c:pt>
                      <c:pt idx="153">
                        <c:v>38</c:v>
                      </c:pt>
                      <c:pt idx="154">
                        <c:v>38</c:v>
                      </c:pt>
                      <c:pt idx="155">
                        <c:v>38</c:v>
                      </c:pt>
                      <c:pt idx="156">
                        <c:v>38</c:v>
                      </c:pt>
                      <c:pt idx="157">
                        <c:v>38</c:v>
                      </c:pt>
                      <c:pt idx="158">
                        <c:v>38</c:v>
                      </c:pt>
                      <c:pt idx="159">
                        <c:v>38</c:v>
                      </c:pt>
                      <c:pt idx="160">
                        <c:v>38</c:v>
                      </c:pt>
                      <c:pt idx="161">
                        <c:v>38</c:v>
                      </c:pt>
                      <c:pt idx="162">
                        <c:v>38</c:v>
                      </c:pt>
                      <c:pt idx="163">
                        <c:v>38</c:v>
                      </c:pt>
                      <c:pt idx="164">
                        <c:v>38</c:v>
                      </c:pt>
                      <c:pt idx="165">
                        <c:v>38</c:v>
                      </c:pt>
                      <c:pt idx="166">
                        <c:v>38</c:v>
                      </c:pt>
                      <c:pt idx="167">
                        <c:v>38</c:v>
                      </c:pt>
                      <c:pt idx="168">
                        <c:v>38</c:v>
                      </c:pt>
                      <c:pt idx="169">
                        <c:v>38</c:v>
                      </c:pt>
                      <c:pt idx="170">
                        <c:v>38</c:v>
                      </c:pt>
                      <c:pt idx="171">
                        <c:v>38</c:v>
                      </c:pt>
                      <c:pt idx="172">
                        <c:v>38</c:v>
                      </c:pt>
                      <c:pt idx="173">
                        <c:v>38</c:v>
                      </c:pt>
                      <c:pt idx="174">
                        <c:v>38</c:v>
                      </c:pt>
                      <c:pt idx="175">
                        <c:v>38</c:v>
                      </c:pt>
                      <c:pt idx="176">
                        <c:v>38.166666666666664</c:v>
                      </c:pt>
                      <c:pt idx="177">
                        <c:v>38</c:v>
                      </c:pt>
                      <c:pt idx="178">
                        <c:v>38</c:v>
                      </c:pt>
                      <c:pt idx="179">
                        <c:v>38</c:v>
                      </c:pt>
                      <c:pt idx="180">
                        <c:v>38</c:v>
                      </c:pt>
                      <c:pt idx="181">
                        <c:v>38</c:v>
                      </c:pt>
                      <c:pt idx="182">
                        <c:v>38</c:v>
                      </c:pt>
                      <c:pt idx="183">
                        <c:v>38</c:v>
                      </c:pt>
                      <c:pt idx="184">
                        <c:v>38</c:v>
                      </c:pt>
                      <c:pt idx="185">
                        <c:v>38</c:v>
                      </c:pt>
                      <c:pt idx="186">
                        <c:v>38</c:v>
                      </c:pt>
                      <c:pt idx="187">
                        <c:v>38</c:v>
                      </c:pt>
                      <c:pt idx="188">
                        <c:v>38</c:v>
                      </c:pt>
                      <c:pt idx="189">
                        <c:v>38.291666666666664</c:v>
                      </c:pt>
                      <c:pt idx="190">
                        <c:v>38.125</c:v>
                      </c:pt>
                      <c:pt idx="191">
                        <c:v>38</c:v>
                      </c:pt>
                      <c:pt idx="192">
                        <c:v>38</c:v>
                      </c:pt>
                      <c:pt idx="193">
                        <c:v>38</c:v>
                      </c:pt>
                      <c:pt idx="194">
                        <c:v>38</c:v>
                      </c:pt>
                      <c:pt idx="195">
                        <c:v>38</c:v>
                      </c:pt>
                      <c:pt idx="196">
                        <c:v>38</c:v>
                      </c:pt>
                      <c:pt idx="197">
                        <c:v>38</c:v>
                      </c:pt>
                      <c:pt idx="198">
                        <c:v>38</c:v>
                      </c:pt>
                      <c:pt idx="199">
                        <c:v>38</c:v>
                      </c:pt>
                      <c:pt idx="200">
                        <c:v>38</c:v>
                      </c:pt>
                      <c:pt idx="201">
                        <c:v>38</c:v>
                      </c:pt>
                      <c:pt idx="202">
                        <c:v>38</c:v>
                      </c:pt>
                      <c:pt idx="203">
                        <c:v>38</c:v>
                      </c:pt>
                      <c:pt idx="204">
                        <c:v>38</c:v>
                      </c:pt>
                      <c:pt idx="205">
                        <c:v>38</c:v>
                      </c:pt>
                      <c:pt idx="206">
                        <c:v>38</c:v>
                      </c:pt>
                      <c:pt idx="207">
                        <c:v>38</c:v>
                      </c:pt>
                      <c:pt idx="208">
                        <c:v>38</c:v>
                      </c:pt>
                      <c:pt idx="209">
                        <c:v>38</c:v>
                      </c:pt>
                      <c:pt idx="210">
                        <c:v>38</c:v>
                      </c:pt>
                      <c:pt idx="211">
                        <c:v>38</c:v>
                      </c:pt>
                      <c:pt idx="212">
                        <c:v>38</c:v>
                      </c:pt>
                      <c:pt idx="213">
                        <c:v>38.375</c:v>
                      </c:pt>
                      <c:pt idx="214">
                        <c:v>38.25</c:v>
                      </c:pt>
                      <c:pt idx="215">
                        <c:v>38</c:v>
                      </c:pt>
                      <c:pt idx="216">
                        <c:v>38.166666666666664</c:v>
                      </c:pt>
                      <c:pt idx="217">
                        <c:v>38.5</c:v>
                      </c:pt>
                      <c:pt idx="218">
                        <c:v>38</c:v>
                      </c:pt>
                      <c:pt idx="219">
                        <c:v>38</c:v>
                      </c:pt>
                      <c:pt idx="220">
                        <c:v>38</c:v>
                      </c:pt>
                      <c:pt idx="221">
                        <c:v>38.458333333333336</c:v>
                      </c:pt>
                      <c:pt idx="222">
                        <c:v>38.041666666666664</c:v>
                      </c:pt>
                      <c:pt idx="223">
                        <c:v>38</c:v>
                      </c:pt>
                      <c:pt idx="224">
                        <c:v>38</c:v>
                      </c:pt>
                      <c:pt idx="225">
                        <c:v>38</c:v>
                      </c:pt>
                      <c:pt idx="226">
                        <c:v>38</c:v>
                      </c:pt>
                      <c:pt idx="227">
                        <c:v>38</c:v>
                      </c:pt>
                      <c:pt idx="228">
                        <c:v>38</c:v>
                      </c:pt>
                      <c:pt idx="229">
                        <c:v>38.125</c:v>
                      </c:pt>
                      <c:pt idx="230">
                        <c:v>38</c:v>
                      </c:pt>
                      <c:pt idx="231">
                        <c:v>38</c:v>
                      </c:pt>
                      <c:pt idx="232">
                        <c:v>38</c:v>
                      </c:pt>
                      <c:pt idx="233">
                        <c:v>38</c:v>
                      </c:pt>
                      <c:pt idx="234">
                        <c:v>38</c:v>
                      </c:pt>
                      <c:pt idx="235">
                        <c:v>38</c:v>
                      </c:pt>
                      <c:pt idx="236">
                        <c:v>38</c:v>
                      </c:pt>
                      <c:pt idx="237">
                        <c:v>38</c:v>
                      </c:pt>
                      <c:pt idx="238">
                        <c:v>38</c:v>
                      </c:pt>
                      <c:pt idx="239">
                        <c:v>38</c:v>
                      </c:pt>
                      <c:pt idx="240">
                        <c:v>38</c:v>
                      </c:pt>
                      <c:pt idx="241">
                        <c:v>38</c:v>
                      </c:pt>
                      <c:pt idx="242">
                        <c:v>38</c:v>
                      </c:pt>
                      <c:pt idx="243">
                        <c:v>38</c:v>
                      </c:pt>
                      <c:pt idx="244">
                        <c:v>38</c:v>
                      </c:pt>
                      <c:pt idx="245">
                        <c:v>38</c:v>
                      </c:pt>
                      <c:pt idx="246">
                        <c:v>38</c:v>
                      </c:pt>
                      <c:pt idx="247">
                        <c:v>38</c:v>
                      </c:pt>
                      <c:pt idx="248">
                        <c:v>38</c:v>
                      </c:pt>
                      <c:pt idx="249">
                        <c:v>38</c:v>
                      </c:pt>
                      <c:pt idx="250">
                        <c:v>38</c:v>
                      </c:pt>
                      <c:pt idx="251">
                        <c:v>38</c:v>
                      </c:pt>
                      <c:pt idx="252">
                        <c:v>38</c:v>
                      </c:pt>
                      <c:pt idx="253">
                        <c:v>38</c:v>
                      </c:pt>
                      <c:pt idx="254">
                        <c:v>38</c:v>
                      </c:pt>
                      <c:pt idx="255">
                        <c:v>38</c:v>
                      </c:pt>
                      <c:pt idx="256">
                        <c:v>38</c:v>
                      </c:pt>
                      <c:pt idx="257">
                        <c:v>38</c:v>
                      </c:pt>
                      <c:pt idx="258">
                        <c:v>38.083333333333336</c:v>
                      </c:pt>
                      <c:pt idx="259">
                        <c:v>38</c:v>
                      </c:pt>
                      <c:pt idx="260">
                        <c:v>38</c:v>
                      </c:pt>
                      <c:pt idx="261">
                        <c:v>38</c:v>
                      </c:pt>
                      <c:pt idx="262">
                        <c:v>38</c:v>
                      </c:pt>
                      <c:pt idx="263">
                        <c:v>38</c:v>
                      </c:pt>
                      <c:pt idx="264">
                        <c:v>38</c:v>
                      </c:pt>
                      <c:pt idx="265">
                        <c:v>38.375</c:v>
                      </c:pt>
                      <c:pt idx="266">
                        <c:v>38</c:v>
                      </c:pt>
                      <c:pt idx="267">
                        <c:v>38</c:v>
                      </c:pt>
                      <c:pt idx="268">
                        <c:v>38.125</c:v>
                      </c:pt>
                      <c:pt idx="269">
                        <c:v>38</c:v>
                      </c:pt>
                      <c:pt idx="270">
                        <c:v>38</c:v>
                      </c:pt>
                      <c:pt idx="271">
                        <c:v>38</c:v>
                      </c:pt>
                      <c:pt idx="272">
                        <c:v>38.625</c:v>
                      </c:pt>
                      <c:pt idx="273">
                        <c:v>38.583333333333336</c:v>
                      </c:pt>
                      <c:pt idx="274">
                        <c:v>38</c:v>
                      </c:pt>
                      <c:pt idx="275">
                        <c:v>38</c:v>
                      </c:pt>
                      <c:pt idx="276">
                        <c:v>38</c:v>
                      </c:pt>
                      <c:pt idx="277">
                        <c:v>38</c:v>
                      </c:pt>
                      <c:pt idx="278">
                        <c:v>38.333333333333336</c:v>
                      </c:pt>
                      <c:pt idx="279">
                        <c:v>38.208333333333336</c:v>
                      </c:pt>
                      <c:pt idx="280">
                        <c:v>38</c:v>
                      </c:pt>
                      <c:pt idx="281">
                        <c:v>38.375</c:v>
                      </c:pt>
                      <c:pt idx="282">
                        <c:v>38.541666666666664</c:v>
                      </c:pt>
                      <c:pt idx="283">
                        <c:v>38.458333333333336</c:v>
                      </c:pt>
                      <c:pt idx="284">
                        <c:v>38.083333333333336</c:v>
                      </c:pt>
                      <c:pt idx="285">
                        <c:v>38</c:v>
                      </c:pt>
                      <c:pt idx="286">
                        <c:v>38</c:v>
                      </c:pt>
                      <c:pt idx="287">
                        <c:v>38.25</c:v>
                      </c:pt>
                      <c:pt idx="288">
                        <c:v>39.166666666666664</c:v>
                      </c:pt>
                      <c:pt idx="289">
                        <c:v>39.708333333333336</c:v>
                      </c:pt>
                      <c:pt idx="290">
                        <c:v>40</c:v>
                      </c:pt>
                      <c:pt idx="291">
                        <c:v>39.625</c:v>
                      </c:pt>
                      <c:pt idx="292">
                        <c:v>39.541666666666664</c:v>
                      </c:pt>
                      <c:pt idx="293">
                        <c:v>38.708333333333336</c:v>
                      </c:pt>
                      <c:pt idx="294">
                        <c:v>39.125</c:v>
                      </c:pt>
                      <c:pt idx="295">
                        <c:v>40.041666666666664</c:v>
                      </c:pt>
                      <c:pt idx="296">
                        <c:v>40</c:v>
                      </c:pt>
                      <c:pt idx="297">
                        <c:v>40</c:v>
                      </c:pt>
                      <c:pt idx="298">
                        <c:v>40</c:v>
                      </c:pt>
                      <c:pt idx="299">
                        <c:v>40.25</c:v>
                      </c:pt>
                      <c:pt idx="300">
                        <c:v>40.125</c:v>
                      </c:pt>
                      <c:pt idx="301">
                        <c:v>40.041666666666664</c:v>
                      </c:pt>
                      <c:pt idx="302">
                        <c:v>40</c:v>
                      </c:pt>
                      <c:pt idx="303">
                        <c:v>40</c:v>
                      </c:pt>
                      <c:pt idx="304">
                        <c:v>40.125</c:v>
                      </c:pt>
                      <c:pt idx="305">
                        <c:v>40.208333333333336</c:v>
                      </c:pt>
                      <c:pt idx="306">
                        <c:v>40.083333333333336</c:v>
                      </c:pt>
                      <c:pt idx="307">
                        <c:v>39.583333333333336</c:v>
                      </c:pt>
                      <c:pt idx="308">
                        <c:v>38.791666666666664</c:v>
                      </c:pt>
                      <c:pt idx="309">
                        <c:v>39</c:v>
                      </c:pt>
                      <c:pt idx="310">
                        <c:v>39.458333333333336</c:v>
                      </c:pt>
                      <c:pt idx="311">
                        <c:v>40</c:v>
                      </c:pt>
                      <c:pt idx="312">
                        <c:v>40</c:v>
                      </c:pt>
                      <c:pt idx="313">
                        <c:v>40</c:v>
                      </c:pt>
                      <c:pt idx="314">
                        <c:v>40</c:v>
                      </c:pt>
                      <c:pt idx="315">
                        <c:v>40.208333333333336</c:v>
                      </c:pt>
                      <c:pt idx="316">
                        <c:v>40.083333333333336</c:v>
                      </c:pt>
                      <c:pt idx="317">
                        <c:v>40.208333333333336</c:v>
                      </c:pt>
                      <c:pt idx="318">
                        <c:v>40.125</c:v>
                      </c:pt>
                      <c:pt idx="319">
                        <c:v>40.041666666666664</c:v>
                      </c:pt>
                      <c:pt idx="320">
                        <c:v>40.25</c:v>
                      </c:pt>
                      <c:pt idx="321">
                        <c:v>40</c:v>
                      </c:pt>
                      <c:pt idx="322">
                        <c:v>40</c:v>
                      </c:pt>
                      <c:pt idx="323">
                        <c:v>40</c:v>
                      </c:pt>
                      <c:pt idx="324">
                        <c:v>40</c:v>
                      </c:pt>
                      <c:pt idx="325">
                        <c:v>40</c:v>
                      </c:pt>
                      <c:pt idx="326">
                        <c:v>40</c:v>
                      </c:pt>
                      <c:pt idx="327">
                        <c:v>40.458333333333336</c:v>
                      </c:pt>
                      <c:pt idx="328">
                        <c:v>40.25</c:v>
                      </c:pt>
                      <c:pt idx="329">
                        <c:v>40</c:v>
                      </c:pt>
                      <c:pt idx="330">
                        <c:v>40</c:v>
                      </c:pt>
                      <c:pt idx="331">
                        <c:v>40</c:v>
                      </c:pt>
                      <c:pt idx="332">
                        <c:v>40</c:v>
                      </c:pt>
                      <c:pt idx="333">
                        <c:v>40</c:v>
                      </c:pt>
                      <c:pt idx="334">
                        <c:v>40</c:v>
                      </c:pt>
                      <c:pt idx="335">
                        <c:v>40.208333333333336</c:v>
                      </c:pt>
                      <c:pt idx="336">
                        <c:v>40.125</c:v>
                      </c:pt>
                      <c:pt idx="337">
                        <c:v>40</c:v>
                      </c:pt>
                      <c:pt idx="338">
                        <c:v>40</c:v>
                      </c:pt>
                      <c:pt idx="339">
                        <c:v>40</c:v>
                      </c:pt>
                      <c:pt idx="340">
                        <c:v>40</c:v>
                      </c:pt>
                      <c:pt idx="341">
                        <c:v>40.083333333333336</c:v>
                      </c:pt>
                      <c:pt idx="342">
                        <c:v>40</c:v>
                      </c:pt>
                      <c:pt idx="343">
                        <c:v>40</c:v>
                      </c:pt>
                      <c:pt idx="344">
                        <c:v>40</c:v>
                      </c:pt>
                      <c:pt idx="345">
                        <c:v>40</c:v>
                      </c:pt>
                      <c:pt idx="346">
                        <c:v>40</c:v>
                      </c:pt>
                      <c:pt idx="347">
                        <c:v>40</c:v>
                      </c:pt>
                      <c:pt idx="348">
                        <c:v>40</c:v>
                      </c:pt>
                      <c:pt idx="349">
                        <c:v>40.583333333333336</c:v>
                      </c:pt>
                      <c:pt idx="350">
                        <c:v>40</c:v>
                      </c:pt>
                      <c:pt idx="351">
                        <c:v>40</c:v>
                      </c:pt>
                      <c:pt idx="352">
                        <c:v>40</c:v>
                      </c:pt>
                      <c:pt idx="353">
                        <c:v>40.041666666666664</c:v>
                      </c:pt>
                      <c:pt idx="354">
                        <c:v>40.375</c:v>
                      </c:pt>
                      <c:pt idx="355">
                        <c:v>40</c:v>
                      </c:pt>
                      <c:pt idx="356">
                        <c:v>40.458333333333336</c:v>
                      </c:pt>
                      <c:pt idx="357">
                        <c:v>40.5</c:v>
                      </c:pt>
                      <c:pt idx="358">
                        <c:v>40</c:v>
                      </c:pt>
                      <c:pt idx="359">
                        <c:v>40</c:v>
                      </c:pt>
                      <c:pt idx="360">
                        <c:v>40.125</c:v>
                      </c:pt>
                      <c:pt idx="361">
                        <c:v>40.25</c:v>
                      </c:pt>
                      <c:pt idx="362">
                        <c:v>40</c:v>
                      </c:pt>
                      <c:pt idx="363">
                        <c:v>40.125</c:v>
                      </c:pt>
                      <c:pt idx="364">
                        <c:v>40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5"/>
                <c:order val="5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'CLW Working'!$O$46:$O$410</c15:sqref>
                        </c15:formulaRef>
                      </c:ext>
                    </c:extLst>
                    <c:numCache>
                      <c:formatCode>0.0</c:formatCode>
                      <c:ptCount val="365"/>
                      <c:pt idx="0">
                        <c:v>40.333333333333336</c:v>
                      </c:pt>
                      <c:pt idx="1">
                        <c:v>40</c:v>
                      </c:pt>
                      <c:pt idx="2">
                        <c:v>40.083333333333336</c:v>
                      </c:pt>
                      <c:pt idx="3">
                        <c:v>40</c:v>
                      </c:pt>
                      <c:pt idx="4">
                        <c:v>40</c:v>
                      </c:pt>
                      <c:pt idx="5">
                        <c:v>40.208333333333336</c:v>
                      </c:pt>
                      <c:pt idx="6">
                        <c:v>40.041666666666664</c:v>
                      </c:pt>
                      <c:pt idx="7">
                        <c:v>40.041666666666664</c:v>
                      </c:pt>
                      <c:pt idx="8">
                        <c:v>40.125</c:v>
                      </c:pt>
                      <c:pt idx="9">
                        <c:v>40</c:v>
                      </c:pt>
                      <c:pt idx="10">
                        <c:v>40.083333333333336</c:v>
                      </c:pt>
                      <c:pt idx="11">
                        <c:v>40.083333333333336</c:v>
                      </c:pt>
                      <c:pt idx="12">
                        <c:v>40</c:v>
                      </c:pt>
                      <c:pt idx="13">
                        <c:v>40.333333333333336</c:v>
                      </c:pt>
                      <c:pt idx="14">
                        <c:v>40.375</c:v>
                      </c:pt>
                      <c:pt idx="15">
                        <c:v>40</c:v>
                      </c:pt>
                      <c:pt idx="16">
                        <c:v>40.041666666666664</c:v>
                      </c:pt>
                      <c:pt idx="17">
                        <c:v>40.083333333333336</c:v>
                      </c:pt>
                      <c:pt idx="18">
                        <c:v>40.541666666666664</c:v>
                      </c:pt>
                      <c:pt idx="19">
                        <c:v>40.25</c:v>
                      </c:pt>
                      <c:pt idx="20">
                        <c:v>40.208333333333336</c:v>
                      </c:pt>
                      <c:pt idx="21">
                        <c:v>40</c:v>
                      </c:pt>
                      <c:pt idx="22">
                        <c:v>40</c:v>
                      </c:pt>
                      <c:pt idx="23">
                        <c:v>40</c:v>
                      </c:pt>
                      <c:pt idx="24">
                        <c:v>40.208333333333336</c:v>
                      </c:pt>
                      <c:pt idx="25">
                        <c:v>40</c:v>
                      </c:pt>
                      <c:pt idx="26">
                        <c:v>40.125</c:v>
                      </c:pt>
                      <c:pt idx="27">
                        <c:v>40</c:v>
                      </c:pt>
                      <c:pt idx="28">
                        <c:v>40.041666666666664</c:v>
                      </c:pt>
                      <c:pt idx="29">
                        <c:v>40.041666666666664</c:v>
                      </c:pt>
                      <c:pt idx="30">
                        <c:v>40.208333333333336</c:v>
                      </c:pt>
                      <c:pt idx="31">
                        <c:v>40.541666666666664</c:v>
                      </c:pt>
                      <c:pt idx="32">
                        <c:v>40.041666666666664</c:v>
                      </c:pt>
                      <c:pt idx="33">
                        <c:v>40</c:v>
                      </c:pt>
                      <c:pt idx="34">
                        <c:v>40.208333333333336</c:v>
                      </c:pt>
                      <c:pt idx="35">
                        <c:v>40.041666666666664</c:v>
                      </c:pt>
                      <c:pt idx="36">
                        <c:v>40</c:v>
                      </c:pt>
                      <c:pt idx="37">
                        <c:v>40</c:v>
                      </c:pt>
                      <c:pt idx="38">
                        <c:v>40.5</c:v>
                      </c:pt>
                      <c:pt idx="39">
                        <c:v>40.25</c:v>
                      </c:pt>
                      <c:pt idx="40">
                        <c:v>40.041666666666664</c:v>
                      </c:pt>
                      <c:pt idx="41">
                        <c:v>40</c:v>
                      </c:pt>
                      <c:pt idx="42">
                        <c:v>40</c:v>
                      </c:pt>
                      <c:pt idx="43">
                        <c:v>40</c:v>
                      </c:pt>
                      <c:pt idx="44">
                        <c:v>40.166666666666664</c:v>
                      </c:pt>
                      <c:pt idx="45">
                        <c:v>40.083333333333336</c:v>
                      </c:pt>
                      <c:pt idx="46">
                        <c:v>40.208333333333336</c:v>
                      </c:pt>
                      <c:pt idx="47">
                        <c:v>40.041666666666664</c:v>
                      </c:pt>
                      <c:pt idx="48">
                        <c:v>40</c:v>
                      </c:pt>
                      <c:pt idx="49">
                        <c:v>40.166666666666664</c:v>
                      </c:pt>
                      <c:pt idx="50">
                        <c:v>40.041666666666664</c:v>
                      </c:pt>
                      <c:pt idx="51">
                        <c:v>40.25</c:v>
                      </c:pt>
                      <c:pt idx="52">
                        <c:v>40.416666666666664</c:v>
                      </c:pt>
                      <c:pt idx="53">
                        <c:v>40.125</c:v>
                      </c:pt>
                      <c:pt idx="54">
                        <c:v>40.083333333333336</c:v>
                      </c:pt>
                      <c:pt idx="55">
                        <c:v>40.208333333333336</c:v>
                      </c:pt>
                      <c:pt idx="56">
                        <c:v>40.291666666666664</c:v>
                      </c:pt>
                      <c:pt idx="57">
                        <c:v>40.208333333333336</c:v>
                      </c:pt>
                      <c:pt idx="58">
                        <c:v>40</c:v>
                      </c:pt>
                      <c:pt idx="59">
                        <c:v>40.041666666666664</c:v>
                      </c:pt>
                      <c:pt idx="60">
                        <c:v>40.208333333333336</c:v>
                      </c:pt>
                      <c:pt idx="61">
                        <c:v>40.125</c:v>
                      </c:pt>
                      <c:pt idx="62">
                        <c:v>40.125</c:v>
                      </c:pt>
                      <c:pt idx="63">
                        <c:v>40.125</c:v>
                      </c:pt>
                      <c:pt idx="64">
                        <c:v>40.25</c:v>
                      </c:pt>
                      <c:pt idx="65">
                        <c:v>40</c:v>
                      </c:pt>
                      <c:pt idx="66">
                        <c:v>40.041666666666664</c:v>
                      </c:pt>
                      <c:pt idx="67">
                        <c:v>40</c:v>
                      </c:pt>
                      <c:pt idx="68">
                        <c:v>40.083333333333336</c:v>
                      </c:pt>
                      <c:pt idx="69">
                        <c:v>40.458333333333336</c:v>
                      </c:pt>
                      <c:pt idx="70">
                        <c:v>40.083333333333336</c:v>
                      </c:pt>
                      <c:pt idx="71">
                        <c:v>40.041666666666664</c:v>
                      </c:pt>
                      <c:pt idx="72">
                        <c:v>40</c:v>
                      </c:pt>
                      <c:pt idx="73">
                        <c:v>40.333333333333336</c:v>
                      </c:pt>
                      <c:pt idx="74">
                        <c:v>40.041666666666664</c:v>
                      </c:pt>
                      <c:pt idx="75">
                        <c:v>40</c:v>
                      </c:pt>
                      <c:pt idx="76">
                        <c:v>40</c:v>
                      </c:pt>
                      <c:pt idx="77">
                        <c:v>40</c:v>
                      </c:pt>
                      <c:pt idx="78">
                        <c:v>40</c:v>
                      </c:pt>
                      <c:pt idx="79">
                        <c:v>40</c:v>
                      </c:pt>
                      <c:pt idx="80">
                        <c:v>40.208333333333336</c:v>
                      </c:pt>
                      <c:pt idx="81">
                        <c:v>40.125</c:v>
                      </c:pt>
                      <c:pt idx="82">
                        <c:v>40</c:v>
                      </c:pt>
                      <c:pt idx="83">
                        <c:v>40</c:v>
                      </c:pt>
                      <c:pt idx="84">
                        <c:v>40.125</c:v>
                      </c:pt>
                      <c:pt idx="85">
                        <c:v>40.166666666666664</c:v>
                      </c:pt>
                      <c:pt idx="86">
                        <c:v>40</c:v>
                      </c:pt>
                      <c:pt idx="87">
                        <c:v>40</c:v>
                      </c:pt>
                      <c:pt idx="88">
                        <c:v>40.083333333333336</c:v>
                      </c:pt>
                      <c:pt idx="89">
                        <c:v>40</c:v>
                      </c:pt>
                      <c:pt idx="90">
                        <c:v>40.375</c:v>
                      </c:pt>
                      <c:pt idx="91">
                        <c:v>40.083333333333336</c:v>
                      </c:pt>
                      <c:pt idx="92">
                        <c:v>40.041666666666664</c:v>
                      </c:pt>
                      <c:pt idx="93">
                        <c:v>40</c:v>
                      </c:pt>
                      <c:pt idx="94">
                        <c:v>39.666666666666664</c:v>
                      </c:pt>
                      <c:pt idx="95">
                        <c:v>39.375</c:v>
                      </c:pt>
                      <c:pt idx="96">
                        <c:v>40.208333333333336</c:v>
                      </c:pt>
                      <c:pt idx="97">
                        <c:v>40.208333333333336</c:v>
                      </c:pt>
                      <c:pt idx="98">
                        <c:v>40.208333333333336</c:v>
                      </c:pt>
                      <c:pt idx="99">
                        <c:v>40.041666666666664</c:v>
                      </c:pt>
                      <c:pt idx="100">
                        <c:v>40.041666666666664</c:v>
                      </c:pt>
                      <c:pt idx="101">
                        <c:v>40.041666666666664</c:v>
                      </c:pt>
                      <c:pt idx="102">
                        <c:v>40.041666666666664</c:v>
                      </c:pt>
                      <c:pt idx="103">
                        <c:v>40</c:v>
                      </c:pt>
                      <c:pt idx="104">
                        <c:v>40.083333333333336</c:v>
                      </c:pt>
                      <c:pt idx="105">
                        <c:v>40.083333333333336</c:v>
                      </c:pt>
                      <c:pt idx="106">
                        <c:v>40</c:v>
                      </c:pt>
                      <c:pt idx="107">
                        <c:v>40.083333333333336</c:v>
                      </c:pt>
                      <c:pt idx="108">
                        <c:v>40.125</c:v>
                      </c:pt>
                      <c:pt idx="109">
                        <c:v>40.083333333333336</c:v>
                      </c:pt>
                      <c:pt idx="110">
                        <c:v>40.083333333333336</c:v>
                      </c:pt>
                      <c:pt idx="111">
                        <c:v>40.083333333333336</c:v>
                      </c:pt>
                      <c:pt idx="112">
                        <c:v>40</c:v>
                      </c:pt>
                      <c:pt idx="113">
                        <c:v>40.041666666666664</c:v>
                      </c:pt>
                      <c:pt idx="114">
                        <c:v>40</c:v>
                      </c:pt>
                      <c:pt idx="115">
                        <c:v>39.875</c:v>
                      </c:pt>
                      <c:pt idx="116">
                        <c:v>39.791666666666664</c:v>
                      </c:pt>
                      <c:pt idx="117">
                        <c:v>40</c:v>
                      </c:pt>
                      <c:pt idx="118">
                        <c:v>40.083333333333336</c:v>
                      </c:pt>
                      <c:pt idx="119">
                        <c:v>40</c:v>
                      </c:pt>
                      <c:pt idx="120">
                        <c:v>40</c:v>
                      </c:pt>
                      <c:pt idx="121">
                        <c:v>39.916666666666664</c:v>
                      </c:pt>
                      <c:pt idx="122">
                        <c:v>39.958333333333336</c:v>
                      </c:pt>
                      <c:pt idx="123">
                        <c:v>40.041666666666664</c:v>
                      </c:pt>
                      <c:pt idx="124">
                        <c:v>39.583333333333336</c:v>
                      </c:pt>
                      <c:pt idx="125">
                        <c:v>38.625</c:v>
                      </c:pt>
                      <c:pt idx="126">
                        <c:v>38.208333333333336</c:v>
                      </c:pt>
                      <c:pt idx="127">
                        <c:v>38.916666666666664</c:v>
                      </c:pt>
                      <c:pt idx="128">
                        <c:v>39.333333333333336</c:v>
                      </c:pt>
                      <c:pt idx="129">
                        <c:v>38.791666666666664</c:v>
                      </c:pt>
                      <c:pt idx="130">
                        <c:v>38.416666666666664</c:v>
                      </c:pt>
                      <c:pt idx="131">
                        <c:v>38.625</c:v>
                      </c:pt>
                      <c:pt idx="132">
                        <c:v>38.875</c:v>
                      </c:pt>
                      <c:pt idx="133">
                        <c:v>38.5</c:v>
                      </c:pt>
                      <c:pt idx="134">
                        <c:v>38</c:v>
                      </c:pt>
                      <c:pt idx="135">
                        <c:v>38</c:v>
                      </c:pt>
                      <c:pt idx="136">
                        <c:v>38</c:v>
                      </c:pt>
                      <c:pt idx="137">
                        <c:v>38.041666666666664</c:v>
                      </c:pt>
                      <c:pt idx="138">
                        <c:v>38.75</c:v>
                      </c:pt>
                      <c:pt idx="139">
                        <c:v>38.5</c:v>
                      </c:pt>
                      <c:pt idx="140">
                        <c:v>38</c:v>
                      </c:pt>
                      <c:pt idx="141">
                        <c:v>38</c:v>
                      </c:pt>
                      <c:pt idx="142">
                        <c:v>38</c:v>
                      </c:pt>
                      <c:pt idx="143">
                        <c:v>38</c:v>
                      </c:pt>
                      <c:pt idx="144">
                        <c:v>38.125</c:v>
                      </c:pt>
                      <c:pt idx="145">
                        <c:v>38.333333333333336</c:v>
                      </c:pt>
                      <c:pt idx="146">
                        <c:v>38.583333333333336</c:v>
                      </c:pt>
                      <c:pt idx="147">
                        <c:v>38.25</c:v>
                      </c:pt>
                      <c:pt idx="148">
                        <c:v>38</c:v>
                      </c:pt>
                      <c:pt idx="149">
                        <c:v>38</c:v>
                      </c:pt>
                      <c:pt idx="150">
                        <c:v>38</c:v>
                      </c:pt>
                      <c:pt idx="151">
                        <c:v>38</c:v>
                      </c:pt>
                      <c:pt idx="152">
                        <c:v>38</c:v>
                      </c:pt>
                      <c:pt idx="153">
                        <c:v>38</c:v>
                      </c:pt>
                      <c:pt idx="154">
                        <c:v>38</c:v>
                      </c:pt>
                      <c:pt idx="155">
                        <c:v>38</c:v>
                      </c:pt>
                      <c:pt idx="156">
                        <c:v>38</c:v>
                      </c:pt>
                      <c:pt idx="157">
                        <c:v>38</c:v>
                      </c:pt>
                      <c:pt idx="158">
                        <c:v>38</c:v>
                      </c:pt>
                      <c:pt idx="159">
                        <c:v>38</c:v>
                      </c:pt>
                      <c:pt idx="160">
                        <c:v>38</c:v>
                      </c:pt>
                      <c:pt idx="161">
                        <c:v>38</c:v>
                      </c:pt>
                      <c:pt idx="162">
                        <c:v>38</c:v>
                      </c:pt>
                      <c:pt idx="163">
                        <c:v>38</c:v>
                      </c:pt>
                      <c:pt idx="164">
                        <c:v>38</c:v>
                      </c:pt>
                      <c:pt idx="165">
                        <c:v>38</c:v>
                      </c:pt>
                      <c:pt idx="166">
                        <c:v>38</c:v>
                      </c:pt>
                      <c:pt idx="167">
                        <c:v>38</c:v>
                      </c:pt>
                      <c:pt idx="168">
                        <c:v>38</c:v>
                      </c:pt>
                      <c:pt idx="169">
                        <c:v>38</c:v>
                      </c:pt>
                      <c:pt idx="170">
                        <c:v>38</c:v>
                      </c:pt>
                      <c:pt idx="171">
                        <c:v>38</c:v>
                      </c:pt>
                      <c:pt idx="172">
                        <c:v>38</c:v>
                      </c:pt>
                      <c:pt idx="173">
                        <c:v>38</c:v>
                      </c:pt>
                      <c:pt idx="174">
                        <c:v>38</c:v>
                      </c:pt>
                      <c:pt idx="175">
                        <c:v>38</c:v>
                      </c:pt>
                      <c:pt idx="176">
                        <c:v>38</c:v>
                      </c:pt>
                      <c:pt idx="177">
                        <c:v>38</c:v>
                      </c:pt>
                      <c:pt idx="178">
                        <c:v>38</c:v>
                      </c:pt>
                      <c:pt idx="179">
                        <c:v>38</c:v>
                      </c:pt>
                      <c:pt idx="180">
                        <c:v>38</c:v>
                      </c:pt>
                      <c:pt idx="181">
                        <c:v>38</c:v>
                      </c:pt>
                      <c:pt idx="182">
                        <c:v>38</c:v>
                      </c:pt>
                      <c:pt idx="183">
                        <c:v>38</c:v>
                      </c:pt>
                      <c:pt idx="184">
                        <c:v>38</c:v>
                      </c:pt>
                      <c:pt idx="185">
                        <c:v>38</c:v>
                      </c:pt>
                      <c:pt idx="186">
                        <c:v>38</c:v>
                      </c:pt>
                      <c:pt idx="187">
                        <c:v>38</c:v>
                      </c:pt>
                      <c:pt idx="188">
                        <c:v>38</c:v>
                      </c:pt>
                      <c:pt idx="189">
                        <c:v>38</c:v>
                      </c:pt>
                      <c:pt idx="190">
                        <c:v>38</c:v>
                      </c:pt>
                      <c:pt idx="191">
                        <c:v>38</c:v>
                      </c:pt>
                      <c:pt idx="192">
                        <c:v>38</c:v>
                      </c:pt>
                      <c:pt idx="193">
                        <c:v>38</c:v>
                      </c:pt>
                      <c:pt idx="194">
                        <c:v>38</c:v>
                      </c:pt>
                      <c:pt idx="195">
                        <c:v>38</c:v>
                      </c:pt>
                      <c:pt idx="196">
                        <c:v>38</c:v>
                      </c:pt>
                      <c:pt idx="197">
                        <c:v>38</c:v>
                      </c:pt>
                      <c:pt idx="198">
                        <c:v>38</c:v>
                      </c:pt>
                      <c:pt idx="199">
                        <c:v>38</c:v>
                      </c:pt>
                      <c:pt idx="200">
                        <c:v>38</c:v>
                      </c:pt>
                      <c:pt idx="201">
                        <c:v>38</c:v>
                      </c:pt>
                      <c:pt idx="202">
                        <c:v>38</c:v>
                      </c:pt>
                      <c:pt idx="203">
                        <c:v>38</c:v>
                      </c:pt>
                      <c:pt idx="204">
                        <c:v>38</c:v>
                      </c:pt>
                      <c:pt idx="205">
                        <c:v>38</c:v>
                      </c:pt>
                      <c:pt idx="206">
                        <c:v>38</c:v>
                      </c:pt>
                      <c:pt idx="207">
                        <c:v>38</c:v>
                      </c:pt>
                      <c:pt idx="208">
                        <c:v>38</c:v>
                      </c:pt>
                      <c:pt idx="209">
                        <c:v>38</c:v>
                      </c:pt>
                      <c:pt idx="210">
                        <c:v>38</c:v>
                      </c:pt>
                      <c:pt idx="211">
                        <c:v>38</c:v>
                      </c:pt>
                      <c:pt idx="212">
                        <c:v>38</c:v>
                      </c:pt>
                      <c:pt idx="213">
                        <c:v>38</c:v>
                      </c:pt>
                      <c:pt idx="214">
                        <c:v>38</c:v>
                      </c:pt>
                      <c:pt idx="215">
                        <c:v>38</c:v>
                      </c:pt>
                      <c:pt idx="216">
                        <c:v>38</c:v>
                      </c:pt>
                      <c:pt idx="217">
                        <c:v>38</c:v>
                      </c:pt>
                      <c:pt idx="218">
                        <c:v>38</c:v>
                      </c:pt>
                      <c:pt idx="219">
                        <c:v>38</c:v>
                      </c:pt>
                      <c:pt idx="220">
                        <c:v>38</c:v>
                      </c:pt>
                      <c:pt idx="221">
                        <c:v>38</c:v>
                      </c:pt>
                      <c:pt idx="222">
                        <c:v>38</c:v>
                      </c:pt>
                      <c:pt idx="223">
                        <c:v>38</c:v>
                      </c:pt>
                      <c:pt idx="224">
                        <c:v>38</c:v>
                      </c:pt>
                      <c:pt idx="225">
                        <c:v>38</c:v>
                      </c:pt>
                      <c:pt idx="226">
                        <c:v>38</c:v>
                      </c:pt>
                      <c:pt idx="227">
                        <c:v>38</c:v>
                      </c:pt>
                      <c:pt idx="228">
                        <c:v>38</c:v>
                      </c:pt>
                      <c:pt idx="229">
                        <c:v>38</c:v>
                      </c:pt>
                      <c:pt idx="230">
                        <c:v>38</c:v>
                      </c:pt>
                      <c:pt idx="231">
                        <c:v>38</c:v>
                      </c:pt>
                      <c:pt idx="232">
                        <c:v>38</c:v>
                      </c:pt>
                      <c:pt idx="233">
                        <c:v>38</c:v>
                      </c:pt>
                      <c:pt idx="234">
                        <c:v>38</c:v>
                      </c:pt>
                      <c:pt idx="235">
                        <c:v>38</c:v>
                      </c:pt>
                      <c:pt idx="236">
                        <c:v>38</c:v>
                      </c:pt>
                      <c:pt idx="237">
                        <c:v>38</c:v>
                      </c:pt>
                      <c:pt idx="238">
                        <c:v>38</c:v>
                      </c:pt>
                      <c:pt idx="239">
                        <c:v>38</c:v>
                      </c:pt>
                      <c:pt idx="240">
                        <c:v>38</c:v>
                      </c:pt>
                      <c:pt idx="241">
                        <c:v>38</c:v>
                      </c:pt>
                      <c:pt idx="242">
                        <c:v>38</c:v>
                      </c:pt>
                      <c:pt idx="243">
                        <c:v>38</c:v>
                      </c:pt>
                      <c:pt idx="244">
                        <c:v>38</c:v>
                      </c:pt>
                      <c:pt idx="245">
                        <c:v>38</c:v>
                      </c:pt>
                      <c:pt idx="246">
                        <c:v>38</c:v>
                      </c:pt>
                      <c:pt idx="247">
                        <c:v>38</c:v>
                      </c:pt>
                      <c:pt idx="248">
                        <c:v>38</c:v>
                      </c:pt>
                      <c:pt idx="249">
                        <c:v>38</c:v>
                      </c:pt>
                      <c:pt idx="250">
                        <c:v>38</c:v>
                      </c:pt>
                      <c:pt idx="251">
                        <c:v>38</c:v>
                      </c:pt>
                      <c:pt idx="252">
                        <c:v>38</c:v>
                      </c:pt>
                      <c:pt idx="253">
                        <c:v>38</c:v>
                      </c:pt>
                      <c:pt idx="254">
                        <c:v>38</c:v>
                      </c:pt>
                      <c:pt idx="255">
                        <c:v>38</c:v>
                      </c:pt>
                      <c:pt idx="256">
                        <c:v>38</c:v>
                      </c:pt>
                      <c:pt idx="257">
                        <c:v>38</c:v>
                      </c:pt>
                      <c:pt idx="258">
                        <c:v>38</c:v>
                      </c:pt>
                      <c:pt idx="259">
                        <c:v>38</c:v>
                      </c:pt>
                      <c:pt idx="260">
                        <c:v>38</c:v>
                      </c:pt>
                      <c:pt idx="261">
                        <c:v>38</c:v>
                      </c:pt>
                      <c:pt idx="262">
                        <c:v>38</c:v>
                      </c:pt>
                      <c:pt idx="263">
                        <c:v>38</c:v>
                      </c:pt>
                      <c:pt idx="264">
                        <c:v>38</c:v>
                      </c:pt>
                      <c:pt idx="265">
                        <c:v>38.291666666666664</c:v>
                      </c:pt>
                      <c:pt idx="266">
                        <c:v>38</c:v>
                      </c:pt>
                      <c:pt idx="267">
                        <c:v>38</c:v>
                      </c:pt>
                      <c:pt idx="268">
                        <c:v>38</c:v>
                      </c:pt>
                      <c:pt idx="269">
                        <c:v>38</c:v>
                      </c:pt>
                      <c:pt idx="270">
                        <c:v>38</c:v>
                      </c:pt>
                      <c:pt idx="271">
                        <c:v>38</c:v>
                      </c:pt>
                      <c:pt idx="272">
                        <c:v>38.208333333333336</c:v>
                      </c:pt>
                      <c:pt idx="273">
                        <c:v>38.5</c:v>
                      </c:pt>
                      <c:pt idx="274">
                        <c:v>38</c:v>
                      </c:pt>
                      <c:pt idx="275">
                        <c:v>38</c:v>
                      </c:pt>
                      <c:pt idx="276">
                        <c:v>38</c:v>
                      </c:pt>
                      <c:pt idx="277">
                        <c:v>38</c:v>
                      </c:pt>
                      <c:pt idx="278">
                        <c:v>38.25</c:v>
                      </c:pt>
                      <c:pt idx="279">
                        <c:v>38.041666666666664</c:v>
                      </c:pt>
                      <c:pt idx="280">
                        <c:v>38</c:v>
                      </c:pt>
                      <c:pt idx="281">
                        <c:v>38.208333333333336</c:v>
                      </c:pt>
                      <c:pt idx="282">
                        <c:v>38.416666666666664</c:v>
                      </c:pt>
                      <c:pt idx="283">
                        <c:v>38.333333333333336</c:v>
                      </c:pt>
                      <c:pt idx="284">
                        <c:v>38</c:v>
                      </c:pt>
                      <c:pt idx="285">
                        <c:v>38</c:v>
                      </c:pt>
                      <c:pt idx="286">
                        <c:v>38</c:v>
                      </c:pt>
                      <c:pt idx="287">
                        <c:v>38.166666666666664</c:v>
                      </c:pt>
                      <c:pt idx="288">
                        <c:v>39</c:v>
                      </c:pt>
                      <c:pt idx="289">
                        <c:v>39.25</c:v>
                      </c:pt>
                      <c:pt idx="290">
                        <c:v>39.791666666666664</c:v>
                      </c:pt>
                      <c:pt idx="291">
                        <c:v>39.583333333333336</c:v>
                      </c:pt>
                      <c:pt idx="292">
                        <c:v>39.125</c:v>
                      </c:pt>
                      <c:pt idx="293">
                        <c:v>38.625</c:v>
                      </c:pt>
                      <c:pt idx="294">
                        <c:v>39</c:v>
                      </c:pt>
                      <c:pt idx="295">
                        <c:v>40.125</c:v>
                      </c:pt>
                      <c:pt idx="296">
                        <c:v>40</c:v>
                      </c:pt>
                      <c:pt idx="297">
                        <c:v>40</c:v>
                      </c:pt>
                      <c:pt idx="298">
                        <c:v>40</c:v>
                      </c:pt>
                      <c:pt idx="299">
                        <c:v>40.083333333333336</c:v>
                      </c:pt>
                      <c:pt idx="300">
                        <c:v>40.25</c:v>
                      </c:pt>
                      <c:pt idx="301">
                        <c:v>40.291666666666664</c:v>
                      </c:pt>
                      <c:pt idx="302">
                        <c:v>40</c:v>
                      </c:pt>
                      <c:pt idx="303">
                        <c:v>40</c:v>
                      </c:pt>
                      <c:pt idx="304">
                        <c:v>40.125</c:v>
                      </c:pt>
                      <c:pt idx="305">
                        <c:v>40.208333333333336</c:v>
                      </c:pt>
                      <c:pt idx="306">
                        <c:v>40.041666666666664</c:v>
                      </c:pt>
                      <c:pt idx="307">
                        <c:v>39.458333333333336</c:v>
                      </c:pt>
                      <c:pt idx="308">
                        <c:v>38.541666666666664</c:v>
                      </c:pt>
                      <c:pt idx="309">
                        <c:v>39</c:v>
                      </c:pt>
                      <c:pt idx="310">
                        <c:v>39.125</c:v>
                      </c:pt>
                      <c:pt idx="311">
                        <c:v>40</c:v>
                      </c:pt>
                      <c:pt idx="312">
                        <c:v>40</c:v>
                      </c:pt>
                      <c:pt idx="313">
                        <c:v>40.166666666666664</c:v>
                      </c:pt>
                      <c:pt idx="314">
                        <c:v>40.083333333333336</c:v>
                      </c:pt>
                      <c:pt idx="315">
                        <c:v>40.166666666666664</c:v>
                      </c:pt>
                      <c:pt idx="316">
                        <c:v>40</c:v>
                      </c:pt>
                      <c:pt idx="317">
                        <c:v>40</c:v>
                      </c:pt>
                      <c:pt idx="318">
                        <c:v>40.083333333333336</c:v>
                      </c:pt>
                      <c:pt idx="319">
                        <c:v>40</c:v>
                      </c:pt>
                      <c:pt idx="320">
                        <c:v>40.083333333333336</c:v>
                      </c:pt>
                      <c:pt idx="321">
                        <c:v>40.291666666666664</c:v>
                      </c:pt>
                      <c:pt idx="322">
                        <c:v>40</c:v>
                      </c:pt>
                      <c:pt idx="323">
                        <c:v>40</c:v>
                      </c:pt>
                      <c:pt idx="324">
                        <c:v>40</c:v>
                      </c:pt>
                      <c:pt idx="325">
                        <c:v>40</c:v>
                      </c:pt>
                      <c:pt idx="326">
                        <c:v>40</c:v>
                      </c:pt>
                      <c:pt idx="327">
                        <c:v>40.25</c:v>
                      </c:pt>
                      <c:pt idx="328">
                        <c:v>40.25</c:v>
                      </c:pt>
                      <c:pt idx="329">
                        <c:v>40</c:v>
                      </c:pt>
                      <c:pt idx="330">
                        <c:v>40</c:v>
                      </c:pt>
                      <c:pt idx="331">
                        <c:v>40</c:v>
                      </c:pt>
                      <c:pt idx="332">
                        <c:v>40</c:v>
                      </c:pt>
                      <c:pt idx="333">
                        <c:v>40.041666666666664</c:v>
                      </c:pt>
                      <c:pt idx="334">
                        <c:v>40</c:v>
                      </c:pt>
                      <c:pt idx="335">
                        <c:v>40.083333333333336</c:v>
                      </c:pt>
                      <c:pt idx="336">
                        <c:v>40.208333333333336</c:v>
                      </c:pt>
                      <c:pt idx="337">
                        <c:v>40</c:v>
                      </c:pt>
                      <c:pt idx="338">
                        <c:v>40</c:v>
                      </c:pt>
                      <c:pt idx="339">
                        <c:v>40</c:v>
                      </c:pt>
                      <c:pt idx="340">
                        <c:v>40</c:v>
                      </c:pt>
                      <c:pt idx="341">
                        <c:v>40.041666666666664</c:v>
                      </c:pt>
                      <c:pt idx="342">
                        <c:v>40</c:v>
                      </c:pt>
                      <c:pt idx="343">
                        <c:v>40</c:v>
                      </c:pt>
                      <c:pt idx="344">
                        <c:v>40</c:v>
                      </c:pt>
                      <c:pt idx="345">
                        <c:v>40</c:v>
                      </c:pt>
                      <c:pt idx="346">
                        <c:v>40.041666666666664</c:v>
                      </c:pt>
                      <c:pt idx="347">
                        <c:v>40</c:v>
                      </c:pt>
                      <c:pt idx="348">
                        <c:v>40</c:v>
                      </c:pt>
                      <c:pt idx="349">
                        <c:v>40.5</c:v>
                      </c:pt>
                      <c:pt idx="350">
                        <c:v>40</c:v>
                      </c:pt>
                      <c:pt idx="351">
                        <c:v>40</c:v>
                      </c:pt>
                      <c:pt idx="352">
                        <c:v>40</c:v>
                      </c:pt>
                      <c:pt idx="353">
                        <c:v>40.166666666666664</c:v>
                      </c:pt>
                      <c:pt idx="354">
                        <c:v>40.041666666666664</c:v>
                      </c:pt>
                      <c:pt idx="355">
                        <c:v>40</c:v>
                      </c:pt>
                      <c:pt idx="356">
                        <c:v>40.375</c:v>
                      </c:pt>
                      <c:pt idx="357">
                        <c:v>40.25</c:v>
                      </c:pt>
                      <c:pt idx="358">
                        <c:v>40</c:v>
                      </c:pt>
                      <c:pt idx="359">
                        <c:v>40</c:v>
                      </c:pt>
                      <c:pt idx="360">
                        <c:v>40.125</c:v>
                      </c:pt>
                      <c:pt idx="361">
                        <c:v>40.208333333333336</c:v>
                      </c:pt>
                      <c:pt idx="362">
                        <c:v>40.25</c:v>
                      </c:pt>
                      <c:pt idx="363">
                        <c:v>40.166666666666664</c:v>
                      </c:pt>
                      <c:pt idx="364">
                        <c:v>40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dateAx>
        <c:axId val="7791952"/>
        <c:scaling>
          <c:orientation val="minMax"/>
        </c:scaling>
        <c:delete val="0"/>
        <c:axPos val="b"/>
        <c:numFmt formatCode="m/d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607248"/>
        <c:crosses val="autoZero"/>
        <c:auto val="0"/>
        <c:lblOffset val="100"/>
        <c:baseTimeUnit val="days"/>
        <c:majorUnit val="28"/>
        <c:minorUnit val="30"/>
      </c:dateAx>
      <c:valAx>
        <c:axId val="312607248"/>
        <c:scaling>
          <c:orientation val="minMax"/>
          <c:max val="62"/>
          <c:min val="5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Temperature</a:t>
                </a:r>
                <a:r>
                  <a:rPr lang="en-US" sz="1400" baseline="0"/>
                  <a:t> (</a:t>
                </a:r>
                <a:r>
                  <a:rPr lang="en-US" sz="1400" baseline="0">
                    <a:latin typeface="Calibri" panose="020F0502020204030204" pitchFamily="34" charset="0"/>
                  </a:rPr>
                  <a:t>°F)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2.4458333333333332E-2"/>
              <c:y val="0.295342862802821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91952"/>
        <c:crosses val="autoZero"/>
        <c:crossBetween val="between"/>
      </c:valAx>
      <c:valAx>
        <c:axId val="312600584"/>
        <c:scaling>
          <c:orientation val="minMax"/>
          <c:max val="45"/>
          <c:min val="3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Relative</a:t>
                </a:r>
                <a:r>
                  <a:rPr lang="en-US" sz="1400" baseline="0"/>
                  <a:t> Humidity (%)</a:t>
                </a:r>
                <a:endParaRPr lang="en-US" sz="1400"/>
              </a:p>
            </c:rich>
          </c:tx>
          <c:layout>
            <c:manualLayout>
              <c:xMode val="edge"/>
              <c:yMode val="edge"/>
              <c:x val="0.9523680008748906"/>
              <c:y val="0.247336508476044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606464"/>
        <c:crosses val="max"/>
        <c:crossBetween val="between"/>
      </c:valAx>
      <c:dateAx>
        <c:axId val="312606464"/>
        <c:scaling>
          <c:orientation val="minMax"/>
        </c:scaling>
        <c:delete val="1"/>
        <c:axPos val="b"/>
        <c:majorTickMark val="out"/>
        <c:minorTickMark val="none"/>
        <c:tickLblPos val="nextTo"/>
        <c:crossAx val="312600584"/>
        <c:crosses val="autoZero"/>
        <c:auto val="0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966907261592301"/>
          <c:y val="0.84901574093921583"/>
          <c:w val="0.52955074365704291"/>
          <c:h val="5.85467735496321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2472728807067"/>
          <c:y val="0.17618723347250442"/>
          <c:w val="0.3185237070124507"/>
          <c:h val="0.59281392983652859"/>
        </c:manualLayout>
      </c:layout>
      <c:pieChart>
        <c:varyColors val="1"/>
        <c:ser>
          <c:idx val="0"/>
          <c:order val="0"/>
          <c:spPr>
            <a:ln w="31750"/>
          </c:spPr>
          <c:dPt>
            <c:idx val="0"/>
            <c:bubble3D val="0"/>
            <c:spPr>
              <a:solidFill>
                <a:srgbClr val="F27125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CDAD9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79595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48587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9FC9C7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259084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92508C"/>
              </a:solidFill>
              <a:ln w="317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bg1"/>
              </a:solidFill>
              <a:ln w="31750">
                <a:solidFill>
                  <a:srgbClr val="FF0000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8.2744336237572325E-2"/>
                  <c:y val="-2.444411766743858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1430934075071168E-2"/>
                  <c:y val="-6.355470593533973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5969075687540273E-2"/>
                  <c:y val="-8.555441183603425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0507217300009183E-2"/>
                  <c:y val="-8.799882360277808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2028869200036539E-2"/>
                  <c:y val="-8.79988236027780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8.0117531912569928E-2"/>
                  <c:y val="-5.377705886836439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8147428668818394E-2"/>
                  <c:y val="-2.81107353175541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715467037535584E-2"/>
                      <c:h val="6.3554705935339725E-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4.7282477850041131E-2"/>
                  <c:y val="-4.4813698031973221E-17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9909282175043715E-2"/>
                  <c:y val="-1.2222058833719089E-2"/>
                </c:manualLayout>
              </c:layout>
              <c:tx>
                <c:rich>
                  <a:bodyPr/>
                  <a:lstStyle/>
                  <a:p>
                    <a:fld id="{DCF4EB50-79F8-4076-99AC-5F0278A565EF}" type="PERCENTAGE">
                      <a:rPr lang="en-US" sz="2400" b="1">
                        <a:solidFill>
                          <a:srgbClr val="FF0000"/>
                        </a:solidFill>
                      </a:rPr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93654302622758E-2"/>
                      <c:h val="7.894237424367590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'CLW Working'!$C$3:$K$3</c:f>
              <c:strCache>
                <c:ptCount val="9"/>
                <c:pt idx="0">
                  <c:v>PUMPS &amp; AUX</c:v>
                </c:pt>
                <c:pt idx="1">
                  <c:v>PLUG LOADS</c:v>
                </c:pt>
                <c:pt idx="2">
                  <c:v>DOMEST HOT WATER</c:v>
                </c:pt>
                <c:pt idx="3">
                  <c:v>HEAT REJECTION</c:v>
                </c:pt>
                <c:pt idx="4">
                  <c:v> LIGHTS</c:v>
                </c:pt>
                <c:pt idx="5">
                  <c:v>SPACE HEATING</c:v>
                </c:pt>
                <c:pt idx="6">
                  <c:v>SPACE COOLING</c:v>
                </c:pt>
                <c:pt idx="7">
                  <c:v>VENTILATION FANS</c:v>
                </c:pt>
                <c:pt idx="8">
                  <c:v>SAVINGS</c:v>
                </c:pt>
              </c:strCache>
            </c:strRef>
          </c:cat>
          <c:val>
            <c:numRef>
              <c:f>'CLW Working'!$C$5:$K$5</c:f>
              <c:numCache>
                <c:formatCode>0.0</c:formatCode>
                <c:ptCount val="9"/>
                <c:pt idx="0">
                  <c:v>2.9440777920611088</c:v>
                </c:pt>
                <c:pt idx="1">
                  <c:v>2.2120764295880386</c:v>
                </c:pt>
                <c:pt idx="2">
                  <c:v>0.37830649313399062</c:v>
                </c:pt>
                <c:pt idx="3">
                  <c:v>0.71669592394071946</c:v>
                </c:pt>
                <c:pt idx="4">
                  <c:v>3.1263397839655287</c:v>
                </c:pt>
                <c:pt idx="5">
                  <c:v>2.5413228461186912</c:v>
                </c:pt>
                <c:pt idx="6">
                  <c:v>8.9647934856042291</c:v>
                </c:pt>
                <c:pt idx="7">
                  <c:v>8.5296654159430698</c:v>
                </c:pt>
                <c:pt idx="8">
                  <c:v>143.5001094540489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045338228979568E-2"/>
          <c:y val="0.83892173339974951"/>
          <c:w val="0.89999993794950417"/>
          <c:h val="0.131275112962619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95451356868677"/>
          <c:y val="0.26416066806038951"/>
          <c:w val="0.51663165651604825"/>
          <c:h val="0.73583940896276856"/>
        </c:manualLayout>
      </c:layout>
      <c:pieChart>
        <c:varyColors val="1"/>
        <c:ser>
          <c:idx val="0"/>
          <c:order val="0"/>
          <c:tx>
            <c:v>Existing Conditions</c:v>
          </c:tx>
          <c:dPt>
            <c:idx val="0"/>
            <c:bubble3D val="0"/>
            <c:spPr>
              <a:solidFill>
                <a:srgbClr val="F2742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DCDAD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7959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ADC78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74858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rgbClr val="9FC9C7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25908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rgbClr val="92508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9.392816915542136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5389244686746704E-2"/>
                  <c:y val="-7.71604938271604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1347311171686675E-3"/>
                  <c:y val="-8.333333333333332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381440479578271"/>
                  <c:y val="-5.864197530864200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1119782452409361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'CLW Working'!$C$3:$J$3</c:f>
              <c:strCache>
                <c:ptCount val="8"/>
                <c:pt idx="0">
                  <c:v>PUMPS &amp; AUX</c:v>
                </c:pt>
                <c:pt idx="1">
                  <c:v>PLUG LOADS</c:v>
                </c:pt>
                <c:pt idx="2">
                  <c:v>DOMEST HOT WATER</c:v>
                </c:pt>
                <c:pt idx="3">
                  <c:v>HEAT REJECTION</c:v>
                </c:pt>
                <c:pt idx="4">
                  <c:v> LIGHTS</c:v>
                </c:pt>
                <c:pt idx="5">
                  <c:v>SPACE HEATING</c:v>
                </c:pt>
                <c:pt idx="6">
                  <c:v>SPACE COOLING</c:v>
                </c:pt>
                <c:pt idx="7">
                  <c:v>VENTILATION FANS</c:v>
                </c:pt>
              </c:strCache>
            </c:strRef>
          </c:cat>
          <c:val>
            <c:numRef>
              <c:f>'CLW Working'!$C$4:$J$4</c:f>
              <c:numCache>
                <c:formatCode>0.0</c:formatCode>
                <c:ptCount val="8"/>
                <c:pt idx="0">
                  <c:v>0.31185238937128684</c:v>
                </c:pt>
                <c:pt idx="1">
                  <c:v>2.2120764295880386</c:v>
                </c:pt>
                <c:pt idx="2">
                  <c:v>1.1349194794019717</c:v>
                </c:pt>
                <c:pt idx="3">
                  <c:v>3.1161415973101785</c:v>
                </c:pt>
                <c:pt idx="4">
                  <c:v>9.1801139193706351</c:v>
                </c:pt>
                <c:pt idx="5">
                  <c:v>34.575034595873859</c:v>
                </c:pt>
                <c:pt idx="6">
                  <c:v>49.047452608017238</c:v>
                </c:pt>
                <c:pt idx="7">
                  <c:v>73.33579660547106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95AAB-5FFF-41F9-8C0D-44637EC68389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B715D-45E5-49AC-9222-3C9AAA4E9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0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824B6-E49A-4E5F-AA14-CDC008890CF6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E0283-0C0B-46AE-992C-1515B610BF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98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03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18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97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50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6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31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7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11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82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22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88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68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58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2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69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60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68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03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907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E0283-0C0B-46AE-992C-1515B610BF8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6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59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6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9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9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4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0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9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52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55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3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8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9A75-72AF-446B-A109-F28F1D3B725C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B37A-67EB-4BAB-B388-6A78F1453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5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047" y="279053"/>
            <a:ext cx="5819216" cy="928688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2017 ASHRAE </a:t>
            </a:r>
            <a:r>
              <a:rPr lang="en-US" sz="2400" b="1" i="1" dirty="0"/>
              <a:t>LowDown Showdown </a:t>
            </a:r>
            <a:r>
              <a:rPr lang="en-US" sz="2400" b="1" i="1" dirty="0" smtClean="0"/>
              <a:t/>
            </a:r>
            <a:br>
              <a:rPr lang="en-US" sz="2400" b="1" i="1" dirty="0" smtClean="0"/>
            </a:br>
            <a:r>
              <a:rPr lang="en-US" sz="2400" b="1" i="1" dirty="0" smtClean="0"/>
              <a:t>Modeling Competition</a:t>
            </a:r>
            <a:endParaRPr lang="en-US" sz="2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6754" y="2015124"/>
            <a:ext cx="7154983" cy="749097"/>
          </a:xfrm>
        </p:spPr>
        <p:txBody>
          <a:bodyPr>
            <a:normAutofit/>
          </a:bodyPr>
          <a:lstStyle/>
          <a:p>
            <a:r>
              <a:rPr lang="en-US" sz="4050" dirty="0" smtClean="0">
                <a:latin typeface="+mj-lt"/>
                <a:cs typeface="Arial" panose="020B0604020202020204" pitchFamily="34" charset="0"/>
              </a:rPr>
              <a:t>Sustainability Savants</a:t>
            </a:r>
            <a:endParaRPr lang="en-US" sz="405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ASHRAE-Logo-144-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21" y="154275"/>
            <a:ext cx="1540068" cy="94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158289" y="286196"/>
            <a:ext cx="0" cy="921545"/>
          </a:xfrm>
          <a:prstGeom prst="line">
            <a:avLst/>
          </a:prstGeom>
          <a:ln w="47625" cap="flat" cmpd="sng">
            <a:solidFill>
              <a:schemeClr val="accent1">
                <a:alpha val="9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046" y="1645501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748117" y="1800633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338641" y="1099414"/>
            <a:ext cx="2904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j-lt"/>
              </a:rPr>
              <a:t>             2017 Building Performance </a:t>
            </a:r>
          </a:p>
          <a:p>
            <a:r>
              <a:rPr lang="en-US" sz="1200" b="1" dirty="0" smtClean="0">
                <a:latin typeface="+mj-lt"/>
              </a:rPr>
              <a:t>                  Analysis Conference </a:t>
            </a:r>
            <a:endParaRPr lang="en-US" sz="1200" b="1" dirty="0">
              <a:latin typeface="+mj-lt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855245" y="2764221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Presentation content goes here. </a:t>
            </a:r>
            <a:endParaRPr lang="en-US" sz="2100" dirty="0"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117" y="2638599"/>
            <a:ext cx="5114925" cy="387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Reduced Lighting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046" y="1552575"/>
            <a:ext cx="874002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Existing </a:t>
            </a:r>
            <a:r>
              <a:rPr lang="en-US" dirty="0" smtClean="0"/>
              <a:t>lighting power density = 1.5 W/sf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Proposed lighting power density = 0.6 W/sf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“Follow Me” style occupancy controls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Large floor plate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a small fraction of space needs lit at any given instant—where the workers 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Resultant ~75% decrease in lighting energy</a:t>
            </a:r>
          </a:p>
          <a:p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961038"/>
              </p:ext>
            </p:extLst>
          </p:nvPr>
        </p:nvGraphicFramePr>
        <p:xfrm>
          <a:off x="1515595" y="3994068"/>
          <a:ext cx="5816972" cy="2963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50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Heat Recovery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1" y="1481808"/>
            <a:ext cx="7032812" cy="51147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1" y="1481808"/>
            <a:ext cx="7032812" cy="511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7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Isolating Ventilation 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046" y="1552575"/>
            <a:ext cx="874002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Reducing loads means ventilation can be decoupled from other space conditioning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Deliver code-required outside air (600 CFM per bay) at interior design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Low-RPM large-diameter ceiling fans for </a:t>
            </a:r>
            <a:r>
              <a:rPr lang="en-US" dirty="0" err="1" smtClean="0"/>
              <a:t>destratification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Utilize efficient secondary system to handle envelope and internal 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878223"/>
              </p:ext>
            </p:extLst>
          </p:nvPr>
        </p:nvGraphicFramePr>
        <p:xfrm>
          <a:off x="1677901" y="3389086"/>
          <a:ext cx="5484900" cy="3468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79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45" y="3730083"/>
            <a:ext cx="3771900" cy="3127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Custom AHU for Storage Bays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0945" y="1552575"/>
            <a:ext cx="86911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Hydronic preheat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Desiccant dehumidification with hot gas regeneration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DX coil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Evaporative pad humidifier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Powered exhaust with 80% effective total heat recovery wheel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7472" y="4008767"/>
            <a:ext cx="2952750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Modeling Proposed</a:t>
            </a:r>
            <a:endParaRPr lang="en-US" sz="405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5002" y="1832825"/>
            <a:ext cx="6858000" cy="3411120"/>
          </a:xfrm>
        </p:spPr>
        <p:txBody>
          <a:bodyPr>
            <a:normAutofit/>
          </a:bodyPr>
          <a:lstStyle/>
          <a:p>
            <a:pPr algn="l"/>
            <a:r>
              <a:rPr lang="en-US" sz="2100" u="sng" dirty="0" smtClean="0">
                <a:cs typeface="Arial" panose="020B0604020202020204" pitchFamily="34" charset="0"/>
              </a:rPr>
              <a:t>Challenges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Heat Recovery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Desiccant Wheel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Chilled Beams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Ceiling Fans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Geo Loop</a:t>
            </a:r>
            <a:endParaRPr lang="en-US" sz="21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1489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044" y="1645702"/>
            <a:ext cx="4992351" cy="379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3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Modeling Proposed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1489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3" y="1457547"/>
            <a:ext cx="5114925" cy="387191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423432" y="4530868"/>
            <a:ext cx="1328057" cy="10232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geo lo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932" y="2432794"/>
            <a:ext cx="3400425" cy="292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2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Holding Set Point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5161" y="7472030"/>
            <a:ext cx="733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 chart of storage space temperature and relative humidity through year</a:t>
            </a:r>
          </a:p>
          <a:p>
            <a:endParaRPr lang="en-US" dirty="0"/>
          </a:p>
          <a:p>
            <a:r>
              <a:rPr lang="en-US" dirty="0" smtClean="0"/>
              <a:t>Transition</a:t>
            </a:r>
          </a:p>
          <a:p>
            <a:endParaRPr lang="en-US" dirty="0"/>
          </a:p>
          <a:p>
            <a:r>
              <a:rPr lang="en-US" dirty="0" smtClean="0"/>
              <a:t>Histogram/bar chart showing indoor air temperature of office showing it within </a:t>
            </a:r>
            <a:r>
              <a:rPr lang="en-US" dirty="0" err="1" smtClean="0"/>
              <a:t>setpoint</a:t>
            </a:r>
            <a:r>
              <a:rPr lang="en-US" dirty="0" smtClean="0"/>
              <a:t> during occupied hours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0" y="1232882"/>
          <a:ext cx="9144000" cy="572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01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Renewables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0945" y="1552575"/>
            <a:ext cx="86911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10,000sf of roof canopy for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Analysis with NREL’s </a:t>
            </a:r>
            <a:r>
              <a:rPr lang="en-US" dirty="0" err="1" smtClean="0"/>
              <a:t>PVWatts</a:t>
            </a:r>
            <a:r>
              <a:rPr lang="en-US" dirty="0" smtClean="0"/>
              <a:t> tool estimates 1,179 kWh/kW of installed PV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Panel density of 18 W/sf -&gt; 180kW array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EUI offset of 11 </a:t>
            </a:r>
            <a:r>
              <a:rPr lang="en-US" dirty="0" err="1" smtClean="0"/>
              <a:t>kBtu</a:t>
            </a:r>
            <a:r>
              <a:rPr lang="en-US" dirty="0" smtClean="0"/>
              <a:t>/sf/</a:t>
            </a:r>
            <a:r>
              <a:rPr lang="en-US" dirty="0" err="1" smtClean="0"/>
              <a:t>yr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0" y="1362394"/>
          <a:ext cx="9669544" cy="5195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-790333" y="1194676"/>
          <a:ext cx="5949227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Energy Breakdown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</p:spTree>
    <p:extLst>
      <p:ext uri="{BB962C8B-B14F-4D97-AF65-F5344CB8AC3E}">
        <p14:creationId xmlns:p14="http://schemas.microsoft.com/office/powerpoint/2010/main" val="66753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Final Energy Use Breakdown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1672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7" y="1420556"/>
            <a:ext cx="8229600" cy="49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856" y="0"/>
            <a:ext cx="5819216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Overview</a:t>
            </a:r>
            <a:endParaRPr lang="en-US" sz="405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464" y="1534196"/>
            <a:ext cx="6858000" cy="3342604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Project Approach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Existing Building Modeling/Calibration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Proposed Design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Proposed Building Modeling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Renewables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Results/Outcomes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Lessons Learned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6685" y="942483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8142" y="114936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1575" y="6557918"/>
            <a:ext cx="5834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 smtClean="0"/>
              <a:t>2017 </a:t>
            </a:r>
            <a:r>
              <a:rPr lang="en-US" sz="1350" b="1" i="1" dirty="0"/>
              <a:t>ASHRAE </a:t>
            </a:r>
            <a:r>
              <a:rPr lang="en-US" sz="1350" b="1" i="1" dirty="0" err="1" smtClean="0"/>
              <a:t>LowDown</a:t>
            </a:r>
            <a:r>
              <a:rPr lang="en-US" sz="1350" b="1" i="1" dirty="0" smtClean="0"/>
              <a:t> </a:t>
            </a:r>
            <a:r>
              <a:rPr lang="en-US" sz="1350" b="1" i="1" dirty="0"/>
              <a:t>Showdown Modeling </a:t>
            </a:r>
            <a:r>
              <a:rPr lang="en-US" sz="1350" b="1" i="1" dirty="0" smtClean="0"/>
              <a:t>Competition</a:t>
            </a:r>
            <a:endParaRPr lang="en-US" sz="1350" b="1" i="1" dirty="0"/>
          </a:p>
        </p:txBody>
      </p:sp>
    </p:spTree>
    <p:extLst>
      <p:ext uri="{BB962C8B-B14F-4D97-AF65-F5344CB8AC3E}">
        <p14:creationId xmlns:p14="http://schemas.microsoft.com/office/powerpoint/2010/main" val="313508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Lessons Learned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0945" y="1552575"/>
            <a:ext cx="8691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Time overhead when coordinating with offices in multiple locations can be appreciable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Calibrating a model with limited design data requires setting a “good enough”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Underestimated time required to create reasonable workaround for desiccant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Load reduction was key in creating a highly efficient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38" y="22864"/>
            <a:ext cx="8953499" cy="928688"/>
          </a:xfrm>
        </p:spPr>
        <p:txBody>
          <a:bodyPr>
            <a:noAutofit/>
          </a:bodyPr>
          <a:lstStyle/>
          <a:p>
            <a:r>
              <a:rPr lang="en-US" sz="3600" dirty="0" smtClean="0">
                <a:cs typeface="Arial" panose="020B0604020202020204" pitchFamily="34" charset="0"/>
              </a:rPr>
              <a:t>Results Summary</a:t>
            </a:r>
            <a:endParaRPr lang="en-US" sz="360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36176" y="1068398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3247" y="1306267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382110" y="6049918"/>
            <a:ext cx="548829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138126"/>
              </p:ext>
            </p:extLst>
          </p:nvPr>
        </p:nvGraphicFramePr>
        <p:xfrm>
          <a:off x="942224" y="1429796"/>
          <a:ext cx="7474857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619"/>
                <a:gridCol w="2491619"/>
                <a:gridCol w="24916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LDSd</a:t>
                      </a:r>
                      <a:r>
                        <a:rPr lang="en-US" baseline="0" dirty="0" smtClean="0"/>
                        <a:t> Results Summary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Baseline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Sustainability</a:t>
                      </a:r>
                      <a:r>
                        <a:rPr lang="en-US" baseline="0" dirty="0" smtClean="0"/>
                        <a:t> Savants</a:t>
                      </a:r>
                      <a:endParaRPr lang="en-US" dirty="0"/>
                    </a:p>
                  </a:txBody>
                  <a:tcPr/>
                </a:tc>
              </a:tr>
              <a:tr h="2931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Energy Usage (</a:t>
                      </a:r>
                      <a:r>
                        <a:rPr lang="en-US" sz="1400" dirty="0" err="1" smtClean="0"/>
                        <a:t>kBtu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10,600,000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1,800,000</a:t>
                      </a:r>
                      <a:endParaRPr lang="en-US" sz="1400" dirty="0"/>
                    </a:p>
                  </a:txBody>
                  <a:tcPr anchor="ctr"/>
                </a:tc>
              </a:tr>
              <a:tr h="27867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Site EUI (</a:t>
                      </a:r>
                      <a:r>
                        <a:rPr lang="en-US" sz="1400" dirty="0" err="1" smtClean="0"/>
                        <a:t>kBtu</a:t>
                      </a:r>
                      <a:r>
                        <a:rPr lang="en-US" sz="1400" dirty="0" smtClean="0"/>
                        <a:t>/sf/year)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173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18.6</a:t>
                      </a:r>
                      <a:endParaRPr lang="en-US" sz="1400" dirty="0"/>
                    </a:p>
                  </a:txBody>
                  <a:tcPr anchor="ctr"/>
                </a:tc>
              </a:tr>
              <a:tr h="28593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Source EUI (</a:t>
                      </a:r>
                      <a:r>
                        <a:rPr lang="en-US" sz="1400" dirty="0" err="1" smtClean="0"/>
                        <a:t>kBtu</a:t>
                      </a:r>
                      <a:r>
                        <a:rPr lang="en-US" sz="1400" dirty="0" smtClean="0"/>
                        <a:t>/sf/year)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535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55.3</a:t>
                      </a:r>
                      <a:endParaRPr lang="en-US" sz="1400" dirty="0"/>
                    </a:p>
                  </a:txBody>
                  <a:tcPr anchor="ctr"/>
                </a:tc>
              </a:tr>
              <a:tr h="29318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Annual Electricity Usage (kWh)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3,105,000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528,000</a:t>
                      </a:r>
                      <a:endParaRPr lang="en-US" sz="1400" dirty="0"/>
                    </a:p>
                  </a:txBody>
                  <a:tcPr anchor="ctr"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Annual</a:t>
                      </a:r>
                      <a:r>
                        <a:rPr lang="en-US" sz="1400" baseline="0" dirty="0" smtClean="0"/>
                        <a:t> Water Usage (gal)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12,500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12,500</a:t>
                      </a:r>
                      <a:endParaRPr lang="en-US" sz="1400" dirty="0"/>
                    </a:p>
                  </a:txBody>
                  <a:tcPr anchor="ctr"/>
                </a:tc>
              </a:tr>
              <a:tr h="2975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Annual Electricity</a:t>
                      </a:r>
                      <a:r>
                        <a:rPr lang="en-US" sz="1400" baseline="0" dirty="0" smtClean="0"/>
                        <a:t> Cost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$250,900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$25,500</a:t>
                      </a:r>
                      <a:endParaRPr lang="en-US" sz="1400" dirty="0"/>
                    </a:p>
                  </a:txBody>
                  <a:tcPr anchor="ctr"/>
                </a:tc>
              </a:tr>
              <a:tr h="27577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Annual Water Cost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$500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$500</a:t>
                      </a:r>
                      <a:endParaRPr lang="en-US" sz="1400" dirty="0"/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 Annual</a:t>
                      </a:r>
                      <a:r>
                        <a:rPr lang="en-US" sz="1400" baseline="0" dirty="0" smtClean="0"/>
                        <a:t> Costs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$251,400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$26,000</a:t>
                      </a:r>
                      <a:endParaRPr lang="en-US" sz="1400" dirty="0"/>
                    </a:p>
                  </a:txBody>
                  <a:tcPr anchor="ctr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Cost Per Square Foot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$4.10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$0.42</a:t>
                      </a:r>
                      <a:endParaRPr lang="en-US" sz="1400" dirty="0"/>
                    </a:p>
                  </a:txBody>
                  <a:tcPr anchor="ctr"/>
                </a:tc>
              </a:tr>
              <a:tr h="1564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Total</a:t>
                      </a:r>
                      <a:r>
                        <a:rPr lang="en-US" sz="1400" baseline="0" dirty="0" smtClean="0"/>
                        <a:t> Energy Generation (</a:t>
                      </a:r>
                      <a:r>
                        <a:rPr lang="en-US" sz="1400" baseline="0" dirty="0" err="1" smtClean="0"/>
                        <a:t>kBtu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724,000</a:t>
                      </a:r>
                      <a:endParaRPr lang="en-US" sz="1400" dirty="0"/>
                    </a:p>
                  </a:txBody>
                  <a:tcPr anchor="ctr"/>
                </a:tc>
              </a:tr>
              <a:tr h="26851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Net Energy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en-US" sz="1400" baseline="0" dirty="0" err="1" smtClean="0"/>
                        <a:t>kBtu</a:t>
                      </a:r>
                      <a:r>
                        <a:rPr lang="en-US" sz="1400" baseline="0" dirty="0" smtClean="0"/>
                        <a:t>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10,594,000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1,078,000</a:t>
                      </a:r>
                      <a:endParaRPr lang="en-US" sz="1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Carbon Equivalent</a:t>
                      </a:r>
                      <a:r>
                        <a:rPr lang="en-US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(tons CO</a:t>
                      </a:r>
                      <a:r>
                        <a:rPr lang="en-US" sz="1400" baseline="-25000" dirty="0" smtClean="0"/>
                        <a:t>2</a:t>
                      </a:r>
                      <a:r>
                        <a:rPr lang="en-US" sz="1400" baseline="0" dirty="0" smtClean="0"/>
                        <a:t>/year)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2,160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220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06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Project Approach – 6 Steps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41550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161" y="1557155"/>
            <a:ext cx="3000375" cy="414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957" y="1775457"/>
            <a:ext cx="3117936" cy="370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6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1856" y="0"/>
            <a:ext cx="5819216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Design Goals</a:t>
            </a:r>
            <a:endParaRPr lang="en-US" sz="4050" dirty="0"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2464" y="1534196"/>
            <a:ext cx="6810107" cy="3335348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Understand main consumers of energy in building as existing and devise ways to minimize their impact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Solutions for efficient offices are generally well-known, so focus efforts on making storage as efficient as possible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Develop an innovative, interactive design that reduces building energy as much as possible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Apply renewables (in the form of PV) to approach Net Zero Energy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96685" y="942483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08142" y="114936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641575" y="6557918"/>
            <a:ext cx="583427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 smtClean="0"/>
              <a:t>2017 </a:t>
            </a:r>
            <a:r>
              <a:rPr lang="en-US" sz="1350" b="1" i="1" dirty="0"/>
              <a:t>ASHRAE </a:t>
            </a:r>
            <a:r>
              <a:rPr lang="en-US" sz="1350" b="1" i="1" dirty="0" err="1" smtClean="0"/>
              <a:t>LowDown</a:t>
            </a:r>
            <a:r>
              <a:rPr lang="en-US" sz="1350" b="1" i="1" dirty="0" smtClean="0"/>
              <a:t> </a:t>
            </a:r>
            <a:r>
              <a:rPr lang="en-US" sz="1350" b="1" i="1" dirty="0"/>
              <a:t>Showdown Modeling </a:t>
            </a:r>
            <a:r>
              <a:rPr lang="en-US" sz="1350" b="1" i="1" dirty="0" smtClean="0"/>
              <a:t>Competition</a:t>
            </a:r>
            <a:endParaRPr lang="en-US" sz="1350" b="1" i="1" dirty="0"/>
          </a:p>
        </p:txBody>
      </p:sp>
    </p:spTree>
    <p:extLst>
      <p:ext uri="{BB962C8B-B14F-4D97-AF65-F5344CB8AC3E}">
        <p14:creationId xmlns:p14="http://schemas.microsoft.com/office/powerpoint/2010/main" val="34883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Modeling Baseline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1489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52108"/>
            <a:ext cx="4768462" cy="21058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330" y="1284500"/>
            <a:ext cx="4314670" cy="3329064"/>
          </a:xfrm>
          <a:prstGeom prst="rect">
            <a:avLst/>
          </a:prstGeom>
        </p:spPr>
      </p:pic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0" y="2174621"/>
            <a:ext cx="6858000" cy="3411120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Drafted from design documents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Large amount of airflow through AHUs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endParaRPr 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77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Desiccant Wheel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1489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07" y="3169890"/>
            <a:ext cx="5600922" cy="3242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258" y="3372120"/>
            <a:ext cx="1952625" cy="25146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1493" y="1666560"/>
            <a:ext cx="6858000" cy="3411120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Not modeled directly with IES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Modeled with additional </a:t>
            </a:r>
            <a:r>
              <a:rPr lang="en-US" sz="2100" dirty="0" err="1" smtClean="0">
                <a:cs typeface="Arial" panose="020B0604020202020204" pitchFamily="34" charset="0"/>
              </a:rPr>
              <a:t>cooling+heating</a:t>
            </a:r>
            <a:r>
              <a:rPr lang="en-US" sz="2100" dirty="0" smtClean="0">
                <a:cs typeface="Arial" panose="020B0604020202020204" pitchFamily="34" charset="0"/>
              </a:rPr>
              <a:t> coil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Overestimates energy usage</a:t>
            </a:r>
            <a:endParaRPr lang="en-US" sz="2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Calibration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51489" y="6557918"/>
            <a:ext cx="54460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/>
              <a:t>2017 ASHRAE </a:t>
            </a:r>
            <a:r>
              <a:rPr lang="en-US" sz="1350" b="1" i="1" dirty="0" err="1"/>
              <a:t>LowDown</a:t>
            </a:r>
            <a:r>
              <a:rPr lang="en-US" sz="1350" b="1" i="1" dirty="0"/>
              <a:t> Showdown Modeling Competition</a:t>
            </a:r>
          </a:p>
        </p:txBody>
      </p:sp>
      <p:pic>
        <p:nvPicPr>
          <p:cNvPr id="1026" name="Picture 2" descr="Image result for building infiltr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2"/>
          <a:stretch/>
        </p:blipFill>
        <p:spPr bwMode="auto">
          <a:xfrm>
            <a:off x="628367" y="3724275"/>
            <a:ext cx="7591425" cy="283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6545" y="1801525"/>
            <a:ext cx="6858000" cy="3411120"/>
          </a:xfrm>
        </p:spPr>
        <p:txBody>
          <a:bodyPr>
            <a:normAutofit/>
          </a:bodyPr>
          <a:lstStyle/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Limited variables we could change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Infiltration unknown </a:t>
            </a:r>
            <a:br>
              <a:rPr lang="en-US" sz="2100" dirty="0" smtClean="0">
                <a:cs typeface="Arial" panose="020B0604020202020204" pitchFamily="34" charset="0"/>
              </a:rPr>
            </a:br>
            <a:r>
              <a:rPr lang="en-US" sz="2100" dirty="0" smtClean="0">
                <a:cs typeface="Arial" panose="020B0604020202020204" pitchFamily="34" charset="0"/>
              </a:rPr>
              <a:t>and often underestimated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Fan static pressure</a:t>
            </a:r>
          </a:p>
          <a:p>
            <a:pPr marL="428625" indent="-428625" algn="l">
              <a:buFont typeface="Arial" panose="020B0604020202020204" pitchFamily="34" charset="0"/>
              <a:buChar char="•"/>
            </a:pPr>
            <a:r>
              <a:rPr lang="en-US" sz="2100" dirty="0" smtClean="0">
                <a:cs typeface="Arial" panose="020B0604020202020204" pitchFamily="34" charset="0"/>
              </a:rPr>
              <a:t>Chiller efficiency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4424080" y="11620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5917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845" y="1403859"/>
            <a:ext cx="7213600" cy="5167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Building Loads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5721" y="2930737"/>
            <a:ext cx="974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Setpoint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10" idx="3"/>
            <a:endCxn id="24" idx="1"/>
          </p:cNvCxnSpPr>
          <p:nvPr/>
        </p:nvCxnSpPr>
        <p:spPr>
          <a:xfrm>
            <a:off x="3420540" y="3115403"/>
            <a:ext cx="1306889" cy="2409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4714875" y="5512376"/>
            <a:ext cx="85725" cy="8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172199" y="4057179"/>
            <a:ext cx="85725" cy="8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445721" y="1942687"/>
            <a:ext cx="1393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Summer Design Conditions</a:t>
            </a:r>
            <a:endParaRPr lang="en-US" dirty="0"/>
          </a:p>
        </p:txBody>
      </p:sp>
      <p:cxnSp>
        <p:nvCxnSpPr>
          <p:cNvPr id="38" name="Straight Arrow Connector 37"/>
          <p:cNvCxnSpPr>
            <a:endCxn id="32" idx="1"/>
          </p:cNvCxnSpPr>
          <p:nvPr/>
        </p:nvCxnSpPr>
        <p:spPr>
          <a:xfrm>
            <a:off x="3589943" y="2721604"/>
            <a:ext cx="2594810" cy="13478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843010" y="6174063"/>
            <a:ext cx="85725" cy="8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718184" y="4589046"/>
            <a:ext cx="118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 Design Conditions</a:t>
            </a:r>
            <a:endParaRPr lang="en-US" dirty="0"/>
          </a:p>
        </p:txBody>
      </p:sp>
      <p:cxnSp>
        <p:nvCxnSpPr>
          <p:cNvPr id="55" name="Straight Arrow Connector 54"/>
          <p:cNvCxnSpPr>
            <a:endCxn id="40" idx="1"/>
          </p:cNvCxnSpPr>
          <p:nvPr/>
        </p:nvCxnSpPr>
        <p:spPr>
          <a:xfrm>
            <a:off x="1888524" y="5343990"/>
            <a:ext cx="967040" cy="842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4714875" y="4475018"/>
            <a:ext cx="66675" cy="174083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705225" y="5552373"/>
            <a:ext cx="3988594" cy="89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4858547" y="5183041"/>
            <a:ext cx="266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Requires cooling/</a:t>
            </a:r>
            <a:r>
              <a:rPr lang="en-US" dirty="0" err="1" smtClean="0"/>
              <a:t>dehumid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4760861" y="5908997"/>
            <a:ext cx="1604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Cooling, humid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3210045" y="5909894"/>
            <a:ext cx="1629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Heating, humid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99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32" grpId="0" animBg="1"/>
      <p:bldP spid="34" grpId="0"/>
      <p:bldP spid="40" grpId="0" animBg="1"/>
      <p:bldP spid="43" grpId="0"/>
      <p:bldP spid="67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161" y="16141"/>
            <a:ext cx="6417841" cy="928688"/>
          </a:xfrm>
        </p:spPr>
        <p:txBody>
          <a:bodyPr>
            <a:normAutofit/>
          </a:bodyPr>
          <a:lstStyle/>
          <a:p>
            <a:r>
              <a:rPr lang="en-US" sz="4050" dirty="0" smtClean="0">
                <a:cs typeface="Arial" panose="020B0604020202020204" pitchFamily="34" charset="0"/>
              </a:rPr>
              <a:t>Envelope Gains</a:t>
            </a:r>
            <a:endParaRPr lang="en-US" sz="4050" dirty="0"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42046" y="1049582"/>
            <a:ext cx="8538883" cy="4034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95081" y="1219435"/>
            <a:ext cx="7032812" cy="13447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42046" y="1552575"/>
            <a:ext cx="8740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Add insulation on vertical walls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Fly roof shades building from overhead direct solar gain and provides PV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Reduced infiltration via verifying building tightness and increasing operational awareness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019" y="3583900"/>
            <a:ext cx="4319588" cy="2528896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0" y="3235037"/>
          <a:ext cx="4620491" cy="3289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145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675</Words>
  <Application>Microsoft Office PowerPoint</Application>
  <PresentationFormat>On-screen Show (4:3)</PresentationFormat>
  <Paragraphs>195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2017 ASHRAE LowDown Showdown  Modeling Competition</vt:lpstr>
      <vt:lpstr>Overview</vt:lpstr>
      <vt:lpstr>Project Approach – 6 Steps</vt:lpstr>
      <vt:lpstr>Design Goals</vt:lpstr>
      <vt:lpstr>Modeling Baseline</vt:lpstr>
      <vt:lpstr>Desiccant Wheel</vt:lpstr>
      <vt:lpstr>Calibration</vt:lpstr>
      <vt:lpstr>Building Loads</vt:lpstr>
      <vt:lpstr>Envelope Gains</vt:lpstr>
      <vt:lpstr>Reduced Lighting</vt:lpstr>
      <vt:lpstr>Heat Recovery</vt:lpstr>
      <vt:lpstr>Isolating Ventilation </vt:lpstr>
      <vt:lpstr>Custom AHU for Storage Bays</vt:lpstr>
      <vt:lpstr>Modeling Proposed</vt:lpstr>
      <vt:lpstr>Modeling Proposed</vt:lpstr>
      <vt:lpstr>Holding Set Point</vt:lpstr>
      <vt:lpstr>Renewables</vt:lpstr>
      <vt:lpstr>Energy Breakdown</vt:lpstr>
      <vt:lpstr>Final Energy Use Breakdown</vt:lpstr>
      <vt:lpstr>Lessons Learned</vt:lpstr>
      <vt:lpstr>Results Summary</vt:lpstr>
    </vt:vector>
  </TitlesOfParts>
  <Company>ASHRAE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ASHRAE and IBPSA- USA SimBuild 2016: Building Performance Modeling Conference</dc:title>
  <dc:creator>McHan, Ragan</dc:creator>
  <cp:lastModifiedBy>Preyor, Christopher</cp:lastModifiedBy>
  <cp:revision>55</cp:revision>
  <dcterms:created xsi:type="dcterms:W3CDTF">2016-04-19T19:37:35Z</dcterms:created>
  <dcterms:modified xsi:type="dcterms:W3CDTF">2017-09-13T13:08:18Z</dcterms:modified>
</cp:coreProperties>
</file>