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3" r:id="rId4"/>
    <p:sldMasterId id="2147483660" r:id="rId5"/>
    <p:sldMasterId id="2147483674" r:id="rId6"/>
    <p:sldMasterId id="2147483744" r:id="rId7"/>
    <p:sldMasterId id="2147483755" r:id="rId8"/>
    <p:sldMasterId id="2147483792" r:id="rId9"/>
    <p:sldMasterId id="2147483814" r:id="rId10"/>
  </p:sldMasterIdLst>
  <p:notesMasterIdLst>
    <p:notesMasterId r:id="rId16"/>
  </p:notesMasterIdLst>
  <p:sldIdLst>
    <p:sldId id="1511" r:id="rId11"/>
    <p:sldId id="1525" r:id="rId12"/>
    <p:sldId id="1513" r:id="rId13"/>
    <p:sldId id="1512" r:id="rId14"/>
    <p:sldId id="151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 Levy" initials="DL" lastIdx="2" clrIdx="0">
    <p:extLst>
      <p:ext uri="{19B8F6BF-5375-455C-9EA6-DF929625EA0E}">
        <p15:presenceInfo xmlns:p15="http://schemas.microsoft.com/office/powerpoint/2012/main" userId="34aca4116640a3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385D8A"/>
    <a:srgbClr val="000000"/>
    <a:srgbClr val="0D0D0D"/>
    <a:srgbClr val="632523"/>
    <a:srgbClr val="7F7F7F"/>
    <a:srgbClr val="953735"/>
    <a:srgbClr val="4F81BD"/>
    <a:srgbClr val="646569"/>
    <a:srgbClr val="002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588" autoAdjust="0"/>
  </p:normalViewPr>
  <p:slideViewPr>
    <p:cSldViewPr>
      <p:cViewPr varScale="1">
        <p:scale>
          <a:sx n="142" d="100"/>
          <a:sy n="142" d="100"/>
        </p:scale>
        <p:origin x="79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19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a\Downloads\LOAD%20FLATTENING%20infographic%20--%2011%20July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a\Downloads\LOAD%20FLATTENING%20infographic%20--%2011%20July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a\Downloads\LOAD%20FLATTENING%20infographic%20--%2011%20July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Household</a:t>
            </a:r>
          </a:p>
        </c:rich>
      </c:tx>
      <c:layout>
        <c:manualLayout>
          <c:xMode val="edge"/>
          <c:yMode val="edge"/>
          <c:x val="0.39895882402945643"/>
          <c:y val="4.3635564015433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336264796054164E-2"/>
          <c:y val="6.4320615515694485E-2"/>
          <c:w val="0.89655796150481193"/>
          <c:h val="0.72088764946048411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Home!$A$1:$A$24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3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72-4E24-9575-6BA6AECF1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353464"/>
        <c:axId val="292353856"/>
      </c:lineChart>
      <c:catAx>
        <c:axId val="2923534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353856"/>
        <c:crosses val="autoZero"/>
        <c:auto val="1"/>
        <c:lblAlgn val="ctr"/>
        <c:lblOffset val="100"/>
        <c:noMultiLvlLbl val="0"/>
      </c:catAx>
      <c:valAx>
        <c:axId val="29235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35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School</a:t>
            </a:r>
          </a:p>
        </c:rich>
      </c:tx>
      <c:layout>
        <c:manualLayout>
          <c:xMode val="edge"/>
          <c:yMode val="edge"/>
          <c:x val="0.40511347834937445"/>
          <c:y val="1.9158923268512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09973753280839E-2"/>
          <c:y val="0.1902314814814815"/>
          <c:w val="0.9155301837270341"/>
          <c:h val="0.72088764946048411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School!$A$1:$A$24</c:f>
              <c:numCache>
                <c:formatCode>General</c:formatCode>
                <c:ptCount val="2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AA-4585-9813-650B3B336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812640"/>
        <c:axId val="291809896"/>
      </c:lineChart>
      <c:catAx>
        <c:axId val="2918126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809896"/>
        <c:crosses val="autoZero"/>
        <c:auto val="1"/>
        <c:lblAlgn val="ctr"/>
        <c:lblOffset val="100"/>
        <c:noMultiLvlLbl val="0"/>
      </c:catAx>
      <c:valAx>
        <c:axId val="29180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81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Aggregated “District”</a:t>
            </a:r>
          </a:p>
        </c:rich>
      </c:tx>
      <c:layout>
        <c:manualLayout>
          <c:xMode val="edge"/>
          <c:yMode val="edge"/>
          <c:x val="0.23177066929133863"/>
          <c:y val="0.10660571713629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District!$C$1:$C$24</c:f>
              <c:numCache>
                <c:formatCode>General</c:formatCode>
                <c:ptCount val="2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7</c:v>
                </c:pt>
                <c:pt idx="14">
                  <c:v>6</c:v>
                </c:pt>
                <c:pt idx="15">
                  <c:v>5</c:v>
                </c:pt>
                <c:pt idx="16">
                  <c:v>4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5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75-4ED5-BE70-2AA24AF2B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813032"/>
        <c:axId val="293007496"/>
      </c:lineChart>
      <c:catAx>
        <c:axId val="2918130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007496"/>
        <c:crosses val="autoZero"/>
        <c:auto val="1"/>
        <c:lblAlgn val="ctr"/>
        <c:lblOffset val="100"/>
        <c:noMultiLvlLbl val="0"/>
      </c:catAx>
      <c:valAx>
        <c:axId val="293007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813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164A-7038-42D0-953C-2EB4816D4C81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A9C80-B631-4EC4-8253-F63CFD0157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5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813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15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D47BFF-EB9B-48D5-85DC-0693B2A4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9804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28517" y="1058401"/>
            <a:ext cx="2577149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0296C7D-4998-43C3-A68E-A9F4AFC7DB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84313" y="1058401"/>
            <a:ext cx="2592000" cy="1408078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D11B3BD-BF31-4BBD-BF46-6431C9CDC5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1058401"/>
            <a:ext cx="2592000" cy="1408078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455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65F1B84-9A40-42D8-B3EE-41F4BD7CFE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1" y="1058467"/>
            <a:ext cx="5435599" cy="1413584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BA43E0-9E3A-46EC-91D4-D70A0E6E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5731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2000" y="1058400"/>
            <a:ext cx="8280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411604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1928812"/>
            <a:ext cx="3923922" cy="415499"/>
          </a:xfrm>
        </p:spPr>
        <p:txBody>
          <a:bodyPr/>
          <a:lstStyle>
            <a:lvl1pPr>
              <a:spcAft>
                <a:spcPts val="0"/>
              </a:spcAft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3" y="0"/>
            <a:ext cx="3987469" cy="249555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2647697"/>
            <a:ext cx="6140346" cy="2495804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1839210"/>
            <a:ext cx="1947600" cy="14607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05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A5F86E-6E6F-45E1-A5F2-EB103742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062985"/>
            <a:ext cx="3952500" cy="276999"/>
          </a:xfrm>
        </p:spPr>
        <p:txBody>
          <a:bodyPr/>
          <a:lstStyle>
            <a:lvl1pPr>
              <a:lnSpc>
                <a:spcPct val="8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426571" y="4600220"/>
            <a:ext cx="1905000" cy="301139"/>
            <a:chOff x="2910342" y="325575"/>
            <a:chExt cx="5928968" cy="1249653"/>
          </a:xfrm>
        </p:grpSpPr>
        <p:sp>
          <p:nvSpPr>
            <p:cNvPr id="36" name="Freeform: Shape 35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8762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 bwMode="auto">
          <a:xfrm>
            <a:off x="0" y="-1"/>
            <a:ext cx="9177556" cy="518795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9" rIns="68576" bIns="34289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338"/>
              </a:spcAft>
              <a:buClr>
                <a:srgbClr val="55555A"/>
              </a:buClr>
            </a:pPr>
            <a:endParaRPr lang="en-US" sz="1350" b="1" kern="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43858" y="4764041"/>
            <a:ext cx="6547605" cy="126958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tabLst>
                <a:tab pos="741760" algn="l"/>
              </a:tabLst>
            </a:pPr>
            <a:r>
              <a:rPr lang="en-US" b="1" kern="0" dirty="0">
                <a:solidFill>
                  <a:srgbClr val="00148C"/>
                </a:solidFill>
              </a:rPr>
              <a:t>| January GRM | January 22, 2020</a:t>
            </a:r>
            <a:endParaRPr lang="fr-FR" b="1" kern="0" dirty="0">
              <a:solidFill>
                <a:srgbClr val="00148C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91" y="109355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572" y="2600550"/>
            <a:ext cx="4033839" cy="392415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7480" t="27066" r="32612"/>
          <a:stretch/>
        </p:blipFill>
        <p:spPr>
          <a:xfrm rot="16200000" flipV="1">
            <a:off x="4764048" y="135422"/>
            <a:ext cx="4548930" cy="4278086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426571" y="4600220"/>
            <a:ext cx="1905000" cy="301139"/>
            <a:chOff x="2910342" y="325575"/>
            <a:chExt cx="5928968" cy="1249653"/>
          </a:xfrm>
        </p:grpSpPr>
        <p:sp>
          <p:nvSpPr>
            <p:cNvPr id="8" name="Freeform: Shape 35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9" name="Freeform: Shape 37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0" name="Freeform: Shape 38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1" name="Freeform: Shape 4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2" name="Freeform: Shape 4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3" name="Freeform: Shape 4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4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5" name="Freeform: Shape 46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6" name="Freeform: Shape 47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7" name="Freeform: Shape 4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8" name="Freeform: Shape 4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9" name="Freeform: Shape 5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0" name="Freeform: Shape 5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1" name="Freeform: Shape 5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2" name="Freeform: Shape 5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3" name="Freeform: Shape 5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4" name="Freeform: Shape 5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5" name="Freeform: Shape 5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6" name="Freeform: Shape 5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28432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9" rIns="68576" bIns="34289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338"/>
              </a:spcAft>
              <a:buClr>
                <a:srgbClr val="55555A"/>
              </a:buClr>
            </a:pPr>
            <a:endParaRPr lang="en-US" sz="1350" b="1" kern="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98" y="1058865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6572" y="2600550"/>
            <a:ext cx="4033839" cy="392415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7480" t="27066" r="32612"/>
          <a:stretch/>
        </p:blipFill>
        <p:spPr>
          <a:xfrm flipV="1">
            <a:off x="2818702" y="1700675"/>
            <a:ext cx="6316910" cy="345541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426571" y="4600220"/>
            <a:ext cx="1905000" cy="301139"/>
            <a:chOff x="2910342" y="325575"/>
            <a:chExt cx="5928968" cy="1249653"/>
          </a:xfrm>
        </p:grpSpPr>
        <p:sp>
          <p:nvSpPr>
            <p:cNvPr id="9" name="Freeform: Shape 35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0" name="Freeform: Shape 37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1" name="Freeform: Shape 38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2" name="Freeform: Shape 4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3" name="Freeform: Shape 4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4" name="Freeform: Shape 4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5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6" name="Freeform: Shape 46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7" name="Freeform: Shape 47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8" name="Freeform: Shape 4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9" name="Freeform: Shape 4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0" name="Freeform: Shape 5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1" name="Freeform: Shape 5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2" name="Freeform: Shape 5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3" name="Freeform: Shape 5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4" name="Freeform: Shape 5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5" name="Freeform: Shape 5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6" name="Freeform: Shape 5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7" name="Freeform: Shape 5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52478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1" y="2283210"/>
            <a:ext cx="3941783" cy="577081"/>
          </a:xfrm>
        </p:spPr>
        <p:txBody>
          <a:bodyPr/>
          <a:lstStyle>
            <a:lvl1pPr>
              <a:spcAft>
                <a:spcPts val="0"/>
              </a:spcAft>
              <a:defRPr lang="en-US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35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1" y="789396"/>
            <a:ext cx="2598742" cy="1327286"/>
          </a:xfrm>
        </p:spPr>
        <p:txBody>
          <a:bodyPr anchor="b" anchorCtr="0"/>
          <a:lstStyle>
            <a:lvl1pPr>
              <a:defRPr sz="86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4776"/>
            <a:ext cx="5091300" cy="5138724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426571" y="4600220"/>
            <a:ext cx="1905000" cy="301139"/>
            <a:chOff x="2910342" y="325575"/>
            <a:chExt cx="5928968" cy="1249653"/>
          </a:xfrm>
        </p:grpSpPr>
        <p:sp>
          <p:nvSpPr>
            <p:cNvPr id="27" name="Freeform: Shape 26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55044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9" rIns="68576" bIns="34289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338"/>
              </a:spcAft>
              <a:buClr>
                <a:srgbClr val="55555A"/>
              </a:buClr>
            </a:pPr>
            <a:endParaRPr lang="en-US" sz="1350" b="1" kern="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001" y="2536530"/>
            <a:ext cx="2524125" cy="577081"/>
          </a:xfrm>
        </p:spPr>
        <p:txBody>
          <a:bodyPr/>
          <a:lstStyle>
            <a:lvl1pPr>
              <a:spcAft>
                <a:spcPts val="0"/>
              </a:spcAft>
              <a:defRPr lang="en-US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35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480" y="1122771"/>
            <a:ext cx="2598742" cy="1327286"/>
          </a:xfrm>
        </p:spPr>
        <p:txBody>
          <a:bodyPr anchor="b" anchorCtr="0"/>
          <a:lstStyle>
            <a:lvl1pPr>
              <a:defRPr sz="86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6571" y="4600220"/>
            <a:ext cx="1905000" cy="301139"/>
            <a:chOff x="2910342" y="325575"/>
            <a:chExt cx="5928968" cy="1249653"/>
          </a:xfrm>
        </p:grpSpPr>
        <p:sp>
          <p:nvSpPr>
            <p:cNvPr id="7" name="Freeform: Shape 35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8" name="Freeform: Shape 37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9" name="Freeform: Shape 38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0" name="Freeform: Shape 4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1" name="Freeform: Shape 4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2" name="Freeform: Shape 4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3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4" name="Freeform: Shape 46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5" name="Freeform: Shape 47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6" name="Freeform: Shape 4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7" name="Freeform: Shape 4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8" name="Freeform: Shape 5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9" name="Freeform: Shape 5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0" name="Freeform: Shape 5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1" name="Freeform: Shape 5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2" name="Freeform: Shape 5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3" name="Freeform: Shape 5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4" name="Freeform: Shape 5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5" name="Freeform: Shape 5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/>
          <a:srcRect r="23305" b="53486"/>
          <a:stretch/>
        </p:blipFill>
        <p:spPr>
          <a:xfrm>
            <a:off x="3440530" y="2384571"/>
            <a:ext cx="5703470" cy="275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102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627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091BDE-8D32-45BA-8B05-DD4216B1638A}"/>
              </a:ext>
            </a:extLst>
          </p:cNvPr>
          <p:cNvGrpSpPr/>
          <p:nvPr userDrawn="1"/>
        </p:nvGrpSpPr>
        <p:grpSpPr bwMode="black">
          <a:xfrm>
            <a:off x="2105025" y="2181776"/>
            <a:ext cx="4933950" cy="779949"/>
            <a:chOff x="2910342" y="325575"/>
            <a:chExt cx="5928968" cy="124965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57378A6-C5A9-4A2C-B31B-EA15D5A0FE13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02F4F1-BC64-4B71-9E4E-AFA3BA5D9284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7A2B2C-D6F2-4479-9425-86B568230B87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11773E-597C-481D-B648-114EC7522986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8185BD-C34B-4E50-90A0-42A4AABFD6F8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69029C-5A60-4376-BC7D-F118160FFE0E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8901CA-EBBA-48C9-A455-39FED58F1C74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D44C5A-5300-472D-9CB9-D76132F9DEE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A8FA55-DAA9-461E-9FED-A9A1B659EA7A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610353-9575-4653-839D-B8325BE73337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1885C5-7DDB-4A16-922D-087FA03AE3A9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B5B5E7-4134-45F5-B9B2-F95F687266C2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31FF1B-C914-46E6-BBAB-45FCEF2DDEC6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338027-A927-4C3D-AF95-4646D340421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04EA4F8-DD37-473D-9F06-72E6DF74F66B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486B9F-0ACD-42EC-8AD3-D7C9EE2BF62A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6A062-93F0-4915-9B7C-6CB09526FC4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5C7FBC-AB52-40CB-921A-5ACB3377FDD1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1DC520-5E27-419C-8EC0-F520CA9211F2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350" b="1" kern="0" dirty="0">
                <a:solidFill>
                  <a:srgbClr val="00148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559497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buClr>
                <a:srgbClr val="55555A"/>
              </a:buClr>
              <a:tabLst>
                <a:tab pos="988964" algn="l"/>
              </a:tabLst>
            </a:pPr>
            <a:r>
              <a:rPr lang="en-US" dirty="0">
                <a:solidFill>
                  <a:srgbClr val="00148C"/>
                </a:solidFill>
              </a:rPr>
              <a:t>| January GRM | January 22, 2020</a:t>
            </a:r>
            <a:endParaRPr lang="fr-FR" dirty="0">
              <a:solidFill>
                <a:srgbClr val="00148C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71251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7765" y="1062040"/>
            <a:ext cx="2577149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2" y="1062501"/>
            <a:ext cx="2592239" cy="2154244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600" y="1062501"/>
            <a:ext cx="2592000" cy="2154244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40" y="4740426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buClr>
                <a:srgbClr val="55555A"/>
              </a:buClr>
              <a:tabLst>
                <a:tab pos="988964" algn="l"/>
              </a:tabLst>
            </a:pPr>
            <a:r>
              <a:rPr lang="en-US" dirty="0">
                <a:solidFill>
                  <a:srgbClr val="00148C"/>
                </a:solidFill>
              </a:rPr>
              <a:t>| January GRM | January 22, 2020</a:t>
            </a:r>
            <a:endParaRPr lang="fr-FR" dirty="0">
              <a:solidFill>
                <a:srgbClr val="00148C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lvl="2" defTabSz="914355">
                <a:defRPr/>
              </a:pPr>
              <a:r>
                <a:rPr lang="en-GB" sz="6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Reapplying the Slide Layout</a:t>
              </a:r>
            </a:p>
            <a:p>
              <a:pPr marL="0" lvl="2" defTabSz="914355"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4" lvl="2" indent="-90484" defTabSz="914355"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Right click on the page</a:t>
              </a:r>
            </a:p>
            <a:p>
              <a:pPr marL="90484" lvl="2" indent="-90484" defTabSz="914355"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Click on ‘Layout’</a:t>
              </a:r>
            </a:p>
            <a:p>
              <a:pPr marL="90484" lvl="2" indent="-90484" defTabSz="914355"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Select the layout you require</a:t>
              </a:r>
            </a:p>
            <a:p>
              <a:pPr marL="0" lvl="2" defTabSz="914355">
                <a:defRPr/>
              </a:pPr>
              <a:r>
                <a:rPr lang="en-GB" sz="6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Text bullet formatting</a:t>
              </a:r>
            </a:p>
            <a:p>
              <a:pPr marL="90484" lvl="2" indent="-90484" defTabSz="914355"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lvl="2" defTabSz="914355">
                <a:defRPr/>
              </a:pPr>
              <a:endPara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  <a:p>
              <a:pPr marL="722" lvl="2" defTabSz="914355">
                <a:defRPr/>
              </a:pPr>
              <a:endPara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  <a:p>
              <a:pPr marL="722" lvl="2" defTabSz="914355">
                <a:defRPr/>
              </a:pPr>
              <a:endPara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  <a:p>
              <a:pPr marL="722" lvl="2" defTabSz="914355">
                <a:defRPr/>
              </a:pPr>
              <a:endPara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  <a:p>
              <a:pPr marL="0" lvl="2" defTabSz="914355"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4" lvl="2" indent="-90484" defTabSz="914355"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4" lvl="2" indent="-90484" defTabSz="914355"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lvl="2" defTabSz="914355">
                <a:defRPr/>
              </a:pPr>
              <a:r>
                <a:rPr lang="en-GB" sz="6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Guides</a:t>
              </a:r>
            </a:p>
            <a:p>
              <a:pPr marL="90484" lvl="2" indent="-90484" defTabSz="914355"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4" lvl="2" indent="-90484" defTabSz="914355"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55">
                  <a:spcAft>
                    <a:spcPts val="273"/>
                  </a:spcAft>
                  <a:defRPr/>
                </a:pPr>
                <a:endParaRPr lang="en-GB" sz="6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9206427" y="2140328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Image placeholders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‘picture placeholder icon’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Navigate to the file and insert</a:t>
            </a:r>
          </a:p>
          <a:p>
            <a:pPr defTabSz="914355">
              <a:buFont typeface="Arial" panose="020B0604020202020204" pitchFamily="34" charset="0"/>
              <a:buNone/>
              <a:defRPr/>
            </a:pPr>
            <a:r>
              <a:rPr lang="en-US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U</a:t>
            </a: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pdating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image you wish to change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Delete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Follow the steps as above to insert an image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Cropping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Go to ‘Format’ tab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‘Crop’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You can now move the image within the placeholder.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Resizing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Right-click on the page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430005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buClr>
                <a:srgbClr val="55555A"/>
              </a:buClr>
              <a:tabLst>
                <a:tab pos="988964" algn="l"/>
              </a:tabLst>
            </a:pPr>
            <a:r>
              <a:rPr lang="en-US" dirty="0">
                <a:solidFill>
                  <a:srgbClr val="00148C"/>
                </a:solidFill>
              </a:rPr>
              <a:t>| January GRM | January 22, 2020</a:t>
            </a:r>
            <a:endParaRPr lang="fr-FR" dirty="0">
              <a:solidFill>
                <a:srgbClr val="00148C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781" y="1068389"/>
            <a:ext cx="5544621" cy="1877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lvl="2" defTabSz="914355">
                <a:defRPr/>
              </a:pPr>
              <a:r>
                <a:rPr lang="en-GB" sz="6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Reapplying the Slide Layout</a:t>
              </a:r>
            </a:p>
            <a:p>
              <a:pPr marL="0" lvl="2" defTabSz="914355"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4" lvl="2" indent="-90484" defTabSz="914355"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Right click on the page</a:t>
              </a:r>
            </a:p>
            <a:p>
              <a:pPr marL="90484" lvl="2" indent="-90484" defTabSz="914355"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Click on ‘Layout’</a:t>
              </a:r>
            </a:p>
            <a:p>
              <a:pPr marL="90484" lvl="2" indent="-90484" defTabSz="914355"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Select the layout you require</a:t>
              </a:r>
            </a:p>
            <a:p>
              <a:pPr marL="0" lvl="2" defTabSz="914355">
                <a:defRPr/>
              </a:pPr>
              <a:r>
                <a:rPr lang="en-GB" sz="6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Text bullet formatting</a:t>
              </a:r>
            </a:p>
            <a:p>
              <a:pPr marL="90484" lvl="2" indent="-90484" defTabSz="914355"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lvl="2" defTabSz="914355">
                <a:defRPr/>
              </a:pPr>
              <a:endPara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  <a:p>
              <a:pPr marL="722" lvl="2" defTabSz="914355">
                <a:defRPr/>
              </a:pPr>
              <a:endPara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  <a:p>
              <a:pPr marL="722" lvl="2" defTabSz="914355">
                <a:defRPr/>
              </a:pPr>
              <a:endPara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  <a:p>
              <a:pPr marL="722" lvl="2" defTabSz="914355">
                <a:defRPr/>
              </a:pPr>
              <a:endPara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  <a:p>
              <a:pPr marL="0" lvl="2" defTabSz="914355"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4" lvl="2" indent="-90484" defTabSz="914355"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4" lvl="2" indent="-90484" defTabSz="914355"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lvl="2" defTabSz="914355">
                <a:defRPr/>
              </a:pPr>
              <a:r>
                <a:rPr lang="en-GB" sz="6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Guides</a:t>
              </a:r>
            </a:p>
            <a:p>
              <a:pPr marL="90484" lvl="2" indent="-90484" defTabSz="914355"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4" lvl="2" indent="-90484" defTabSz="914355">
                <a:buClr>
                  <a:prstClr val="black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6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55">
                  <a:spcAft>
                    <a:spcPts val="273"/>
                  </a:spcAft>
                  <a:defRPr/>
                </a:pPr>
                <a:endParaRPr lang="en-GB" sz="6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737813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2"/>
            <a:ext cx="8496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40" y="4740426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buClr>
                <a:srgbClr val="55555A"/>
              </a:buClr>
              <a:tabLst>
                <a:tab pos="988964" algn="l"/>
              </a:tabLst>
            </a:pPr>
            <a:r>
              <a:rPr lang="en-US" dirty="0">
                <a:solidFill>
                  <a:srgbClr val="00148C"/>
                </a:solidFill>
              </a:rPr>
              <a:t>| January GRM | January 22, 2020</a:t>
            </a:r>
            <a:endParaRPr lang="fr-FR" dirty="0">
              <a:solidFill>
                <a:srgbClr val="00148C"/>
              </a:solidFill>
            </a:endParaRP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9206425" y="2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lvl="2" defTabSz="914355">
              <a:buClr>
                <a:srgbClr val="4472C4"/>
              </a:buClr>
              <a:buFont typeface="Arial" panose="020B0604020202020204" pitchFamily="34" charset="0"/>
              <a:buNone/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Insert a chart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Format the chart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Update the chart title text box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Update source and notes</a:t>
            </a:r>
          </a:p>
          <a:p>
            <a:pPr marL="0" lvl="2" defTabSz="914355">
              <a:buClr>
                <a:srgbClr val="4472C4"/>
              </a:buClr>
              <a:buFont typeface="Arial" panose="020B0604020202020204" pitchFamily="34" charset="0"/>
              <a:buNone/>
              <a:defRPr/>
            </a:pPr>
            <a:r>
              <a:rPr lang="en-US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Update existing chart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existing chart and delete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Follow steps for inserting a chart above</a:t>
            </a:r>
            <a:endParaRPr lang="en-GB" sz="6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9650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2" y="2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7" y="1058865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7" y="2600551"/>
            <a:ext cx="4033839" cy="523172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 userDrawn="1"/>
        </p:nvSpPr>
        <p:spPr>
          <a:xfrm>
            <a:off x="9206427" y="2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Image placeholders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‘picture placeholder icon’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Navigate to the file and insert</a:t>
            </a:r>
          </a:p>
          <a:p>
            <a:pPr defTabSz="914355">
              <a:buFont typeface="Arial" panose="020B0604020202020204" pitchFamily="34" charset="0"/>
              <a:buNone/>
              <a:defRPr/>
            </a:pPr>
            <a:r>
              <a:rPr lang="en-US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U</a:t>
            </a: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pdating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image you wish to change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Delete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Follow the steps as above to insert an image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Cropping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Go to ‘Format’ tab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‘Crop’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You can now move the image within the placeholder.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Resizing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Right-click on the page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2353939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7" y="1058865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7" y="2600551"/>
            <a:ext cx="4033839" cy="523172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2" y="2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7" y="2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Image placeholders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‘picture placeholder icon’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Navigate to the file and insert</a:t>
            </a:r>
          </a:p>
          <a:p>
            <a:pPr defTabSz="914355">
              <a:buFont typeface="Arial" panose="020B0604020202020204" pitchFamily="34" charset="0"/>
              <a:buNone/>
              <a:defRPr/>
            </a:pPr>
            <a:r>
              <a:rPr lang="en-US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U</a:t>
            </a: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pdating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image you wish to change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Delete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Follow the steps as above to insert an image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Cropping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Go to ‘Format’ tab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‘Crop’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You can now move the image within the placeholder.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Resizing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Right-click on the page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8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3356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7" y="1058865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7" y="2600551"/>
            <a:ext cx="4033839" cy="523172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2" y="2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6" name="Round Diagonal Corner Rectangle 4">
            <a:extLst>
              <a:ext uri="{FF2B5EF4-FFF2-40B4-BE49-F238E27FC236}">
                <a16:creationId xmlns:a16="http://schemas.microsoft.com/office/drawing/2014/main" id="{A8CD0164-38F9-45E8-BBCE-ACF9D4084AC5}"/>
              </a:ext>
            </a:extLst>
          </p:cNvPr>
          <p:cNvSpPr/>
          <p:nvPr userDrawn="1"/>
        </p:nvSpPr>
        <p:spPr>
          <a:xfrm>
            <a:off x="9206427" y="2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Image placeholders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‘picture placeholder icon’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Navigate to the file and insert</a:t>
            </a:r>
          </a:p>
          <a:p>
            <a:pPr defTabSz="914355">
              <a:buFont typeface="Arial" panose="020B0604020202020204" pitchFamily="34" charset="0"/>
              <a:buNone/>
              <a:defRPr/>
            </a:pPr>
            <a:r>
              <a:rPr lang="en-US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U</a:t>
            </a: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pdating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image you wish to change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Delete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Follow the steps as above to insert an image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Cropping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Go to ‘Format’ tab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‘Crop’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You can now move the image within the placeholder.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Resizing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Right-click on the page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5BF049-76A9-444A-BE2F-250E57294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8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9705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7" y="1058865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7" y="2600551"/>
            <a:ext cx="4033839" cy="523172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2" y="2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7" y="2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Image placeholders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‘picture placeholder icon’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Navigate to the file and insert</a:t>
            </a:r>
          </a:p>
          <a:p>
            <a:pPr defTabSz="914355">
              <a:buFont typeface="Arial" panose="020B0604020202020204" pitchFamily="34" charset="0"/>
              <a:buNone/>
              <a:defRPr/>
            </a:pPr>
            <a:r>
              <a:rPr lang="en-US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U</a:t>
            </a: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pdating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image you wish to change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Delete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Follow the steps as above to insert an image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Cropping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Go to ‘Format’ tab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‘Crop’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You can now move the image within the placeholder.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Resizing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Right-click on the page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2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3982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7" y="1058865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7" y="2600551"/>
            <a:ext cx="4033839" cy="523172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2" y="2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 userDrawn="1"/>
        </p:nvSpPr>
        <p:spPr>
          <a:xfrm>
            <a:off x="9206427" y="2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Image placeholders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‘picture placeholder icon’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Navigate to the file and insert</a:t>
            </a:r>
          </a:p>
          <a:p>
            <a:pPr defTabSz="914355">
              <a:buFont typeface="Arial" panose="020B0604020202020204" pitchFamily="34" charset="0"/>
              <a:buNone/>
              <a:defRPr/>
            </a:pPr>
            <a:r>
              <a:rPr lang="en-US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U</a:t>
            </a: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pdating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image you wish to change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Delete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Follow the steps as above to insert an image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Cropping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Go to ‘Format’ tab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‘Crop’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You can now move the image within the placeholder.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Resizing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Right-click on the page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7" y="208024"/>
            <a:ext cx="1153207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4869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852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9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2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7" y="2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Image placeholders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‘picture placeholder icon’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Navigate to the file and insert</a:t>
            </a:r>
          </a:p>
          <a:p>
            <a:pPr defTabSz="914355">
              <a:buFont typeface="Arial" panose="020B0604020202020204" pitchFamily="34" charset="0"/>
              <a:buNone/>
              <a:defRPr/>
            </a:pPr>
            <a:r>
              <a:rPr lang="en-US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U</a:t>
            </a: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pdating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image you wish to change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Delete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Follow the steps as above to insert an image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Cropping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Go to ‘Format’ tab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‘Crop’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You can now move the image within the placeholder.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Resizing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Right-click on the page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499534-3473-4E22-AB07-600AA3C32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8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2064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9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2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9" name="Round Diagonal Corner Rectangle 4">
            <a:extLst>
              <a:ext uri="{FF2B5EF4-FFF2-40B4-BE49-F238E27FC236}">
                <a16:creationId xmlns:a16="http://schemas.microsoft.com/office/drawing/2014/main" id="{DE53115C-105A-4CE7-BEF2-2D7D7A9604F8}"/>
              </a:ext>
            </a:extLst>
          </p:cNvPr>
          <p:cNvSpPr/>
          <p:nvPr userDrawn="1"/>
        </p:nvSpPr>
        <p:spPr>
          <a:xfrm>
            <a:off x="9206427" y="2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Image placeholders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‘picture placeholder icon’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Navigate to the file and insert</a:t>
            </a:r>
          </a:p>
          <a:p>
            <a:pPr defTabSz="914355">
              <a:buFont typeface="Arial" panose="020B0604020202020204" pitchFamily="34" charset="0"/>
              <a:buNone/>
              <a:defRPr/>
            </a:pPr>
            <a:r>
              <a:rPr lang="en-US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U</a:t>
            </a: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pdating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image you wish to change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Delete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Follow the steps as above to insert an image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Cropping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Go to ‘Format’ tab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‘Crop’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You can now move the image within the placeholder.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Resizing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Right-click on the page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A4C1D0B-5407-4DAA-8724-B6778E12A9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8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2865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9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2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7" y="2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Image placeholders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‘picture placeholder icon’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Navigate to the file and insert</a:t>
            </a:r>
          </a:p>
          <a:p>
            <a:pPr defTabSz="914355">
              <a:buFont typeface="Arial" panose="020B0604020202020204" pitchFamily="34" charset="0"/>
              <a:buNone/>
              <a:defRPr/>
            </a:pPr>
            <a:r>
              <a:rPr lang="en-US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U</a:t>
            </a: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pdating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image you wish to change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Delete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Follow the steps as above to insert an image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Cropping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the image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Go to ‘Format’ tab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‘Crop’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You can now move the image within the placeholder.</a:t>
            </a:r>
          </a:p>
          <a:p>
            <a:pPr defTabSz="914355">
              <a:defRPr/>
            </a:pPr>
            <a:r>
              <a:rPr lang="en-GB" sz="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Resizing image</a:t>
            </a:r>
          </a:p>
          <a:p>
            <a:pPr marL="0" lvl="1" defTabSz="914355"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Right-click on the page</a:t>
            </a:r>
          </a:p>
          <a:p>
            <a:pPr marL="90484" lvl="2" indent="-90484" defTabSz="914355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2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0534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05647" y="4778377"/>
            <a:ext cx="638355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buClr>
                <a:srgbClr val="55555A"/>
              </a:buClr>
            </a:pPr>
            <a:fld id="{C765D33F-A874-457A-8BB6-233806FE7182}" type="slidenum">
              <a:rPr sz="600">
                <a:solidFill>
                  <a:srgbClr val="55555A"/>
                </a:solidFill>
              </a:rPr>
              <a:pPr>
                <a:buClr>
                  <a:srgbClr val="55555A"/>
                </a:buClr>
              </a:pPr>
              <a:t>‹#›</a:t>
            </a:fld>
            <a:endParaRPr sz="600" dirty="0">
              <a:solidFill>
                <a:srgbClr val="55555A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105025" y="2051785"/>
            <a:ext cx="4933950" cy="1039932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</a:pPr>
              <a:endParaRPr lang="en-GB" sz="1800" b="1" kern="0" dirty="0">
                <a:solidFill>
                  <a:srgbClr val="00148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66820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82" y="1058866"/>
            <a:ext cx="8498440" cy="187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defRPr/>
            </a:pPr>
            <a:endParaRPr lang="en-US" b="1" kern="0" dirty="0">
              <a:solidFill>
                <a:srgbClr val="00148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55555A"/>
              </a:buClr>
              <a:defRPr/>
            </a:pPr>
            <a:r>
              <a:rPr lang="en-US" dirty="0">
                <a:solidFill>
                  <a:srgbClr val="00148C"/>
                </a:solidFill>
              </a:rPr>
              <a:t>| January GRM | January 22,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4786314"/>
            <a:ext cx="2133600" cy="271463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defRPr/>
            </a:pPr>
            <a:fld id="{ADEF858B-6703-4C6C-9366-0B90382BB6D4}" type="slidenum">
              <a:rPr lang="en-US" b="1" kern="0" smtClean="0">
                <a:solidFill>
                  <a:srgbClr val="00148C"/>
                </a:solidFill>
              </a:rPr>
              <a:pPr fontAlgn="base"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  <a:defRPr/>
              </a:pPr>
              <a:t>‹#›</a:t>
            </a:fld>
            <a:endParaRPr lang="en-US" b="1" kern="0" dirty="0">
              <a:solidFill>
                <a:srgbClr val="001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8799" algn="l"/>
              </a:tabLst>
            </a:pPr>
            <a:r>
              <a:rPr lang="en-US"/>
              <a:t>Policy Board | October 29 2020</a:t>
            </a:r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4518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7767" y="1062043"/>
            <a:ext cx="2577149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37" y="1062501"/>
            <a:ext cx="2592239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600" y="1062501"/>
            <a:ext cx="2592000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40" y="4736579"/>
            <a:ext cx="7195415" cy="173124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8799" algn="l"/>
              </a:tabLst>
            </a:pPr>
            <a:r>
              <a:rPr lang="en-US"/>
              <a:t>Policy Board | October 29 2020</a:t>
            </a:r>
            <a:endParaRPr lang="fr-FR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9206460" y="2"/>
            <a:ext cx="2029736" cy="2104028"/>
            <a:chOff x="3528102" y="847657"/>
            <a:chExt cx="2029736" cy="2104028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70" marR="0" lvl="2" indent="-9047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70" marR="0" lvl="2" indent="-9047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70" marR="0" lvl="2" indent="-9047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</a:t>
              </a: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arrow key = increase level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</a:t>
              </a: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arrow key = decrease level</a:t>
              </a:r>
            </a:p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9206463" y="2140333"/>
            <a:ext cx="2030635" cy="21164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29" tIns="42129" rIns="42129" bIns="42129" rtlCol="0" anchor="t" anchorCtr="0">
            <a:spAutoFit/>
          </a:bodyPr>
          <a:lstStyle/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762983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8799" algn="l"/>
              </a:tabLst>
            </a:pPr>
            <a:r>
              <a:rPr lang="en-US"/>
              <a:t>Policy Board | October 29 2020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817" y="1068393"/>
            <a:ext cx="5544621" cy="187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9206460" y="2"/>
            <a:ext cx="2029736" cy="2104028"/>
            <a:chOff x="3528102" y="847657"/>
            <a:chExt cx="2029736" cy="2104028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70" marR="0" lvl="2" indent="-9047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70" marR="0" lvl="2" indent="-9047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70" marR="0" lvl="2" indent="-9047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996026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3"/>
            <a:ext cx="8496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40" y="4736579"/>
            <a:ext cx="7195415" cy="173124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8799" algn="l"/>
              </a:tabLst>
            </a:pPr>
            <a:r>
              <a:rPr lang="en-US"/>
              <a:t>Policy Board | October 29 2020</a:t>
            </a:r>
            <a:endParaRPr lang="fr-FR"/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9206460" y="2"/>
            <a:ext cx="2029736" cy="99601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5993" tIns="35993" rIns="35993" bIns="35993" rtlCol="0" anchor="t" anchorCtr="0">
            <a:spAutoFit/>
          </a:bodyPr>
          <a:lstStyle/>
          <a:p>
            <a:pPr marL="0" marR="0" lvl="2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917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02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32" y="1058872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232" y="2600551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46" y="1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1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63" y="1"/>
            <a:ext cx="2030635" cy="21164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29" tIns="42129" rIns="42129" bIns="42129" rtlCol="0" anchor="t" anchorCtr="0">
            <a:spAutoFit/>
          </a:bodyPr>
          <a:lstStyle/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42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809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70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475"/>
            <a:ext cx="8229600" cy="3165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001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02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32" y="1058872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232" y="2600551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46" y="1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1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6" name="Round Diagonal Corner Rectangle 4">
            <a:extLst>
              <a:ext uri="{FF2B5EF4-FFF2-40B4-BE49-F238E27FC236}">
                <a16:creationId xmlns:a16="http://schemas.microsoft.com/office/drawing/2014/main" id="{A8CD0164-38F9-45E8-BBCE-ACF9D4084AC5}"/>
              </a:ext>
            </a:extLst>
          </p:cNvPr>
          <p:cNvSpPr/>
          <p:nvPr userDrawn="1"/>
        </p:nvSpPr>
        <p:spPr>
          <a:xfrm>
            <a:off x="9206463" y="1"/>
            <a:ext cx="2030635" cy="21164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29" tIns="42129" rIns="42129" bIns="42129" rtlCol="0" anchor="t" anchorCtr="0">
            <a:spAutoFit/>
          </a:bodyPr>
          <a:lstStyle/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5BF049-76A9-444A-BE2F-250E57294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42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8395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02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32" y="1058872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232" y="2600551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46" y="1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1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63" y="1"/>
            <a:ext cx="2030635" cy="21164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29" tIns="42129" rIns="42129" bIns="42129" rtlCol="0" anchor="t" anchorCtr="0">
            <a:spAutoFit/>
          </a:bodyPr>
          <a:lstStyle/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9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9807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02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32" y="1058872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232" y="2600551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46" y="1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1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 userDrawn="1"/>
        </p:nvSpPr>
        <p:spPr>
          <a:xfrm>
            <a:off x="9206463" y="1"/>
            <a:ext cx="2030635" cy="21164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29" tIns="42129" rIns="42129" bIns="42129" rtlCol="0" anchor="t" anchorCtr="0">
            <a:spAutoFit/>
          </a:bodyPr>
          <a:lstStyle/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41" y="208025"/>
            <a:ext cx="1153207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4171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7" y="2536529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25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531" y="680342"/>
            <a:ext cx="2598742" cy="1769715"/>
          </a:xfrm>
        </p:spPr>
        <p:txBody>
          <a:bodyPr anchor="b" anchorCtr="0"/>
          <a:lstStyle>
            <a:lvl1pPr>
              <a:defRPr sz="114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96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02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63" y="1"/>
            <a:ext cx="2030635" cy="21164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29" tIns="42129" rIns="42129" bIns="42129" rtlCol="0" anchor="t" anchorCtr="0">
            <a:spAutoFit/>
          </a:bodyPr>
          <a:lstStyle/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04871756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7" y="2536529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25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531" y="680342"/>
            <a:ext cx="2598742" cy="1769715"/>
          </a:xfrm>
        </p:spPr>
        <p:txBody>
          <a:bodyPr anchor="b" anchorCtr="0"/>
          <a:lstStyle>
            <a:lvl1pPr>
              <a:defRPr sz="114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96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02" y="4633912"/>
            <a:ext cx="1410824" cy="290076"/>
          </a:xfrm>
          <a:prstGeom prst="rect">
            <a:avLst/>
          </a:prstGeom>
        </p:spPr>
      </p:pic>
      <p:sp>
        <p:nvSpPr>
          <p:cNvPr id="9" name="Round Diagonal Corner Rectangle 4">
            <a:extLst>
              <a:ext uri="{FF2B5EF4-FFF2-40B4-BE49-F238E27FC236}">
                <a16:creationId xmlns:a16="http://schemas.microsoft.com/office/drawing/2014/main" id="{DE53115C-105A-4CE7-BEF2-2D7D7A9604F8}"/>
              </a:ext>
            </a:extLst>
          </p:cNvPr>
          <p:cNvSpPr/>
          <p:nvPr userDrawn="1"/>
        </p:nvSpPr>
        <p:spPr>
          <a:xfrm>
            <a:off x="9206463" y="1"/>
            <a:ext cx="2030635" cy="21164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29" tIns="42129" rIns="42129" bIns="42129" rtlCol="0" anchor="t" anchorCtr="0">
            <a:spAutoFit/>
          </a:bodyPr>
          <a:lstStyle/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A4C1D0B-5407-4DAA-8724-B6778E12A9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42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4535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7" y="2536529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25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531" y="680342"/>
            <a:ext cx="2598742" cy="1769715"/>
          </a:xfrm>
        </p:spPr>
        <p:txBody>
          <a:bodyPr anchor="b" anchorCtr="0"/>
          <a:lstStyle>
            <a:lvl1pPr>
              <a:defRPr sz="114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96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02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63" y="1"/>
            <a:ext cx="2030635" cy="21164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29" tIns="42129" rIns="42129" bIns="42129" rtlCol="0" anchor="t" anchorCtr="0">
            <a:spAutoFit/>
          </a:bodyPr>
          <a:lstStyle/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9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3220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05647" y="4778446"/>
            <a:ext cx="638355" cy="365125"/>
          </a:xfrm>
          <a:prstGeom prst="rect">
            <a:avLst/>
          </a:prstGeom>
        </p:spPr>
        <p:txBody>
          <a:bodyPr lIns="91420" tIns="45710" rIns="91420" bIns="45710"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600" smtClean="0"/>
              <a:pPr/>
              <a:t>‹#›</a:t>
            </a:fld>
            <a:endParaRPr lang="en-GB" sz="6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105060" y="2051785"/>
            <a:ext cx="4933950" cy="1039932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239722385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8799" algn="l"/>
              </a:tabLst>
            </a:pPr>
            <a:r>
              <a:rPr lang="en-US"/>
              <a:t>Policy Board | October 29 2020</a:t>
            </a:r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4541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7767" y="1062043"/>
            <a:ext cx="2577149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37" y="1062501"/>
            <a:ext cx="2592239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600" y="1062501"/>
            <a:ext cx="2592000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40" y="4736579"/>
            <a:ext cx="7195415" cy="173124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8799" algn="l"/>
              </a:tabLst>
            </a:pPr>
            <a:r>
              <a:rPr lang="en-US"/>
              <a:t>Policy Board | October 29 2020</a:t>
            </a:r>
            <a:endParaRPr lang="fr-FR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9206460" y="2"/>
            <a:ext cx="2029736" cy="2104028"/>
            <a:chOff x="3528102" y="847657"/>
            <a:chExt cx="2029736" cy="2104028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70" marR="0" lvl="2" indent="-9047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70" marR="0" lvl="2" indent="-9047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70" marR="0" lvl="2" indent="-9047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</a:t>
              </a: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arrow key = increase level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</a:t>
              </a: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arrow key = decrease level</a:t>
              </a:r>
            </a:p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9206463" y="2140333"/>
            <a:ext cx="2030635" cy="21164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29" tIns="42129" rIns="42129" bIns="42129" rtlCol="0" anchor="t" anchorCtr="0">
            <a:spAutoFit/>
          </a:bodyPr>
          <a:lstStyle/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020230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8799" algn="l"/>
              </a:tabLst>
            </a:pPr>
            <a:r>
              <a:rPr lang="en-US"/>
              <a:t>Policy Board | October 29 2020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817" y="1068393"/>
            <a:ext cx="5544621" cy="187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9206460" y="2"/>
            <a:ext cx="2029736" cy="2104028"/>
            <a:chOff x="3528102" y="847657"/>
            <a:chExt cx="2029736" cy="2104028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70" marR="0" lvl="2" indent="-9047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70" marR="0" lvl="2" indent="-9047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70" marR="0" lvl="2" indent="-9047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2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70" marR="0" lvl="2" indent="-90470" algn="l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74133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70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7475"/>
            <a:ext cx="4038600" cy="316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038600" cy="316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359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3"/>
            <a:ext cx="8496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40" y="4736579"/>
            <a:ext cx="7195415" cy="173124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8799" algn="l"/>
              </a:tabLst>
            </a:pPr>
            <a:r>
              <a:rPr lang="en-US"/>
              <a:t>Policy Board | October 29 2020</a:t>
            </a:r>
            <a:endParaRPr lang="fr-FR"/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9206460" y="2"/>
            <a:ext cx="2029736" cy="99601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5993" tIns="35993" rIns="35993" bIns="35993" rtlCol="0" anchor="t" anchorCtr="0">
            <a:spAutoFit/>
          </a:bodyPr>
          <a:lstStyle/>
          <a:p>
            <a:pPr marL="0" marR="0" lvl="2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5833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46" y="1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1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02" y="4633912"/>
            <a:ext cx="1410824" cy="2900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32" y="1058872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232" y="2600551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 userDrawn="1"/>
        </p:nvSpPr>
        <p:spPr>
          <a:xfrm>
            <a:off x="9206463" y="1"/>
            <a:ext cx="2030635" cy="21164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29" tIns="42129" rIns="42129" bIns="42129" rtlCol="0" anchor="t" anchorCtr="0">
            <a:spAutoFit/>
          </a:bodyPr>
          <a:lstStyle/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7638634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02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32" y="1058872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232" y="2600551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46" y="1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1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63" y="1"/>
            <a:ext cx="2030635" cy="21164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29" tIns="42129" rIns="42129" bIns="42129" rtlCol="0" anchor="t" anchorCtr="0">
            <a:spAutoFit/>
          </a:bodyPr>
          <a:lstStyle/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42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2538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02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32" y="1058872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232" y="2600551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46" y="1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1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6" name="Round Diagonal Corner Rectangle 4">
            <a:extLst>
              <a:ext uri="{FF2B5EF4-FFF2-40B4-BE49-F238E27FC236}">
                <a16:creationId xmlns:a16="http://schemas.microsoft.com/office/drawing/2014/main" id="{A8CD0164-38F9-45E8-BBCE-ACF9D4084AC5}"/>
              </a:ext>
            </a:extLst>
          </p:cNvPr>
          <p:cNvSpPr/>
          <p:nvPr userDrawn="1"/>
        </p:nvSpPr>
        <p:spPr>
          <a:xfrm>
            <a:off x="9206463" y="1"/>
            <a:ext cx="2030635" cy="21164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29" tIns="42129" rIns="42129" bIns="42129" rtlCol="0" anchor="t" anchorCtr="0">
            <a:spAutoFit/>
          </a:bodyPr>
          <a:lstStyle/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5BF049-76A9-444A-BE2F-250E57294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42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2909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02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32" y="1058872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232" y="2600551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46" y="1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1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63" y="1"/>
            <a:ext cx="2030635" cy="21164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29" tIns="42129" rIns="42129" bIns="42129" rtlCol="0" anchor="t" anchorCtr="0">
            <a:spAutoFit/>
          </a:bodyPr>
          <a:lstStyle/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9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2760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02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32" y="1058872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232" y="2600551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46" y="1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1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 userDrawn="1"/>
        </p:nvSpPr>
        <p:spPr>
          <a:xfrm>
            <a:off x="9206463" y="1"/>
            <a:ext cx="2030635" cy="21164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29" tIns="42129" rIns="42129" bIns="42129" rtlCol="0" anchor="t" anchorCtr="0">
            <a:spAutoFit/>
          </a:bodyPr>
          <a:lstStyle/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41" y="208025"/>
            <a:ext cx="1153207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9346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7" y="2536529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25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531" y="680342"/>
            <a:ext cx="2598742" cy="1769715"/>
          </a:xfrm>
        </p:spPr>
        <p:txBody>
          <a:bodyPr anchor="b" anchorCtr="0"/>
          <a:lstStyle>
            <a:lvl1pPr>
              <a:defRPr sz="114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96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02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63" y="1"/>
            <a:ext cx="2030635" cy="21164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29" tIns="42129" rIns="42129" bIns="42129" rtlCol="0" anchor="t" anchorCtr="0">
            <a:spAutoFit/>
          </a:bodyPr>
          <a:lstStyle/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65301795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7" y="2536529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25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531" y="680342"/>
            <a:ext cx="2598742" cy="1769715"/>
          </a:xfrm>
        </p:spPr>
        <p:txBody>
          <a:bodyPr anchor="b" anchorCtr="0"/>
          <a:lstStyle>
            <a:lvl1pPr>
              <a:defRPr sz="114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96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02" y="4633912"/>
            <a:ext cx="1410824" cy="290076"/>
          </a:xfrm>
          <a:prstGeom prst="rect">
            <a:avLst/>
          </a:prstGeom>
        </p:spPr>
      </p:pic>
      <p:sp>
        <p:nvSpPr>
          <p:cNvPr id="9" name="Round Diagonal Corner Rectangle 4">
            <a:extLst>
              <a:ext uri="{FF2B5EF4-FFF2-40B4-BE49-F238E27FC236}">
                <a16:creationId xmlns:a16="http://schemas.microsoft.com/office/drawing/2014/main" id="{DE53115C-105A-4CE7-BEF2-2D7D7A9604F8}"/>
              </a:ext>
            </a:extLst>
          </p:cNvPr>
          <p:cNvSpPr/>
          <p:nvPr userDrawn="1"/>
        </p:nvSpPr>
        <p:spPr>
          <a:xfrm>
            <a:off x="9206463" y="1"/>
            <a:ext cx="2030635" cy="21164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29" tIns="42129" rIns="42129" bIns="42129" rtlCol="0" anchor="t" anchorCtr="0">
            <a:spAutoFit/>
          </a:bodyPr>
          <a:lstStyle/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A4C1D0B-5407-4DAA-8724-B6778E12A9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42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7293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7" y="2536529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25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531" y="680342"/>
            <a:ext cx="2598742" cy="1769715"/>
          </a:xfrm>
        </p:spPr>
        <p:txBody>
          <a:bodyPr anchor="b" anchorCtr="0"/>
          <a:lstStyle>
            <a:lvl1pPr>
              <a:defRPr sz="114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96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02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63" y="1"/>
            <a:ext cx="2030635" cy="21164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29" tIns="42129" rIns="42129" bIns="42129" rtlCol="0" anchor="t" anchorCtr="0">
            <a:spAutoFit/>
          </a:bodyPr>
          <a:lstStyle/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70" marR="0" lvl="2" indent="-90470" algn="l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9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1922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05647" y="4778446"/>
            <a:ext cx="638355" cy="365125"/>
          </a:xfrm>
          <a:prstGeom prst="rect">
            <a:avLst/>
          </a:prstGeom>
        </p:spPr>
        <p:txBody>
          <a:bodyPr lIns="91420" tIns="45710" rIns="91420" bIns="45710"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600" smtClean="0"/>
              <a:pPr/>
              <a:t>‹#›</a:t>
            </a:fld>
            <a:endParaRPr lang="en-GB" sz="6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105060" y="2051785"/>
            <a:ext cx="4933950" cy="1039932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6960410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70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7875"/>
            <a:ext cx="4040188" cy="2505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6863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47875"/>
            <a:ext cx="4041775" cy="2505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550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872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01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113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92113"/>
            <a:ext cx="5111750" cy="4160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3289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95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6.xml"/><Relationship Id="rId18" Type="http://schemas.openxmlformats.org/officeDocument/2006/relationships/image" Target="../media/image17.e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vmlDrawing" Target="../drawings/vmlDrawing1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48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17.emf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5E22D-F131-4D0D-8179-386C8885B195}" type="datetime1">
              <a:rPr lang="en-US" smtClean="0"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YSERDA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285750"/>
            <a:ext cx="340554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 algn="r"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  <p:pic>
        <p:nvPicPr>
          <p:cNvPr id="8" name="Picture 7" descr="NYSERDA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91400" y="4552950"/>
            <a:ext cx="151358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937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7475"/>
            <a:ext cx="8229600" cy="3165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NYSERDA Logo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391400" y="4552950"/>
            <a:ext cx="151358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271040"/>
            <a:ext cx="8280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059361"/>
            <a:ext cx="8280400" cy="270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72639" y="4764041"/>
            <a:ext cx="534283" cy="12695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buClr>
                <a:srgbClr val="55555A"/>
              </a:buClr>
            </a:pPr>
            <a:fld id="{C765D33F-A874-457A-8BB6-233806FE7182}" type="slidenum">
              <a:rPr sz="825">
                <a:solidFill>
                  <a:srgbClr val="00148C"/>
                </a:solidFill>
              </a:rPr>
              <a:pPr>
                <a:buClr>
                  <a:srgbClr val="55555A"/>
                </a:buClr>
              </a:pPr>
              <a:t>‹#›</a:t>
            </a:fld>
            <a:endParaRPr sz="825" dirty="0">
              <a:solidFill>
                <a:srgbClr val="00148C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431801" y="4764041"/>
            <a:ext cx="912058" cy="12695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buClr>
                <a:srgbClr val="55555A"/>
              </a:buClr>
              <a:tabLst>
                <a:tab pos="741760" algn="l"/>
              </a:tabLst>
            </a:pPr>
            <a:r>
              <a:rPr lang="fr-FR" sz="825" b="1" dirty="0">
                <a:solidFill>
                  <a:srgbClr val="00148C"/>
                </a:solidFill>
              </a:rPr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305679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257150" algn="l" rtl="0" eaLnBrk="1" fontAlgn="base" hangingPunct="1">
        <a:spcBef>
          <a:spcPct val="0"/>
        </a:spcBef>
        <a:spcAft>
          <a:spcPct val="0"/>
        </a:spcAft>
        <a:defRPr sz="1575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514299" algn="l" rtl="0" eaLnBrk="1" fontAlgn="base" hangingPunct="1">
        <a:spcBef>
          <a:spcPct val="0"/>
        </a:spcBef>
        <a:spcAft>
          <a:spcPct val="0"/>
        </a:spcAft>
        <a:defRPr sz="1575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771449" algn="l" rtl="0" eaLnBrk="1" fontAlgn="base" hangingPunct="1">
        <a:spcBef>
          <a:spcPct val="0"/>
        </a:spcBef>
        <a:spcAft>
          <a:spcPct val="0"/>
        </a:spcAft>
        <a:defRPr sz="1575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028598" algn="l" rtl="0" eaLnBrk="1" fontAlgn="base" hangingPunct="1">
        <a:spcBef>
          <a:spcPct val="0"/>
        </a:spcBef>
        <a:spcAft>
          <a:spcPct val="0"/>
        </a:spcAft>
        <a:defRPr sz="1575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900"/>
        </a:spcAft>
        <a:buClr>
          <a:schemeClr val="tx1"/>
        </a:buClr>
        <a:buFontTx/>
        <a:buNone/>
        <a:defRPr sz="135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900"/>
        </a:spcAft>
        <a:buClr>
          <a:schemeClr val="tx1"/>
        </a:buClr>
        <a:buFontTx/>
        <a:buNone/>
        <a:defRPr sz="1200">
          <a:solidFill>
            <a:srgbClr val="080808"/>
          </a:solidFill>
          <a:latin typeface="+mn-lt"/>
          <a:ea typeface="+mn-ea"/>
        </a:defRPr>
      </a:lvl2pPr>
      <a:lvl3pPr marL="202500" indent="-202500" algn="l" rtl="0" eaLnBrk="1" fontAlgn="base" hangingPunct="1">
        <a:spcBef>
          <a:spcPct val="0"/>
        </a:spcBef>
        <a:spcAft>
          <a:spcPts val="9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rgbClr val="080808"/>
          </a:solidFill>
          <a:latin typeface="+mn-lt"/>
          <a:ea typeface="+mn-ea"/>
        </a:defRPr>
      </a:lvl3pPr>
      <a:lvl4pPr marL="405000" indent="-202500" algn="l" rtl="0" eaLnBrk="1" fontAlgn="base" hangingPunct="1">
        <a:spcBef>
          <a:spcPct val="0"/>
        </a:spcBef>
        <a:spcAft>
          <a:spcPts val="9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rgbClr val="080808"/>
          </a:solidFill>
          <a:latin typeface="+mn-lt"/>
          <a:ea typeface="+mn-ea"/>
        </a:defRPr>
      </a:lvl4pPr>
      <a:lvl5pPr marL="607500" indent="-202500" algn="l" rtl="0" eaLnBrk="1" fontAlgn="base" hangingPunct="1">
        <a:spcBef>
          <a:spcPct val="0"/>
        </a:spcBef>
        <a:spcAft>
          <a:spcPts val="9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rgbClr val="080808"/>
          </a:solidFill>
          <a:latin typeface="+mn-lt"/>
          <a:ea typeface="+mn-ea"/>
        </a:defRPr>
      </a:lvl5pPr>
      <a:lvl6pPr marL="0" indent="-202500" algn="l" rtl="0" eaLnBrk="1" fontAlgn="base" hangingPunct="1">
        <a:spcBef>
          <a:spcPct val="0"/>
        </a:spcBef>
        <a:spcAft>
          <a:spcPts val="900"/>
        </a:spcAft>
        <a:buClr>
          <a:schemeClr val="accent1"/>
        </a:buClr>
        <a:buFont typeface="+mj-lt"/>
        <a:buAutoNum type="arabicPeriod"/>
        <a:defRPr sz="1200">
          <a:solidFill>
            <a:srgbClr val="080808"/>
          </a:solidFill>
          <a:latin typeface="+mn-lt"/>
          <a:ea typeface="+mn-ea"/>
        </a:defRPr>
      </a:lvl6pPr>
      <a:lvl7pPr marL="405000" indent="-202500" algn="l" rtl="0" eaLnBrk="1" fontAlgn="base" hangingPunct="1">
        <a:spcBef>
          <a:spcPct val="0"/>
        </a:spcBef>
        <a:spcAft>
          <a:spcPts val="900"/>
        </a:spcAft>
        <a:buClr>
          <a:schemeClr val="accent1"/>
        </a:buClr>
        <a:buFont typeface="+mj-lt"/>
        <a:buAutoNum type="alphaLcPeriod"/>
        <a:defRPr sz="1200">
          <a:solidFill>
            <a:srgbClr val="080808"/>
          </a:solidFill>
          <a:latin typeface="+mn-lt"/>
          <a:ea typeface="+mn-ea"/>
        </a:defRPr>
      </a:lvl7pPr>
      <a:lvl8pPr marL="607500" indent="-202500" algn="l" rtl="0" eaLnBrk="1" fontAlgn="base" hangingPunct="1">
        <a:spcBef>
          <a:spcPct val="0"/>
        </a:spcBef>
        <a:spcAft>
          <a:spcPts val="900"/>
        </a:spcAft>
        <a:buClr>
          <a:schemeClr val="accent1"/>
        </a:buClr>
        <a:buFont typeface="+mj-lt"/>
        <a:buAutoNum type="romanLcPeriod"/>
        <a:defRPr sz="1200">
          <a:solidFill>
            <a:srgbClr val="080808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900"/>
        </a:spcAft>
        <a:buClr>
          <a:schemeClr val="tx1"/>
        </a:buClr>
        <a:buFontTx/>
        <a:buNone/>
        <a:defRPr sz="18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450"/>
        </a:spcAft>
        <a:buClr>
          <a:schemeClr val="tx1"/>
        </a:buClr>
        <a:buFontTx/>
        <a:buNone/>
        <a:defRPr sz="9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450"/>
        </a:spcAft>
        <a:buClr>
          <a:schemeClr val="tx1"/>
        </a:buClr>
        <a:buFontTx/>
        <a:buNone/>
        <a:defRPr sz="900">
          <a:solidFill>
            <a:schemeClr val="tx1"/>
          </a:solidFill>
          <a:latin typeface="+mn-lt"/>
          <a:ea typeface="+mn-ea"/>
        </a:defRPr>
      </a:lvl2pPr>
      <a:lvl3pPr marL="135000" indent="-135000" algn="l" rtl="0" eaLnBrk="1" fontAlgn="base" hangingPunct="1">
        <a:spcBef>
          <a:spcPct val="0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900">
          <a:solidFill>
            <a:schemeClr val="tx1"/>
          </a:solidFill>
          <a:latin typeface="+mn-lt"/>
          <a:ea typeface="+mn-ea"/>
        </a:defRPr>
      </a:lvl3pPr>
      <a:lvl4pPr marL="270000" indent="-135000" algn="l" rtl="0" eaLnBrk="1" fontAlgn="base" hangingPunct="1">
        <a:spcBef>
          <a:spcPct val="0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-"/>
        <a:defRPr sz="900">
          <a:solidFill>
            <a:schemeClr val="tx1"/>
          </a:solidFill>
          <a:latin typeface="+mn-lt"/>
          <a:ea typeface="+mn-ea"/>
        </a:defRPr>
      </a:lvl4pPr>
      <a:lvl5pPr marL="405000" indent="-135000" algn="l" rtl="0" eaLnBrk="1" fontAlgn="base" hangingPunct="1">
        <a:spcBef>
          <a:spcPct val="0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◦"/>
        <a:defRPr sz="900">
          <a:solidFill>
            <a:schemeClr val="tx1"/>
          </a:solidFill>
          <a:latin typeface="+mn-lt"/>
          <a:ea typeface="+mn-ea"/>
        </a:defRPr>
      </a:lvl5pPr>
      <a:lvl6pPr marL="135000" indent="-135000" algn="l" rtl="0" eaLnBrk="1" fontAlgn="base" hangingPunct="1">
        <a:spcBef>
          <a:spcPct val="0"/>
        </a:spcBef>
        <a:spcAft>
          <a:spcPts val="450"/>
        </a:spcAft>
        <a:buClr>
          <a:schemeClr val="accent1"/>
        </a:buClr>
        <a:buFont typeface="+mj-lt"/>
        <a:buAutoNum type="arabicPeriod"/>
        <a:defRPr sz="900">
          <a:solidFill>
            <a:schemeClr val="tx1"/>
          </a:solidFill>
          <a:latin typeface="+mn-lt"/>
          <a:ea typeface="+mn-ea"/>
        </a:defRPr>
      </a:lvl6pPr>
      <a:lvl7pPr marL="270000" indent="-135000" algn="l" rtl="0" eaLnBrk="1" fontAlgn="base" hangingPunct="1">
        <a:spcBef>
          <a:spcPct val="0"/>
        </a:spcBef>
        <a:spcAft>
          <a:spcPts val="450"/>
        </a:spcAft>
        <a:buClr>
          <a:schemeClr val="accent1"/>
        </a:buClr>
        <a:buFont typeface="+mj-lt"/>
        <a:buAutoNum type="alphaLcPeriod"/>
        <a:defRPr sz="900">
          <a:solidFill>
            <a:schemeClr val="tx1"/>
          </a:solidFill>
          <a:latin typeface="+mn-lt"/>
          <a:ea typeface="+mn-ea"/>
        </a:defRPr>
      </a:lvl7pPr>
      <a:lvl8pPr marL="405000" indent="-135000" algn="l" rtl="0" eaLnBrk="1" fontAlgn="base" hangingPunct="1">
        <a:spcBef>
          <a:spcPct val="0"/>
        </a:spcBef>
        <a:spcAft>
          <a:spcPts val="450"/>
        </a:spcAft>
        <a:buClr>
          <a:schemeClr val="accent1"/>
        </a:buClr>
        <a:buFont typeface="+mj-lt"/>
        <a:buAutoNum type="romanLcPeriod"/>
        <a:defRPr sz="9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450"/>
        </a:spcAft>
        <a:buClr>
          <a:schemeClr val="tx1"/>
        </a:buClr>
        <a:buFontTx/>
        <a:buNone/>
        <a:defRPr sz="9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1" pos="3689">
          <p15:clr>
            <a:srgbClr val="F26B43"/>
          </p15:clr>
        </p15:guide>
        <p15:guide id="2" pos="7317">
          <p15:clr>
            <a:srgbClr val="F26B43"/>
          </p15:clr>
        </p15:guide>
        <p15:guide id="3" orient="horz" pos="3793">
          <p15:clr>
            <a:srgbClr val="F26B43"/>
          </p15:clr>
        </p15:guide>
        <p15:guide id="4" pos="363">
          <p15:clr>
            <a:srgbClr val="F26B43"/>
          </p15:clr>
        </p15:guide>
        <p15:guide id="5" pos="3991">
          <p15:clr>
            <a:srgbClr val="F26B43"/>
          </p15:clr>
        </p15:guide>
        <p15:guide id="6" orient="horz" pos="414">
          <p15:clr>
            <a:srgbClr val="F26B43"/>
          </p15:clr>
        </p15:guide>
        <p15:guide id="7" orient="horz" pos="889">
          <p15:clr>
            <a:srgbClr val="F26B43"/>
          </p15:clr>
        </p15:guide>
        <p15:guide id="8" pos="2752">
          <p15:clr>
            <a:srgbClr val="F26B43"/>
          </p15:clr>
        </p15:guide>
        <p15:guide id="9" pos="5140">
          <p15:clr>
            <a:srgbClr val="F26B43"/>
          </p15:clr>
        </p15:guide>
        <p15:guide id="10" pos="4928">
          <p15:clr>
            <a:srgbClr val="F26B43"/>
          </p15:clr>
        </p15:guide>
        <p15:guide id="11" pos="2540">
          <p15:clr>
            <a:srgbClr val="F26B43"/>
          </p15:clr>
        </p15:guide>
        <p15:guide id="12" orient="horz" pos="399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2780" y="267575"/>
            <a:ext cx="84973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782" y="1058864"/>
            <a:ext cx="849844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86939" y="4740426"/>
            <a:ext cx="534283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buClr>
                <a:srgbClr val="55555A"/>
              </a:buClr>
            </a:pPr>
            <a:fld id="{C765D33F-A874-457A-8BB6-233806FE7182}" type="slidenum">
              <a:rPr sz="1100">
                <a:solidFill>
                  <a:srgbClr val="00148C"/>
                </a:solidFill>
              </a:rPr>
              <a:pPr>
                <a:buClr>
                  <a:srgbClr val="55555A"/>
                </a:buClr>
              </a:pPr>
              <a:t>‹#›</a:t>
            </a:fld>
            <a:endParaRPr sz="1100" dirty="0">
              <a:solidFill>
                <a:srgbClr val="00148C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840" y="4740426"/>
            <a:ext cx="719541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tabLst>
                <a:tab pos="988964" algn="l"/>
              </a:tabLst>
            </a:pPr>
            <a:r>
              <a:rPr lang="en-US" kern="0" dirty="0">
                <a:solidFill>
                  <a:srgbClr val="00148C"/>
                </a:solidFill>
              </a:rPr>
              <a:t>| January GRM | January 22, 2020</a:t>
            </a:r>
            <a:endParaRPr lang="fr-FR" kern="0" dirty="0">
              <a:solidFill>
                <a:srgbClr val="00148C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DE1F501-FF74-496C-ACE4-27240E6120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3268" y="4735513"/>
            <a:ext cx="88946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4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6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47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39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69987" indent="-269987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39974" indent="-269987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09960" indent="-269987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69987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39974" indent="-269987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09960" indent="-269987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79992" indent="-179992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59982" indent="-179992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39974" indent="-179992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79992" indent="-179992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59982" indent="-179992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39974" indent="-179992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1" pos="2767">
          <p15:clr>
            <a:srgbClr val="F26B43"/>
          </p15:clr>
        </p15:guide>
        <p15:guide id="2" pos="5556">
          <p15:clr>
            <a:srgbClr val="F26B43"/>
          </p15:clr>
        </p15:guide>
        <p15:guide id="3" orient="horz" pos="2845">
          <p15:clr>
            <a:srgbClr val="F26B43"/>
          </p15:clr>
        </p15:guide>
        <p15:guide id="4" pos="204">
          <p15:clr>
            <a:srgbClr val="F26B43"/>
          </p15:clr>
        </p15:guide>
        <p15:guide id="5" pos="2993">
          <p15:clr>
            <a:srgbClr val="F26B43"/>
          </p15:clr>
        </p15:guide>
        <p15:guide id="6" orient="horz" pos="350">
          <p15:clr>
            <a:srgbClr val="F26B43"/>
          </p15:clr>
        </p15:guide>
        <p15:guide id="7" orient="horz" pos="667">
          <p15:clr>
            <a:srgbClr val="F26B43"/>
          </p15:clr>
        </p15:guide>
        <p15:guide id="8" pos="2064">
          <p15:clr>
            <a:srgbClr val="F26B43"/>
          </p15:clr>
        </p15:guide>
        <p15:guide id="9" pos="3923">
          <p15:clr>
            <a:srgbClr val="F26B43"/>
          </p15:clr>
        </p15:guide>
        <p15:guide id="10" pos="3696">
          <p15:clr>
            <a:srgbClr val="F26B43"/>
          </p15:clr>
        </p15:guide>
        <p15:guide id="11" pos="183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478A2FB-4FEB-4868-ACE4-C953A7EF76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05041377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think-cell Slide" r:id="rId17" imgW="359" imgH="360" progId="TCLayout.ActiveDocument.1">
                  <p:embed/>
                </p:oleObj>
              </mc:Choice>
              <mc:Fallback>
                <p:oleObj name="think-cell Slide" r:id="rId17" imgW="359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478A2FB-4FEB-4868-ACE4-C953A7EF76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D8C4552-19F9-4A3E-A255-49AE783DFFD6}"/>
              </a:ext>
            </a:extLst>
          </p:cNvPr>
          <p:cNvSpPr/>
          <p:nvPr userDrawn="1">
            <p:custDataLst>
              <p:tags r:id="rId16"/>
            </p:custDataLst>
          </p:nvPr>
        </p:nvSpPr>
        <p:spPr bwMode="auto"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338"/>
              </a:spcAft>
            </a:pPr>
            <a:endParaRPr lang="en-US" sz="2400" b="1" i="0" baseline="0" err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2780" y="267575"/>
            <a:ext cx="84973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781" y="1058863"/>
            <a:ext cx="849844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86939" y="4736579"/>
            <a:ext cx="534284" cy="17312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25" smtClean="0">
                <a:solidFill>
                  <a:schemeClr val="accent1"/>
                </a:solidFill>
              </a:rPr>
              <a:pPr/>
              <a:t>‹#›</a:t>
            </a:fld>
            <a:endParaRPr lang="en-GB" sz="1125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840" y="4736579"/>
            <a:ext cx="7195415" cy="17312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25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8799" algn="l"/>
              </a:tabLst>
            </a:pPr>
            <a:r>
              <a:rPr lang="en-US"/>
              <a:t>Policy Board | October 29 2020</a:t>
            </a:r>
            <a:endParaRPr lang="fr-FR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322780" y="4782815"/>
            <a:ext cx="912059" cy="12695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8799" algn="l"/>
              </a:tabLst>
            </a:pPr>
            <a:r>
              <a:rPr lang="fr-FR" sz="825" b="1"/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241006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79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583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375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167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575">
          <a:solidFill>
            <a:schemeClr val="tx1"/>
          </a:solidFill>
          <a:latin typeface="+mn-lt"/>
          <a:ea typeface="+mn-ea"/>
        </a:defRPr>
      </a:lvl2pPr>
      <a:lvl3pPr marL="269942" indent="-269942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575">
          <a:solidFill>
            <a:schemeClr val="tx1"/>
          </a:solidFill>
          <a:latin typeface="+mn-lt"/>
          <a:ea typeface="+mn-ea"/>
        </a:defRPr>
      </a:lvl3pPr>
      <a:lvl4pPr marL="539882" indent="-269942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575">
          <a:solidFill>
            <a:schemeClr val="tx1"/>
          </a:solidFill>
          <a:latin typeface="+mn-lt"/>
          <a:ea typeface="+mn-ea"/>
        </a:defRPr>
      </a:lvl4pPr>
      <a:lvl5pPr marL="809825" indent="-269942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575">
          <a:solidFill>
            <a:schemeClr val="tx1"/>
          </a:solidFill>
          <a:latin typeface="+mn-lt"/>
          <a:ea typeface="+mn-ea"/>
        </a:defRPr>
      </a:lvl5pPr>
      <a:lvl6pPr marL="0" indent="-269942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575">
          <a:solidFill>
            <a:schemeClr val="tx1"/>
          </a:solidFill>
          <a:latin typeface="+mn-lt"/>
          <a:ea typeface="+mn-ea"/>
        </a:defRPr>
      </a:lvl6pPr>
      <a:lvl7pPr marL="539882" indent="-269942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575">
          <a:solidFill>
            <a:schemeClr val="tx1"/>
          </a:solidFill>
          <a:latin typeface="+mn-lt"/>
          <a:ea typeface="+mn-ea"/>
        </a:defRPr>
      </a:lvl7pPr>
      <a:lvl8pPr marL="809825" indent="-269942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575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79960" indent="-17996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59922" indent="-17996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39882" indent="-17996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79960" indent="-17996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59922" indent="-17996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39882" indent="-17996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2767">
          <p15:clr>
            <a:srgbClr val="F26B43"/>
          </p15:clr>
        </p15:guide>
        <p15:guide id="4" pos="5556">
          <p15:clr>
            <a:srgbClr val="F26B43"/>
          </p15:clr>
        </p15:guide>
        <p15:guide id="6" orient="horz" pos="2845">
          <p15:clr>
            <a:srgbClr val="F26B43"/>
          </p15:clr>
        </p15:guide>
        <p15:guide id="8" pos="204">
          <p15:clr>
            <a:srgbClr val="F26B43"/>
          </p15:clr>
        </p15:guide>
        <p15:guide id="13" pos="2993">
          <p15:clr>
            <a:srgbClr val="F26B43"/>
          </p15:clr>
        </p15:guide>
        <p15:guide id="14" orient="horz" pos="350">
          <p15:clr>
            <a:srgbClr val="F26B43"/>
          </p15:clr>
        </p15:guide>
        <p15:guide id="15" orient="horz" pos="667">
          <p15:clr>
            <a:srgbClr val="F26B43"/>
          </p15:clr>
        </p15:guide>
        <p15:guide id="16" pos="2064">
          <p15:clr>
            <a:srgbClr val="F26B43"/>
          </p15:clr>
        </p15:guide>
        <p15:guide id="17" pos="3923">
          <p15:clr>
            <a:srgbClr val="F26B43"/>
          </p15:clr>
        </p15:guide>
        <p15:guide id="18" pos="3696">
          <p15:clr>
            <a:srgbClr val="F26B43"/>
          </p15:clr>
        </p15:guide>
        <p15:guide id="19" pos="183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478A2FB-4FEB-4868-ACE4-C953A7EF76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76124967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" name="think-cell Slide" r:id="rId18" imgW="359" imgH="360" progId="TCLayout.ActiveDocument.1">
                  <p:embed/>
                </p:oleObj>
              </mc:Choice>
              <mc:Fallback>
                <p:oleObj name="think-cell Slide" r:id="rId18" imgW="359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478A2FB-4FEB-4868-ACE4-C953A7EF76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D8C4552-19F9-4A3E-A255-49AE783DFFD6}"/>
              </a:ext>
            </a:extLst>
          </p:cNvPr>
          <p:cNvSpPr/>
          <p:nvPr userDrawn="1">
            <p:custDataLst>
              <p:tags r:id="rId17"/>
            </p:custDataLst>
          </p:nvPr>
        </p:nvSpPr>
        <p:spPr bwMode="auto"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338"/>
              </a:spcAft>
            </a:pPr>
            <a:endParaRPr lang="en-US" sz="2400" b="1" i="0" baseline="0" err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2780" y="267575"/>
            <a:ext cx="84973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781" y="1058863"/>
            <a:ext cx="849844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86939" y="4736579"/>
            <a:ext cx="534284" cy="17312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25" smtClean="0">
                <a:solidFill>
                  <a:schemeClr val="accent1"/>
                </a:solidFill>
              </a:rPr>
              <a:pPr/>
              <a:t>‹#›</a:t>
            </a:fld>
            <a:endParaRPr lang="en-GB" sz="1125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840" y="4736579"/>
            <a:ext cx="7195415" cy="17312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25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8799" algn="l"/>
              </a:tabLst>
            </a:pPr>
            <a:r>
              <a:rPr lang="en-US"/>
              <a:t>Policy Board | October 29 2020</a:t>
            </a:r>
            <a:endParaRPr lang="fr-FR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322780" y="4782815"/>
            <a:ext cx="912059" cy="12695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8799" algn="l"/>
              </a:tabLst>
            </a:pPr>
            <a:r>
              <a:rPr lang="fr-FR" sz="825" b="1"/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61557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79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583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375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167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575">
          <a:solidFill>
            <a:schemeClr val="tx1"/>
          </a:solidFill>
          <a:latin typeface="+mn-lt"/>
          <a:ea typeface="+mn-ea"/>
        </a:defRPr>
      </a:lvl2pPr>
      <a:lvl3pPr marL="269942" indent="-269942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575">
          <a:solidFill>
            <a:schemeClr val="tx1"/>
          </a:solidFill>
          <a:latin typeface="+mn-lt"/>
          <a:ea typeface="+mn-ea"/>
        </a:defRPr>
      </a:lvl3pPr>
      <a:lvl4pPr marL="539882" indent="-269942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575">
          <a:solidFill>
            <a:schemeClr val="tx1"/>
          </a:solidFill>
          <a:latin typeface="+mn-lt"/>
          <a:ea typeface="+mn-ea"/>
        </a:defRPr>
      </a:lvl4pPr>
      <a:lvl5pPr marL="809825" indent="-269942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575">
          <a:solidFill>
            <a:schemeClr val="tx1"/>
          </a:solidFill>
          <a:latin typeface="+mn-lt"/>
          <a:ea typeface="+mn-ea"/>
        </a:defRPr>
      </a:lvl5pPr>
      <a:lvl6pPr marL="0" indent="-269942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575">
          <a:solidFill>
            <a:schemeClr val="tx1"/>
          </a:solidFill>
          <a:latin typeface="+mn-lt"/>
          <a:ea typeface="+mn-ea"/>
        </a:defRPr>
      </a:lvl6pPr>
      <a:lvl7pPr marL="539882" indent="-269942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575">
          <a:solidFill>
            <a:schemeClr val="tx1"/>
          </a:solidFill>
          <a:latin typeface="+mn-lt"/>
          <a:ea typeface="+mn-ea"/>
        </a:defRPr>
      </a:lvl7pPr>
      <a:lvl8pPr marL="809825" indent="-269942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575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79960" indent="-17996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59922" indent="-17996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39882" indent="-17996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79960" indent="-17996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59922" indent="-17996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39882" indent="-17996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2767">
          <p15:clr>
            <a:srgbClr val="F26B43"/>
          </p15:clr>
        </p15:guide>
        <p15:guide id="4" pos="5556">
          <p15:clr>
            <a:srgbClr val="F26B43"/>
          </p15:clr>
        </p15:guide>
        <p15:guide id="6" orient="horz" pos="2845">
          <p15:clr>
            <a:srgbClr val="F26B43"/>
          </p15:clr>
        </p15:guide>
        <p15:guide id="8" pos="204">
          <p15:clr>
            <a:srgbClr val="F26B43"/>
          </p15:clr>
        </p15:guide>
        <p15:guide id="13" pos="2993">
          <p15:clr>
            <a:srgbClr val="F26B43"/>
          </p15:clr>
        </p15:guide>
        <p15:guide id="14" orient="horz" pos="350">
          <p15:clr>
            <a:srgbClr val="F26B43"/>
          </p15:clr>
        </p15:guide>
        <p15:guide id="15" orient="horz" pos="667">
          <p15:clr>
            <a:srgbClr val="F26B43"/>
          </p15:clr>
        </p15:guide>
        <p15:guide id="16" pos="2064">
          <p15:clr>
            <a:srgbClr val="F26B43"/>
          </p15:clr>
        </p15:guide>
        <p15:guide id="17" pos="3923">
          <p15:clr>
            <a:srgbClr val="F26B43"/>
          </p15:clr>
        </p15:guide>
        <p15:guide id="18" pos="3696">
          <p15:clr>
            <a:srgbClr val="F26B43"/>
          </p15:clr>
        </p15:guide>
        <p15:guide id="19" pos="18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641C6-E135-4EFA-81C1-591756782EA1}"/>
              </a:ext>
            </a:extLst>
          </p:cNvPr>
          <p:cNvSpPr txBox="1"/>
          <p:nvPr/>
        </p:nvSpPr>
        <p:spPr>
          <a:xfrm>
            <a:off x="266700" y="514350"/>
            <a:ext cx="8610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“District-style” as opposed to “Individual-Building-style”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2598394-0E98-4324-9C7B-F6D5B0D8C978}"/>
              </a:ext>
            </a:extLst>
          </p:cNvPr>
          <p:cNvGrpSpPr>
            <a:grpSpLocks noChangeAspect="1"/>
          </p:cNvGrpSpPr>
          <p:nvPr/>
        </p:nvGrpSpPr>
        <p:grpSpPr>
          <a:xfrm>
            <a:off x="609600" y="1581150"/>
            <a:ext cx="3581400" cy="2646402"/>
            <a:chOff x="609600" y="1581150"/>
            <a:chExt cx="3581400" cy="2646402"/>
          </a:xfrm>
        </p:grpSpPr>
        <p:sp>
          <p:nvSpPr>
            <p:cNvPr id="63" name="Rectangle 62"/>
            <p:cNvSpPr/>
            <p:nvPr/>
          </p:nvSpPr>
          <p:spPr>
            <a:xfrm>
              <a:off x="617532" y="3858220"/>
              <a:ext cx="31924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2D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District-style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9C046B-CC86-45B2-8BF0-2EBAC3A00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788" t="29259" r="7643" b="15926"/>
            <a:stretch/>
          </p:blipFill>
          <p:spPr>
            <a:xfrm>
              <a:off x="609600" y="1581150"/>
              <a:ext cx="3581400" cy="181523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650CF0-0C85-47F4-B5B6-3625E266AB24}"/>
              </a:ext>
            </a:extLst>
          </p:cNvPr>
          <p:cNvGrpSpPr>
            <a:grpSpLocks noChangeAspect="1"/>
          </p:cNvGrpSpPr>
          <p:nvPr/>
        </p:nvGrpSpPr>
        <p:grpSpPr>
          <a:xfrm>
            <a:off x="4867376" y="1581150"/>
            <a:ext cx="3590824" cy="2649377"/>
            <a:chOff x="4867376" y="1581150"/>
            <a:chExt cx="3590824" cy="2649377"/>
          </a:xfrm>
        </p:grpSpPr>
        <p:sp>
          <p:nvSpPr>
            <p:cNvPr id="62" name="Rectangle 61"/>
            <p:cNvSpPr/>
            <p:nvPr/>
          </p:nvSpPr>
          <p:spPr>
            <a:xfrm>
              <a:off x="4867376" y="3861195"/>
              <a:ext cx="2864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D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Individual-Building-style</a:t>
              </a:r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28D52E-4604-4AE3-8381-C77E6DDCD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932" t="29259" r="7763" b="15926"/>
            <a:stretch/>
          </p:blipFill>
          <p:spPr>
            <a:xfrm>
              <a:off x="4930967" y="1581150"/>
              <a:ext cx="3527233" cy="181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36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641C6-E135-4EFA-81C1-591756782EA1}"/>
              </a:ext>
            </a:extLst>
          </p:cNvPr>
          <p:cNvSpPr txBox="1"/>
          <p:nvPr/>
        </p:nvSpPr>
        <p:spPr>
          <a:xfrm>
            <a:off x="266700" y="514350"/>
            <a:ext cx="8610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“District-style” as opposed to “Individual-Building-style”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84B3B3-FC9D-456D-9013-1FC060A46505}"/>
              </a:ext>
            </a:extLst>
          </p:cNvPr>
          <p:cNvGrpSpPr>
            <a:grpSpLocks noChangeAspect="1"/>
          </p:cNvGrpSpPr>
          <p:nvPr/>
        </p:nvGrpSpPr>
        <p:grpSpPr>
          <a:xfrm>
            <a:off x="609600" y="1581150"/>
            <a:ext cx="3581400" cy="3200400"/>
            <a:chOff x="609600" y="1581150"/>
            <a:chExt cx="3581400" cy="3200400"/>
          </a:xfrm>
        </p:grpSpPr>
        <p:sp>
          <p:nvSpPr>
            <p:cNvPr id="63" name="Rectangle 62"/>
            <p:cNvSpPr/>
            <p:nvPr/>
          </p:nvSpPr>
          <p:spPr>
            <a:xfrm>
              <a:off x="617532" y="3858220"/>
              <a:ext cx="31924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2D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District-style</a:t>
              </a:r>
            </a:p>
            <a:p>
              <a:r>
                <a:rPr lang="en-US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Why Incur Costs for the Extra Connector Pipes?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59FC94-B5E5-40B5-933B-E06C6C993B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9600" y="1581150"/>
              <a:ext cx="3581400" cy="1815230"/>
              <a:chOff x="423066" y="1581150"/>
              <a:chExt cx="3581400" cy="181523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DF9C046B-CC86-45B2-8BF0-2EBAC3A00F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8788" t="29259" r="7643" b="15926"/>
              <a:stretch/>
            </p:blipFill>
            <p:spPr>
              <a:xfrm>
                <a:off x="423066" y="1581150"/>
                <a:ext cx="3581400" cy="1815230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5A2ACAA-EC2A-4073-B33B-EF760FFA095C}"/>
                  </a:ext>
                </a:extLst>
              </p:cNvPr>
              <p:cNvSpPr/>
              <p:nvPr/>
            </p:nvSpPr>
            <p:spPr>
              <a:xfrm>
                <a:off x="639655" y="2488765"/>
                <a:ext cx="906468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326D18D-BD3A-4F6C-B094-726EF8B9C83F}"/>
                  </a:ext>
                </a:extLst>
              </p:cNvPr>
              <p:cNvSpPr/>
              <p:nvPr/>
            </p:nvSpPr>
            <p:spPr>
              <a:xfrm>
                <a:off x="1760532" y="2488765"/>
                <a:ext cx="1287468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AC20E6-5658-4D48-875C-A9A2521225E1}"/>
              </a:ext>
            </a:extLst>
          </p:cNvPr>
          <p:cNvGrpSpPr>
            <a:grpSpLocks noChangeAspect="1"/>
          </p:cNvGrpSpPr>
          <p:nvPr/>
        </p:nvGrpSpPr>
        <p:grpSpPr>
          <a:xfrm>
            <a:off x="4867376" y="1581150"/>
            <a:ext cx="3590824" cy="2649377"/>
            <a:chOff x="4867376" y="1581150"/>
            <a:chExt cx="3590824" cy="2649377"/>
          </a:xfrm>
        </p:grpSpPr>
        <p:sp>
          <p:nvSpPr>
            <p:cNvPr id="62" name="Rectangle 61"/>
            <p:cNvSpPr/>
            <p:nvPr/>
          </p:nvSpPr>
          <p:spPr>
            <a:xfrm>
              <a:off x="4867376" y="3861195"/>
              <a:ext cx="2864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D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Individual-Building-style</a:t>
              </a:r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28D52E-4604-4AE3-8381-C77E6DDCD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932" t="29259" r="7763" b="15926"/>
            <a:stretch/>
          </p:blipFill>
          <p:spPr>
            <a:xfrm>
              <a:off x="4930967" y="1581150"/>
              <a:ext cx="3527233" cy="181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580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641C6-E135-4EFA-81C1-591756782EA1}"/>
              </a:ext>
            </a:extLst>
          </p:cNvPr>
          <p:cNvSpPr txBox="1"/>
          <p:nvPr/>
        </p:nvSpPr>
        <p:spPr>
          <a:xfrm>
            <a:off x="266700" y="514350"/>
            <a:ext cx="8610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“District-style” as opposed to “Individual-Building-style”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74D6F4-09C6-4BB6-8E91-604C2A5F5C3B}"/>
              </a:ext>
            </a:extLst>
          </p:cNvPr>
          <p:cNvGrpSpPr>
            <a:grpSpLocks noChangeAspect="1"/>
          </p:cNvGrpSpPr>
          <p:nvPr/>
        </p:nvGrpSpPr>
        <p:grpSpPr>
          <a:xfrm>
            <a:off x="304800" y="1123950"/>
            <a:ext cx="8077200" cy="3129648"/>
            <a:chOff x="304800" y="1123950"/>
            <a:chExt cx="8077200" cy="31296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7DF7BB3-3F5B-4412-B959-EAE014324608}"/>
                </a:ext>
              </a:extLst>
            </p:cNvPr>
            <p:cNvSpPr txBox="1"/>
            <p:nvPr/>
          </p:nvSpPr>
          <p:spPr>
            <a:xfrm>
              <a:off x="304800" y="1123950"/>
              <a:ext cx="8077200" cy="375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indent="-457200">
                <a:lnSpc>
                  <a:spcPct val="150000"/>
                </a:lnSpc>
              </a:pPr>
              <a:r>
                <a:rPr lang="en-US" sz="14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LIMITATION OF AVAILABLE FOOTPRINT SPACE</a:t>
              </a:r>
              <a:endPara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DAF11C-AB87-4127-ACCD-4201FCD11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48" t="29153" r="10953" b="18889"/>
            <a:stretch/>
          </p:blipFill>
          <p:spPr>
            <a:xfrm>
              <a:off x="381000" y="1581150"/>
              <a:ext cx="7887626" cy="2672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070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641C6-E135-4EFA-81C1-591756782EA1}"/>
              </a:ext>
            </a:extLst>
          </p:cNvPr>
          <p:cNvSpPr txBox="1"/>
          <p:nvPr/>
        </p:nvSpPr>
        <p:spPr>
          <a:xfrm>
            <a:off x="266700" y="514350"/>
            <a:ext cx="8610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“District-style” as opposed to “Individual-Building-style”</a:t>
            </a:r>
          </a:p>
        </p:txBody>
      </p: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4419600" y="939723"/>
            <a:ext cx="4628687" cy="4114801"/>
            <a:chOff x="4419600" y="939723"/>
            <a:chExt cx="4628687" cy="4114801"/>
          </a:xfrm>
        </p:grpSpPr>
        <p:graphicFrame>
          <p:nvGraphicFramePr>
            <p:cNvPr id="44" name="Chart 4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81930018"/>
                </p:ext>
              </p:extLst>
            </p:nvPr>
          </p:nvGraphicFramePr>
          <p:xfrm>
            <a:off x="4533900" y="939723"/>
            <a:ext cx="2693877" cy="7277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5" name="Chart 4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17036581"/>
                </p:ext>
              </p:extLst>
            </p:nvPr>
          </p:nvGraphicFramePr>
          <p:xfrm>
            <a:off x="4480521" y="1834685"/>
            <a:ext cx="2747256" cy="13865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6" name="Chart 4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1491220"/>
                </p:ext>
              </p:extLst>
            </p:nvPr>
          </p:nvGraphicFramePr>
          <p:xfrm>
            <a:off x="4419600" y="3398242"/>
            <a:ext cx="2895600" cy="16562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7" name="Oval 46"/>
            <p:cNvSpPr/>
            <p:nvPr/>
          </p:nvSpPr>
          <p:spPr>
            <a:xfrm>
              <a:off x="6583680" y="100359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867400" y="226695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888736" y="394335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stCxn id="47" idx="6"/>
              <a:endCxn id="56" idx="1"/>
            </p:cNvCxnSpPr>
            <p:nvPr/>
          </p:nvCxnSpPr>
          <p:spPr>
            <a:xfrm>
              <a:off x="6812280" y="1117890"/>
              <a:ext cx="1174498" cy="7714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8" idx="6"/>
              <a:endCxn id="56" idx="1"/>
            </p:cNvCxnSpPr>
            <p:nvPr/>
          </p:nvCxnSpPr>
          <p:spPr>
            <a:xfrm flipV="1">
              <a:off x="6096000" y="1889369"/>
              <a:ext cx="1890778" cy="4918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9" idx="6"/>
              <a:endCxn id="57" idx="1"/>
            </p:cNvCxnSpPr>
            <p:nvPr/>
          </p:nvCxnSpPr>
          <p:spPr>
            <a:xfrm flipV="1">
              <a:off x="6117336" y="3867150"/>
              <a:ext cx="1890195" cy="190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986778" y="1420009"/>
              <a:ext cx="1061509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Separately:</a:t>
              </a:r>
            </a:p>
            <a:p>
              <a:r>
                <a:rPr lang="en-US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 4, and</a:t>
              </a:r>
            </a:p>
            <a:p>
              <a:r>
                <a:rPr lang="en-US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 7, equals</a:t>
              </a:r>
            </a:p>
            <a:p>
              <a:r>
                <a:rPr lang="en-US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Infrastructure</a:t>
              </a:r>
            </a:p>
            <a:p>
              <a:r>
                <a:rPr lang="en-US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 of 11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007531" y="3397790"/>
              <a:ext cx="1011815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Aggregated:</a:t>
              </a:r>
            </a:p>
            <a:p>
              <a:r>
                <a:rPr lang="en-US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Sharing</a:t>
              </a:r>
            </a:p>
            <a:p>
              <a:r>
                <a:rPr lang="en-US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Reduces To</a:t>
              </a:r>
            </a:p>
            <a:p>
              <a:r>
                <a:rPr lang="en-US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Infrastructure</a:t>
              </a:r>
            </a:p>
            <a:p>
              <a:r>
                <a:rPr lang="en-US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 of 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FFAD5B-7FE9-4D30-A73D-4811DDF430F0}"/>
              </a:ext>
            </a:extLst>
          </p:cNvPr>
          <p:cNvGrpSpPr>
            <a:grpSpLocks noChangeAspect="1"/>
          </p:cNvGrpSpPr>
          <p:nvPr/>
        </p:nvGrpSpPr>
        <p:grpSpPr>
          <a:xfrm>
            <a:off x="304800" y="1123950"/>
            <a:ext cx="4058082" cy="2438400"/>
            <a:chOff x="304800" y="1123950"/>
            <a:chExt cx="4058082" cy="2438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7DF7BB3-3F5B-4412-B959-EAE014324608}"/>
                </a:ext>
              </a:extLst>
            </p:cNvPr>
            <p:cNvSpPr txBox="1"/>
            <p:nvPr/>
          </p:nvSpPr>
          <p:spPr>
            <a:xfrm>
              <a:off x="304800" y="1123950"/>
              <a:ext cx="3949322" cy="375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indent="-457200">
                <a:lnSpc>
                  <a:spcPct val="150000"/>
                </a:lnSpc>
              </a:pPr>
              <a:r>
                <a:rPr lang="en-US" sz="14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LOAD FLATTENING enables downsizing</a:t>
              </a:r>
              <a:endPara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A5BDD6-E9EF-41CE-B57F-8FC7002E6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101" t="29259" r="7643" b="18270"/>
            <a:stretch/>
          </p:blipFill>
          <p:spPr>
            <a:xfrm>
              <a:off x="413560" y="1615648"/>
              <a:ext cx="3949322" cy="1946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826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641C6-E135-4EFA-81C1-591756782EA1}"/>
              </a:ext>
            </a:extLst>
          </p:cNvPr>
          <p:cNvSpPr txBox="1"/>
          <p:nvPr/>
        </p:nvSpPr>
        <p:spPr>
          <a:xfrm>
            <a:off x="266700" y="514350"/>
            <a:ext cx="8610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“District-style” as opposed to “Individual-Building-style”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3D439A-3D24-47DE-9F9A-7C9A0CC93A96}"/>
              </a:ext>
            </a:extLst>
          </p:cNvPr>
          <p:cNvGrpSpPr>
            <a:grpSpLocks noChangeAspect="1"/>
          </p:cNvGrpSpPr>
          <p:nvPr/>
        </p:nvGrpSpPr>
        <p:grpSpPr>
          <a:xfrm>
            <a:off x="304800" y="1123950"/>
            <a:ext cx="8610600" cy="3124200"/>
            <a:chOff x="304800" y="1123950"/>
            <a:chExt cx="8610600" cy="31242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7DF7BB3-3F5B-4412-B959-EAE014324608}"/>
                </a:ext>
              </a:extLst>
            </p:cNvPr>
            <p:cNvSpPr txBox="1"/>
            <p:nvPr/>
          </p:nvSpPr>
          <p:spPr>
            <a:xfrm>
              <a:off x="304800" y="1123950"/>
              <a:ext cx="8458200" cy="375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indent="-457200">
                <a:lnSpc>
                  <a:spcPct val="150000"/>
                </a:lnSpc>
              </a:pPr>
              <a:r>
                <a:rPr lang="en-US" sz="14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 TO OPPORTUNISTIC RESOURCES such as wastewater and/or surface water body</a:t>
              </a:r>
              <a:endPara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E68752A-319D-4039-9885-2F18B68181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68" t="30741" r="3828" b="18889"/>
            <a:stretch/>
          </p:blipFill>
          <p:spPr>
            <a:xfrm>
              <a:off x="419100" y="1657350"/>
              <a:ext cx="8496300" cy="259080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7DF7BB3-3F5B-4412-B959-EAE014324608}"/>
                </a:ext>
              </a:extLst>
            </p:cNvPr>
            <p:cNvSpPr txBox="1"/>
            <p:nvPr/>
          </p:nvSpPr>
          <p:spPr>
            <a:xfrm>
              <a:off x="6324600" y="2343150"/>
              <a:ext cx="1788848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indent="-457200">
                <a:lnSpc>
                  <a:spcPct val="150000"/>
                </a:lnSpc>
              </a:pPr>
              <a:r>
                <a:rPr lang="en-US" sz="14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POTW Outfall Pipe</a:t>
              </a:r>
              <a:endPara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582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OTeF_.cjwbVxmOMf_aY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OTeF_.cjwbVxmOMf_aYg"/>
</p:tagLst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S PPT 2018 4x3">
  <a:themeElements>
    <a:clrScheme name="Custom 6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0148C"/>
      </a:hlink>
      <a:folHlink>
        <a:srgbClr val="00148C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resentation1" id="{9E405E24-4D8F-45E9-B7C1-DE8CFE413F7C}" vid="{32376E27-65FC-4E1F-8C9A-962F9B38E9F9}"/>
    </a:ext>
  </a:extLst>
</a:theme>
</file>

<file path=ppt/theme/theme5.xml><?xml version="1.0" encoding="utf-8"?>
<a:theme xmlns:a="http://schemas.openxmlformats.org/drawingml/2006/main" name="1_US NG 2018 PPT Tempalte 16x9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96D7EB"/>
      </a:hlink>
      <a:folHlink>
        <a:srgbClr val="96D7EB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resentation7" id="{4E6C00DE-FF98-44AE-8DB1-57274A17676F}" vid="{9B0F6CF3-034B-4C4F-B75C-2E62C55E3B97}"/>
    </a:ext>
  </a:extLst>
</a:theme>
</file>

<file path=ppt/theme/theme6.xml><?xml version="1.0" encoding="utf-8"?>
<a:theme xmlns:a="http://schemas.openxmlformats.org/drawingml/2006/main" name="US PPT 2018 16x9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0148C"/>
      </a:hlink>
      <a:folHlink>
        <a:srgbClr val="00148C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resentation1" id="{F23320CD-16AA-4AB1-9E80-9E49EBDE654E}" vid="{B2A63B16-134F-4AAF-AD68-13824AEA96BD}"/>
    </a:ext>
  </a:extLst>
</a:theme>
</file>

<file path=ppt/theme/theme7.xml><?xml version="1.0" encoding="utf-8"?>
<a:theme xmlns:a="http://schemas.openxmlformats.org/drawingml/2006/main" name="1_US PPT 2018 16x9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0148C"/>
      </a:hlink>
      <a:folHlink>
        <a:srgbClr val="00148C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resentation1" id="{F23320CD-16AA-4AB1-9E80-9E49EBDE654E}" vid="{B2A63B16-134F-4AAF-AD68-13824AEA96B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Category xmlns="a41925d7-6666-40fe-98b0-0e624a738239" xsi:nil="true"/>
    <Category xmlns="a41925d7-6666-40fe-98b0-0e624a738239">Marketing Templates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C8BE364F35254ABCDA2CE23EE59FA1" ma:contentTypeVersion="3" ma:contentTypeDescription="Create a new document." ma:contentTypeScope="" ma:versionID="95d6fdd541c541d38cedad4f6d23f1de">
  <xsd:schema xmlns:xsd="http://www.w3.org/2001/XMLSchema" xmlns:xs="http://www.w3.org/2001/XMLSchema" xmlns:p="http://schemas.microsoft.com/office/2006/metadata/properties" xmlns:ns2="a41925d7-6666-40fe-98b0-0e624a738239" targetNamespace="http://schemas.microsoft.com/office/2006/metadata/properties" ma:root="true" ma:fieldsID="405f3edb059214306ad417e43bb5172d" ns2:_="">
    <xsd:import namespace="a41925d7-6666-40fe-98b0-0e624a738239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Sub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925d7-6666-40fe-98b0-0e624a738239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Marketing Templates"/>
          <xsd:enumeration value="Marketing Forms"/>
          <xsd:enumeration value="Marketing Resources"/>
          <xsd:enumeration value="Blank PowerPoint Templates"/>
          <xsd:enumeration value="Pre-built PowerPoint Presentation Library"/>
          <xsd:enumeration value="Foundational Documents"/>
        </xsd:restriction>
      </xsd:simpleType>
    </xsd:element>
    <xsd:element name="SubCategory" ma:index="9" nillable="true" ma:displayName="SubCategory" ma:format="Dropdown" ma:internalName="SubCategory">
      <xsd:simpleType>
        <xsd:restriction base="dms:Choice">
          <xsd:enumeration value="Project Success Highlights"/>
          <xsd:enumeration value="Logo Release"/>
          <xsd:enumeration value="Photo Release"/>
          <xsd:enumeration value="Website"/>
          <xsd:enumeration value="Information Releas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861CA-5DD2-44F8-8780-9628548221F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41925d7-6666-40fe-98b0-0e624a738239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E09270-68C1-4C64-B21D-2AA5BF5E37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C27B02-6290-450D-9BB6-10579A773D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1925d7-6666-40fe-98b0-0e624a7382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7941</TotalTime>
  <Words>117</Words>
  <Application>Microsoft Office PowerPoint</Application>
  <PresentationFormat>On-screen Show (16:9)</PresentationFormat>
  <Paragraphs>27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Cover Master</vt:lpstr>
      <vt:lpstr>Section Master</vt:lpstr>
      <vt:lpstr>2_Custom Design</vt:lpstr>
      <vt:lpstr>US PPT 2018 4x3</vt:lpstr>
      <vt:lpstr>1_US NG 2018 PPT Tempalte 16x9</vt:lpstr>
      <vt:lpstr>US PPT 2018 16x9</vt:lpstr>
      <vt:lpstr>1_US PPT 2018 16x9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State - Office of General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NYSERDA - White Background</dc:title>
  <dc:creator>Warner, Jennifer</dc:creator>
  <cp:lastModifiedBy>Levy, Dana L (NYSERDA)</cp:lastModifiedBy>
  <cp:revision>695</cp:revision>
  <dcterms:created xsi:type="dcterms:W3CDTF">2014-12-09T18:34:34Z</dcterms:created>
  <dcterms:modified xsi:type="dcterms:W3CDTF">2021-07-28T19:42:50Z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0x010100E5C8BE364F35254ABCDA2CE23EE59FA1</vt:lpwstr>
  </property>
</Properties>
</file>