
<file path=[Content_Types].xml><?xml version="1.0" encoding="utf-8"?>
<Types xmlns="http://schemas.openxmlformats.org/package/2006/content-types">
  <Default Extension="jpeg" ContentType="image/jpeg"/>
  <Default Extension="vml" ContentType="application/vnd.openxmlformats-officedocument.vmlDrawing"/>
  <Default Extension="doc" ContentType="application/msword"/>
  <Default Extension="bin" ContentType="application/vnd.openxmlformats-officedocument.oleObject"/>
  <Default Extension="emf" ContentType="image/x-emf"/>
  <Default Extension="png" ContentType="image/png"/>
  <Default Extension="wmf" ContentType="image/x-w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bookmarkIdSeed="22">
  <p:sldMasterIdLst>
    <p:sldMasterId id="2147483648" r:id="rId1"/>
  </p:sldMasterIdLst>
  <p:notesMasterIdLst>
    <p:notesMasterId r:id="rId4"/>
  </p:notesMasterIdLst>
  <p:handoutMasterIdLst>
    <p:handoutMasterId r:id="rId83"/>
  </p:handoutMasterIdLst>
  <p:sldIdLst>
    <p:sldId id="257" r:id="rId3"/>
    <p:sldId id="258" r:id="rId5"/>
    <p:sldId id="259" r:id="rId6"/>
    <p:sldId id="315" r:id="rId7"/>
    <p:sldId id="529" r:id="rId8"/>
    <p:sldId id="531" r:id="rId9"/>
    <p:sldId id="411" r:id="rId10"/>
    <p:sldId id="468" r:id="rId11"/>
    <p:sldId id="469" r:id="rId12"/>
    <p:sldId id="470" r:id="rId13"/>
    <p:sldId id="413" r:id="rId14"/>
    <p:sldId id="414" r:id="rId15"/>
    <p:sldId id="463" r:id="rId16"/>
    <p:sldId id="415" r:id="rId17"/>
    <p:sldId id="416" r:id="rId18"/>
    <p:sldId id="464" r:id="rId19"/>
    <p:sldId id="432" r:id="rId20"/>
    <p:sldId id="471" r:id="rId21"/>
    <p:sldId id="472" r:id="rId22"/>
    <p:sldId id="465" r:id="rId23"/>
    <p:sldId id="475" r:id="rId24"/>
    <p:sldId id="265" r:id="rId25"/>
    <p:sldId id="518" r:id="rId26"/>
    <p:sldId id="519" r:id="rId27"/>
    <p:sldId id="520" r:id="rId28"/>
    <p:sldId id="429" r:id="rId29"/>
    <p:sldId id="430" r:id="rId30"/>
    <p:sldId id="431" r:id="rId31"/>
    <p:sldId id="347" r:id="rId32"/>
    <p:sldId id="300" r:id="rId33"/>
    <p:sldId id="521" r:id="rId34"/>
    <p:sldId id="517" r:id="rId35"/>
    <p:sldId id="522" r:id="rId36"/>
    <p:sldId id="604" r:id="rId37"/>
    <p:sldId id="523" r:id="rId38"/>
    <p:sldId id="524" r:id="rId39"/>
    <p:sldId id="525" r:id="rId40"/>
    <p:sldId id="526" r:id="rId41"/>
    <p:sldId id="527" r:id="rId42"/>
    <p:sldId id="528" r:id="rId43"/>
    <p:sldId id="500" r:id="rId44"/>
    <p:sldId id="501" r:id="rId45"/>
    <p:sldId id="502" r:id="rId46"/>
    <p:sldId id="503" r:id="rId47"/>
    <p:sldId id="504" r:id="rId48"/>
    <p:sldId id="505" r:id="rId49"/>
    <p:sldId id="506" r:id="rId50"/>
    <p:sldId id="507" r:id="rId51"/>
    <p:sldId id="508" r:id="rId52"/>
    <p:sldId id="509" r:id="rId53"/>
    <p:sldId id="510" r:id="rId54"/>
    <p:sldId id="511" r:id="rId55"/>
    <p:sldId id="512" r:id="rId56"/>
    <p:sldId id="513" r:id="rId57"/>
    <p:sldId id="516" r:id="rId58"/>
    <p:sldId id="350" r:id="rId59"/>
    <p:sldId id="358" r:id="rId60"/>
    <p:sldId id="394" r:id="rId61"/>
    <p:sldId id="473" r:id="rId62"/>
    <p:sldId id="532" r:id="rId63"/>
    <p:sldId id="474" r:id="rId64"/>
    <p:sldId id="359" r:id="rId65"/>
    <p:sldId id="360" r:id="rId66"/>
    <p:sldId id="361" r:id="rId67"/>
    <p:sldId id="377" r:id="rId68"/>
    <p:sldId id="364" r:id="rId69"/>
    <p:sldId id="365" r:id="rId70"/>
    <p:sldId id="370" r:id="rId71"/>
    <p:sldId id="375" r:id="rId72"/>
    <p:sldId id="534" r:id="rId73"/>
    <p:sldId id="308" r:id="rId74"/>
    <p:sldId id="410" r:id="rId75"/>
    <p:sldId id="409" r:id="rId76"/>
    <p:sldId id="533" r:id="rId77"/>
    <p:sldId id="455" r:id="rId78"/>
    <p:sldId id="605" r:id="rId79"/>
    <p:sldId id="606" r:id="rId80"/>
    <p:sldId id="607" r:id="rId81"/>
    <p:sldId id="459" r:id="rId82"/>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leblanc" initials="SL" lastIdx="2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174" autoAdjust="0"/>
    <p:restoredTop sz="95728" autoAdjust="0"/>
  </p:normalViewPr>
  <p:slideViewPr>
    <p:cSldViewPr>
      <p:cViewPr>
        <p:scale>
          <a:sx n="136" d="100"/>
          <a:sy n="136" d="100"/>
        </p:scale>
        <p:origin x="-810" y="54"/>
      </p:cViewPr>
      <p:guideLst>
        <p:guide orient="horz" pos="2160"/>
        <p:guide pos="2880"/>
      </p:guideLst>
    </p:cSldViewPr>
  </p:slideViewPr>
  <p:outlineViewPr>
    <p:cViewPr>
      <p:scale>
        <a:sx n="33" d="100"/>
        <a:sy n="33" d="100"/>
      </p:scale>
      <p:origin x="0" y="15480"/>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7" Type="http://schemas.openxmlformats.org/officeDocument/2006/relationships/commentAuthors" Target="commentAuthors.xml"/><Relationship Id="rId86" Type="http://schemas.openxmlformats.org/officeDocument/2006/relationships/tableStyles" Target="tableStyles.xml"/><Relationship Id="rId85" Type="http://schemas.openxmlformats.org/officeDocument/2006/relationships/viewProps" Target="viewProps.xml"/><Relationship Id="rId84" Type="http://schemas.openxmlformats.org/officeDocument/2006/relationships/presProps" Target="presProps.xml"/><Relationship Id="rId83" Type="http://schemas.openxmlformats.org/officeDocument/2006/relationships/handoutMaster" Target="handoutMasters/handoutMaster1.xml"/><Relationship Id="rId82" Type="http://schemas.openxmlformats.org/officeDocument/2006/relationships/slide" Target="slides/slide79.xml"/><Relationship Id="rId81" Type="http://schemas.openxmlformats.org/officeDocument/2006/relationships/slide" Target="slides/slide78.xml"/><Relationship Id="rId80" Type="http://schemas.openxmlformats.org/officeDocument/2006/relationships/slide" Target="slides/slide77.xml"/><Relationship Id="rId8" Type="http://schemas.openxmlformats.org/officeDocument/2006/relationships/slide" Target="slides/slide5.xml"/><Relationship Id="rId79" Type="http://schemas.openxmlformats.org/officeDocument/2006/relationships/slide" Target="slides/slide76.xml"/><Relationship Id="rId78" Type="http://schemas.openxmlformats.org/officeDocument/2006/relationships/slide" Target="slides/slide75.xml"/><Relationship Id="rId77" Type="http://schemas.openxmlformats.org/officeDocument/2006/relationships/slide" Target="slides/slide74.xml"/><Relationship Id="rId76" Type="http://schemas.openxmlformats.org/officeDocument/2006/relationships/slide" Target="slides/slide73.xml"/><Relationship Id="rId75" Type="http://schemas.openxmlformats.org/officeDocument/2006/relationships/slide" Target="slides/slide72.xml"/><Relationship Id="rId74" Type="http://schemas.openxmlformats.org/officeDocument/2006/relationships/slide" Target="slides/slide71.xml"/><Relationship Id="rId73" Type="http://schemas.openxmlformats.org/officeDocument/2006/relationships/slide" Target="slides/slide70.xml"/><Relationship Id="rId72" Type="http://schemas.openxmlformats.org/officeDocument/2006/relationships/slide" Target="slides/slide69.xml"/><Relationship Id="rId71" Type="http://schemas.openxmlformats.org/officeDocument/2006/relationships/slide" Target="slides/slide68.xml"/><Relationship Id="rId70" Type="http://schemas.openxmlformats.org/officeDocument/2006/relationships/slide" Target="slides/slide67.xml"/><Relationship Id="rId7" Type="http://schemas.openxmlformats.org/officeDocument/2006/relationships/slide" Target="slides/slide4.xml"/><Relationship Id="rId69" Type="http://schemas.openxmlformats.org/officeDocument/2006/relationships/slide" Target="slides/slide66.xml"/><Relationship Id="rId68" Type="http://schemas.openxmlformats.org/officeDocument/2006/relationships/slide" Target="slides/slide65.xml"/><Relationship Id="rId67" Type="http://schemas.openxmlformats.org/officeDocument/2006/relationships/slide" Target="slides/slide64.xml"/><Relationship Id="rId66" Type="http://schemas.openxmlformats.org/officeDocument/2006/relationships/slide" Target="slides/slide63.xml"/><Relationship Id="rId65" Type="http://schemas.openxmlformats.org/officeDocument/2006/relationships/slide" Target="slides/slide62.xml"/><Relationship Id="rId64" Type="http://schemas.openxmlformats.org/officeDocument/2006/relationships/slide" Target="slides/slide61.xml"/><Relationship Id="rId63" Type="http://schemas.openxmlformats.org/officeDocument/2006/relationships/slide" Target="slides/slide60.xml"/><Relationship Id="rId62" Type="http://schemas.openxmlformats.org/officeDocument/2006/relationships/slide" Target="slides/slide59.xml"/><Relationship Id="rId61" Type="http://schemas.openxmlformats.org/officeDocument/2006/relationships/slide" Target="slides/slide58.xml"/><Relationship Id="rId60" Type="http://schemas.openxmlformats.org/officeDocument/2006/relationships/slide" Target="slides/slide57.xml"/><Relationship Id="rId6" Type="http://schemas.openxmlformats.org/officeDocument/2006/relationships/slide" Target="slides/slide3.xml"/><Relationship Id="rId59" Type="http://schemas.openxmlformats.org/officeDocument/2006/relationships/slide" Target="slides/slide56.xml"/><Relationship Id="rId58" Type="http://schemas.openxmlformats.org/officeDocument/2006/relationships/slide" Target="slides/slide55.xml"/><Relationship Id="rId57" Type="http://schemas.openxmlformats.org/officeDocument/2006/relationships/slide" Target="slides/slide54.xml"/><Relationship Id="rId56" Type="http://schemas.openxmlformats.org/officeDocument/2006/relationships/slide" Target="slides/slide53.xml"/><Relationship Id="rId55" Type="http://schemas.openxmlformats.org/officeDocument/2006/relationships/slide" Target="slides/slide52.xml"/><Relationship Id="rId54" Type="http://schemas.openxmlformats.org/officeDocument/2006/relationships/slide" Target="slides/slide51.xml"/><Relationship Id="rId53" Type="http://schemas.openxmlformats.org/officeDocument/2006/relationships/slide" Target="slides/slide50.xml"/><Relationship Id="rId52" Type="http://schemas.openxmlformats.org/officeDocument/2006/relationships/slide" Target="slides/slide49.xml"/><Relationship Id="rId51" Type="http://schemas.openxmlformats.org/officeDocument/2006/relationships/slide" Target="slides/slide48.xml"/><Relationship Id="rId50" Type="http://schemas.openxmlformats.org/officeDocument/2006/relationships/slide" Target="slides/slide47.xml"/><Relationship Id="rId5" Type="http://schemas.openxmlformats.org/officeDocument/2006/relationships/slide" Target="slides/slide2.xml"/><Relationship Id="rId49" Type="http://schemas.openxmlformats.org/officeDocument/2006/relationships/slide" Target="slides/slide46.xml"/><Relationship Id="rId48" Type="http://schemas.openxmlformats.org/officeDocument/2006/relationships/slide" Target="slides/slide45.xml"/><Relationship Id="rId47" Type="http://schemas.openxmlformats.org/officeDocument/2006/relationships/slide" Target="slides/slide44.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notesMaster" Target="notesMasters/notesMaster1.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1.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dirty="0"/>
          </a:p>
        </p:txBody>
      </p:sp>
      <p:sp>
        <p:nvSpPr>
          <p:cNvPr id="3" name="Date Placeholder 2"/>
          <p:cNvSpPr>
            <a:spLocks noGrp="1"/>
          </p:cNvSpPr>
          <p:nvPr>
            <p:ph type="dt" sz="quarter" idx="1"/>
          </p:nvPr>
        </p:nvSpPr>
        <p:spPr>
          <a:xfrm>
            <a:off x="4143587" y="0"/>
            <a:ext cx="3169920" cy="480060"/>
          </a:xfrm>
          <a:prstGeom prst="rect">
            <a:avLst/>
          </a:prstGeom>
        </p:spPr>
        <p:txBody>
          <a:bodyPr vert="horz" lIns="96661" tIns="48331" rIns="96661" bIns="48331" rtlCol="0"/>
          <a:lstStyle>
            <a:lvl1pPr algn="r">
              <a:defRPr sz="1300"/>
            </a:lvl1pPr>
          </a:lstStyle>
          <a:p>
            <a:fld id="{85CB5323-816D-465F-B6D4-BAC61CB86740}" type="datetimeFigureOut">
              <a:rPr lang="en-US" smtClean="0"/>
            </a:fld>
            <a:endParaRPr lang="en-US" dirty="0"/>
          </a:p>
        </p:txBody>
      </p:sp>
      <p:sp>
        <p:nvSpPr>
          <p:cNvPr id="4" name="Footer Placeholder 3"/>
          <p:cNvSpPr>
            <a:spLocks noGrp="1"/>
          </p:cNvSpPr>
          <p:nvPr>
            <p:ph type="ftr" sz="quarter" idx="2"/>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dirty="0"/>
          </a:p>
        </p:txBody>
      </p:sp>
      <p:sp>
        <p:nvSpPr>
          <p:cNvPr id="5" name="Slide Number Placeholder 4"/>
          <p:cNvSpPr>
            <a:spLocks noGrp="1"/>
          </p:cNvSpPr>
          <p:nvPr>
            <p:ph type="sldNum" sz="quarter" idx="3"/>
          </p:nvPr>
        </p:nvSpPr>
        <p:spPr>
          <a:xfrm>
            <a:off x="4143587" y="9119474"/>
            <a:ext cx="3169920" cy="480060"/>
          </a:xfrm>
          <a:prstGeom prst="rect">
            <a:avLst/>
          </a:prstGeom>
        </p:spPr>
        <p:txBody>
          <a:bodyPr vert="horz" lIns="96661" tIns="48331" rIns="96661" bIns="48331" rtlCol="0" anchor="b"/>
          <a:lstStyle>
            <a:lvl1pPr algn="r">
              <a:defRPr sz="1300"/>
            </a:lvl1pPr>
          </a:lstStyle>
          <a:p>
            <a:fld id="{7EB660E4-3C8A-4135-9756-8B8CB8481014}" type="slidenum">
              <a:rPr lang="en-US" smtClean="0"/>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dirty="0"/>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833B5A8C-922A-4CF9-8CDE-A7F89D06C69E}" type="datetimeFigureOut">
              <a:rPr lang="en-US" smtClean="0"/>
            </a:fld>
            <a:endParaRPr lang="en-US" dirty="0"/>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en-US" dirty="0"/>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normAutofit/>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dirty="0"/>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A94FAFA0-663C-41F4-A069-077A4705D31A}" type="slidenum">
              <a:rPr lang="en-US" smtClean="0"/>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7.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9.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4.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5.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6.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7.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8.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9.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0.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3.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7.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0.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2.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9.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2.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6.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7.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8.xml"/></Relationships>
</file>

<file path=ppt/notesSlides/_rels/notesSlide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9.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F698BBF2-BA79-48EB-9413-0E3170C14155}" type="slidenum">
              <a:rPr lang="en-US"/>
            </a:fld>
            <a:endParaRPr lang="en-US" dirty="0"/>
          </a:p>
        </p:txBody>
      </p:sp>
      <p:sp>
        <p:nvSpPr>
          <p:cNvPr id="66563" name="Rectangle 2"/>
          <p:cNvSpPr>
            <a:spLocks noGrp="1" noRot="1" noChangeAspect="1" noChangeArrowheads="1" noTextEdit="1"/>
          </p:cNvSpPr>
          <p:nvPr>
            <p:ph type="sldImg"/>
          </p:nvPr>
        </p:nvSpPr>
        <p:spPr/>
      </p:sp>
      <p:sp>
        <p:nvSpPr>
          <p:cNvPr id="66564" name="Rectangle 3"/>
          <p:cNvSpPr>
            <a:spLocks noGrp="1" noChangeArrowheads="1"/>
          </p:cNvSpPr>
          <p:nvPr>
            <p:ph type="body" idx="1"/>
          </p:nvPr>
        </p:nvSpPr>
        <p:spPr>
          <a:noFill/>
        </p:spPr>
        <p:txBody>
          <a:bodyPr/>
          <a:lstStyle/>
          <a:p>
            <a:endParaRPr 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ChangeArrowheads="1" noTextEdit="1"/>
          </p:cNvSpPr>
          <p:nvPr>
            <p:ph type="sldImg"/>
          </p:nvPr>
        </p:nvSpPr>
        <p:spPr/>
      </p:sp>
      <p:sp>
        <p:nvSpPr>
          <p:cNvPr id="71683" name="Rectangle 3"/>
          <p:cNvSpPr>
            <a:spLocks noGrp="1" noChangeArrowheads="1"/>
          </p:cNvSpPr>
          <p:nvPr>
            <p:ph type="body" idx="1"/>
          </p:nvPr>
        </p:nvSpPr>
        <p:spPr>
          <a:noFill/>
        </p:spPr>
        <p:txBody>
          <a:bodyPr/>
          <a:lstStyle/>
          <a:p>
            <a:endParaRPr lang="en-US"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94FAFA0-663C-41F4-A069-077A4705D31A}" type="slidenum">
              <a:rPr lang="en-US" smtClean="0"/>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94FAFA0-663C-41F4-A069-077A4705D31A}" type="slidenum">
              <a:rPr lang="en-US" smtClean="0"/>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p:sp>
      <p:sp>
        <p:nvSpPr>
          <p:cNvPr id="72707" name="Notes Placeholder 2"/>
          <p:cNvSpPr>
            <a:spLocks noGrp="1"/>
          </p:cNvSpPr>
          <p:nvPr>
            <p:ph type="body" idx="1"/>
          </p:nvPr>
        </p:nvSpPr>
        <p:spPr>
          <a:noFill/>
        </p:spPr>
        <p:txBody>
          <a:bodyPr/>
          <a:lstStyle/>
          <a:p>
            <a:pPr defTabSz="966470">
              <a:defRPr/>
            </a:pPr>
            <a:r>
              <a:rPr lang="en-US" sz="1300" dirty="0" smtClean="0"/>
              <a:t>The PC Chair, PC Vice Chair and PC Subcommittee Chairs must be ASHRAE members – others do not</a:t>
            </a:r>
            <a:endParaRPr lang="en-US" sz="1300" dirty="0" smtClean="0"/>
          </a:p>
          <a:p>
            <a:endParaRPr lang="en-US" dirty="0" smtClean="0"/>
          </a:p>
        </p:txBody>
      </p:sp>
      <p:sp>
        <p:nvSpPr>
          <p:cNvPr id="4" name="Slide Number Placeholder 3"/>
          <p:cNvSpPr>
            <a:spLocks noGrp="1"/>
          </p:cNvSpPr>
          <p:nvPr>
            <p:ph type="sldNum" sz="quarter" idx="5"/>
          </p:nvPr>
        </p:nvSpPr>
        <p:spPr/>
        <p:txBody>
          <a:bodyPr/>
          <a:lstStyle/>
          <a:p>
            <a:pPr>
              <a:defRPr/>
            </a:pPr>
            <a:fld id="{B81DB6E8-1EC3-4BC4-8E4E-9F000EE363EB}" type="slidenum">
              <a:rPr lang="en-US" smtClean="0"/>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94FAFA0-663C-41F4-A069-077A4705D31A}" type="slidenum">
              <a:rPr lang="en-US" smtClean="0"/>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p:sp>
      <p:sp>
        <p:nvSpPr>
          <p:cNvPr id="73731" name="Notes Placeholder 2"/>
          <p:cNvSpPr>
            <a:spLocks noGrp="1"/>
          </p:cNvSpPr>
          <p:nvPr>
            <p:ph type="body" idx="1"/>
          </p:nvPr>
        </p:nvSpPr>
        <p:spPr>
          <a:noFill/>
        </p:spPr>
        <p:txBody>
          <a:bodyPr/>
          <a:lstStyle/>
          <a:p>
            <a:r>
              <a:rPr lang="en-US" dirty="0" smtClean="0"/>
              <a:t>Must be included in the membership package for the SPLS vote.</a:t>
            </a:r>
            <a:endParaRPr lang="en-US" dirty="0" smtClean="0"/>
          </a:p>
        </p:txBody>
      </p:sp>
      <p:sp>
        <p:nvSpPr>
          <p:cNvPr id="4" name="Slide Number Placeholder 3"/>
          <p:cNvSpPr>
            <a:spLocks noGrp="1"/>
          </p:cNvSpPr>
          <p:nvPr>
            <p:ph type="sldNum" sz="quarter" idx="5"/>
          </p:nvPr>
        </p:nvSpPr>
        <p:spPr/>
        <p:txBody>
          <a:bodyPr/>
          <a:lstStyle/>
          <a:p>
            <a:pPr>
              <a:defRPr/>
            </a:pPr>
            <a:fld id="{0F744E3A-139A-436A-B197-73F76B2AB69C}" type="slidenum">
              <a:rPr lang="en-US" smtClean="0"/>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p:sp>
      <p:sp>
        <p:nvSpPr>
          <p:cNvPr id="75779" name="Notes Placeholder 2"/>
          <p:cNvSpPr>
            <a:spLocks noGrp="1"/>
          </p:cNvSpPr>
          <p:nvPr>
            <p:ph type="body" idx="1"/>
          </p:nvPr>
        </p:nvSpPr>
        <p:spPr>
          <a:noFill/>
        </p:spPr>
        <p:txBody>
          <a:bodyPr/>
          <a:lstStyle/>
          <a:p>
            <a:endParaRPr lang="en-US" dirty="0" smtClean="0"/>
          </a:p>
        </p:txBody>
      </p:sp>
      <p:sp>
        <p:nvSpPr>
          <p:cNvPr id="4" name="Slide Number Placeholder 3"/>
          <p:cNvSpPr>
            <a:spLocks noGrp="1"/>
          </p:cNvSpPr>
          <p:nvPr>
            <p:ph type="sldNum" sz="quarter" idx="5"/>
          </p:nvPr>
        </p:nvSpPr>
        <p:spPr/>
        <p:txBody>
          <a:bodyPr/>
          <a:lstStyle/>
          <a:p>
            <a:pPr>
              <a:defRPr/>
            </a:pPr>
            <a:fld id="{2419C3D2-4858-4B01-844E-DF9578C6F1F6}" type="slidenum">
              <a:rPr lang="en-US" smtClean="0"/>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p:sp>
      <p:sp>
        <p:nvSpPr>
          <p:cNvPr id="74755" name="Notes Placeholder 2"/>
          <p:cNvSpPr>
            <a:spLocks noGrp="1"/>
          </p:cNvSpPr>
          <p:nvPr>
            <p:ph type="body" idx="1"/>
          </p:nvPr>
        </p:nvSpPr>
        <p:spPr>
          <a:noFill/>
        </p:spPr>
        <p:txBody>
          <a:bodyPr/>
          <a:lstStyle/>
          <a:p>
            <a:r>
              <a:rPr lang="en-US" dirty="0" smtClean="0">
                <a:solidFill>
                  <a:srgbClr val="FFFF00"/>
                </a:solidFill>
              </a:rPr>
              <a:t>Help</a:t>
            </a:r>
            <a:r>
              <a:rPr lang="en-US" baseline="0" dirty="0" smtClean="0">
                <a:solidFill>
                  <a:srgbClr val="FFFF00"/>
                </a:solidFill>
              </a:rPr>
              <a:t> your PC Chairs by informing them of the need for PC members to follow the directions carefully – errors in this form is the most common reason for delayed membership processing. </a:t>
            </a:r>
            <a:endParaRPr lang="en-US" dirty="0" smtClean="0">
              <a:solidFill>
                <a:srgbClr val="FFFF00"/>
              </a:solidFill>
            </a:endParaRPr>
          </a:p>
          <a:p>
            <a:endParaRPr lang="en-US" dirty="0" smtClean="0">
              <a:solidFill>
                <a:srgbClr val="FFFF00"/>
              </a:solidFill>
            </a:endParaRPr>
          </a:p>
          <a:p>
            <a:r>
              <a:rPr lang="en-US" dirty="0" smtClean="0">
                <a:solidFill>
                  <a:srgbClr val="FFFF00"/>
                </a:solidFill>
              </a:rPr>
              <a:t>One form is needed for each committee the person  serves on.</a:t>
            </a:r>
            <a:endParaRPr lang="en-US" dirty="0" smtClean="0">
              <a:solidFill>
                <a:srgbClr val="FFFF00"/>
              </a:solidFill>
            </a:endParaRPr>
          </a:p>
          <a:p>
            <a:endParaRPr lang="en-US" dirty="0" smtClean="0">
              <a:solidFill>
                <a:srgbClr val="FFFF00"/>
              </a:solidFill>
            </a:endParaRPr>
          </a:p>
          <a:p>
            <a:r>
              <a:rPr lang="en-US" dirty="0" smtClean="0">
                <a:solidFill>
                  <a:srgbClr val="FFFF00"/>
                </a:solidFill>
              </a:rPr>
              <a:t>IMPORTANT: </a:t>
            </a:r>
            <a:endParaRPr lang="en-US" dirty="0" smtClean="0">
              <a:solidFill>
                <a:srgbClr val="FFFF00"/>
              </a:solidFill>
            </a:endParaRPr>
          </a:p>
          <a:p>
            <a:endParaRPr lang="en-US" dirty="0" smtClean="0">
              <a:solidFill>
                <a:srgbClr val="FFFF00"/>
              </a:solidFill>
            </a:endParaRPr>
          </a:p>
          <a:p>
            <a:r>
              <a:rPr lang="en-US" dirty="0" smtClean="0">
                <a:solidFill>
                  <a:srgbClr val="FFFF00"/>
                </a:solidFill>
              </a:rPr>
              <a:t>New relevant information  must be reported promptly.</a:t>
            </a:r>
            <a:endParaRPr lang="en-US" dirty="0" smtClean="0">
              <a:solidFill>
                <a:srgbClr val="FFFF00"/>
              </a:solidFill>
            </a:endParaRPr>
          </a:p>
          <a:p>
            <a:endParaRPr lang="en-US" dirty="0" smtClean="0"/>
          </a:p>
        </p:txBody>
      </p:sp>
      <p:sp>
        <p:nvSpPr>
          <p:cNvPr id="4" name="Slide Number Placeholder 3"/>
          <p:cNvSpPr>
            <a:spLocks noGrp="1"/>
          </p:cNvSpPr>
          <p:nvPr>
            <p:ph type="sldNum" sz="quarter" idx="5"/>
          </p:nvPr>
        </p:nvSpPr>
        <p:spPr/>
        <p:txBody>
          <a:bodyPr/>
          <a:lstStyle/>
          <a:p>
            <a:pPr>
              <a:defRPr/>
            </a:pPr>
            <a:fld id="{C1B91144-E621-471C-A7B3-935CB4A782BB}" type="slidenum">
              <a:rPr lang="en-US" smtClean="0"/>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One of the main reasons for declining a member</a:t>
            </a:r>
            <a:r>
              <a:rPr lang="en-US" baseline="0" dirty="0" smtClean="0"/>
              <a:t> application is an incomplete bio – help your PC Chairs by reminding them when talking to potential members, to stress the importance of completing the membership application package correctly and completely.</a:t>
            </a:r>
            <a:endParaRPr lang="en-US" dirty="0"/>
          </a:p>
        </p:txBody>
      </p:sp>
      <p:sp>
        <p:nvSpPr>
          <p:cNvPr id="4" name="Slide Number Placeholder 3"/>
          <p:cNvSpPr>
            <a:spLocks noGrp="1"/>
          </p:cNvSpPr>
          <p:nvPr>
            <p:ph type="sldNum" sz="quarter" idx="10"/>
          </p:nvPr>
        </p:nvSpPr>
        <p:spPr/>
        <p:txBody>
          <a:bodyPr/>
          <a:lstStyle/>
          <a:p>
            <a:fld id="{A94FAFA0-663C-41F4-A069-077A4705D31A}" type="slidenum">
              <a:rPr lang="en-US" smtClean="0"/>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a:p>
            <a:r>
              <a:rPr lang="en-US" dirty="0" smtClean="0"/>
              <a:t>The PC Chair may recommend removal of a PC member from the roster for due cause, including:</a:t>
            </a:r>
            <a:endParaRPr lang="en-US" dirty="0" smtClean="0"/>
          </a:p>
          <a:p>
            <a:pPr lvl="1"/>
            <a:r>
              <a:rPr lang="en-US" dirty="0" smtClean="0"/>
              <a:t>missing two consecutive PC meetings without prior approval from the PC Chair; </a:t>
            </a:r>
            <a:endParaRPr lang="en-US" dirty="0" smtClean="0"/>
          </a:p>
          <a:p>
            <a:pPr lvl="1"/>
            <a:r>
              <a:rPr lang="en-US" dirty="0" smtClean="0"/>
              <a:t>failure to attend at least 50% of scheduled PC meetings within any twelve month period; </a:t>
            </a:r>
            <a:endParaRPr lang="en-US" dirty="0" smtClean="0"/>
          </a:p>
          <a:p>
            <a:pPr lvl="1"/>
            <a:r>
              <a:rPr lang="en-US" dirty="0" smtClean="0"/>
              <a:t>and/or failure to return at least 60% of the letter ballots within any twelve month period. </a:t>
            </a:r>
            <a:endParaRPr lang="en-US" dirty="0" smtClean="0"/>
          </a:p>
          <a:p>
            <a:r>
              <a:rPr lang="en-US" dirty="0" smtClean="0"/>
              <a:t>SPLS approves recommendations as part of the membership ballot.</a:t>
            </a:r>
            <a:endParaRPr lang="en-US" dirty="0" smtClean="0"/>
          </a:p>
          <a:p>
            <a:endParaRPr lang="en-US" dirty="0" smtClean="0"/>
          </a:p>
          <a:p>
            <a:r>
              <a:rPr lang="en-US" dirty="0" smtClean="0"/>
              <a:t>Talk to the</a:t>
            </a:r>
            <a:r>
              <a:rPr lang="en-US" baseline="0" dirty="0" smtClean="0"/>
              <a:t> PC Chair if you have any questions about the membership ballot …</a:t>
            </a:r>
            <a:endParaRPr lang="en-US" dirty="0"/>
          </a:p>
        </p:txBody>
      </p:sp>
      <p:sp>
        <p:nvSpPr>
          <p:cNvPr id="4" name="Slide Number Placeholder 3"/>
          <p:cNvSpPr>
            <a:spLocks noGrp="1"/>
          </p:cNvSpPr>
          <p:nvPr>
            <p:ph type="sldNum" sz="quarter" idx="10"/>
          </p:nvPr>
        </p:nvSpPr>
        <p:spPr/>
        <p:txBody>
          <a:bodyPr/>
          <a:lstStyle/>
          <a:p>
            <a:fld id="{A94FAFA0-663C-41F4-A069-077A4705D31A}" type="slidenum">
              <a:rPr lang="en-US" smtClean="0"/>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p:sp>
      <p:sp>
        <p:nvSpPr>
          <p:cNvPr id="67587" name="Notes Placeholder 2"/>
          <p:cNvSpPr>
            <a:spLocks noGrp="1"/>
          </p:cNvSpPr>
          <p:nvPr>
            <p:ph type="body" idx="1"/>
          </p:nvPr>
        </p:nvSpPr>
        <p:spPr>
          <a:noFill/>
        </p:spPr>
        <p:txBody>
          <a:bodyPr/>
          <a:lstStyle/>
          <a:p>
            <a:endParaRPr lang="en-US" dirty="0" smtClean="0"/>
          </a:p>
        </p:txBody>
      </p:sp>
      <p:sp>
        <p:nvSpPr>
          <p:cNvPr id="4" name="Slide Number Placeholder 3"/>
          <p:cNvSpPr>
            <a:spLocks noGrp="1"/>
          </p:cNvSpPr>
          <p:nvPr>
            <p:ph type="sldNum" sz="quarter" idx="5"/>
          </p:nvPr>
        </p:nvSpPr>
        <p:spPr/>
        <p:txBody>
          <a:bodyPr/>
          <a:lstStyle/>
          <a:p>
            <a:pPr>
              <a:defRPr/>
            </a:pPr>
            <a:fld id="{6BBECF7B-E66B-4666-B30C-0EE35C07B5F4}" type="slidenum">
              <a:rPr lang="en-US" smtClean="0"/>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US" sz="3000" dirty="0" smtClean="0"/>
              <a:t>The PC Chair may recommend removal of a PC member from the roster for due cause, including:</a:t>
            </a:r>
            <a:endParaRPr lang="en-US" sz="3000" dirty="0" smtClean="0"/>
          </a:p>
          <a:p>
            <a:pPr lvl="1"/>
            <a:r>
              <a:rPr lang="en-US" sz="2500" dirty="0" smtClean="0"/>
              <a:t>missing two consecutive PC meetings without prior approval from the PC Chair </a:t>
            </a:r>
            <a:endParaRPr lang="en-US" sz="2500" dirty="0" smtClean="0"/>
          </a:p>
          <a:p>
            <a:pPr lvl="1"/>
            <a:r>
              <a:rPr lang="en-US" sz="2500" dirty="0" smtClean="0"/>
              <a:t>failure to attend at least 50% of scheduled PC meetings within any twelve month period</a:t>
            </a:r>
            <a:endParaRPr lang="en-US" sz="2500" dirty="0" smtClean="0"/>
          </a:p>
          <a:p>
            <a:pPr lvl="1"/>
            <a:r>
              <a:rPr lang="en-US" sz="2500" dirty="0" smtClean="0"/>
              <a:t>failure to return at least 60% of the letter ballots within any twelve month period. </a:t>
            </a:r>
            <a:endParaRPr lang="en-US" sz="2500" dirty="0" smtClean="0"/>
          </a:p>
          <a:p>
            <a:r>
              <a:rPr lang="en-US" sz="3000" dirty="0" smtClean="0"/>
              <a:t>SPLS approves recommendations for removal as part of the membership ballot</a:t>
            </a:r>
            <a:endParaRPr lang="en-US" sz="3000" dirty="0" smtClean="0"/>
          </a:p>
          <a:p>
            <a:r>
              <a:rPr lang="en-US" sz="3000" dirty="0" smtClean="0"/>
              <a:t>Work with your PC chairs so this action is never required</a:t>
            </a:r>
            <a:endParaRPr lang="en-US" sz="3000" dirty="0" smtClean="0"/>
          </a:p>
          <a:p>
            <a:endParaRPr lang="en-US" dirty="0"/>
          </a:p>
        </p:txBody>
      </p:sp>
      <p:sp>
        <p:nvSpPr>
          <p:cNvPr id="4" name="Slide Number Placeholder 3"/>
          <p:cNvSpPr>
            <a:spLocks noGrp="1"/>
          </p:cNvSpPr>
          <p:nvPr>
            <p:ph type="sldNum" sz="quarter" idx="10"/>
          </p:nvPr>
        </p:nvSpPr>
        <p:spPr/>
        <p:txBody>
          <a:bodyPr/>
          <a:lstStyle/>
          <a:p>
            <a:fld id="{A94FAFA0-663C-41F4-A069-077A4705D31A}" type="slidenum">
              <a:rPr lang="en-US" smtClean="0"/>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p:sp>
      <p:sp>
        <p:nvSpPr>
          <p:cNvPr id="76803" name="Notes Placeholder 2"/>
          <p:cNvSpPr>
            <a:spLocks noGrp="1"/>
          </p:cNvSpPr>
          <p:nvPr>
            <p:ph type="body" idx="1"/>
          </p:nvPr>
        </p:nvSpPr>
        <p:spPr>
          <a:noFill/>
        </p:spPr>
        <p:txBody>
          <a:bodyPr/>
          <a:lstStyle/>
          <a:p>
            <a:r>
              <a:rPr lang="en-US" dirty="0" smtClean="0"/>
              <a:t>This is the Membership Ballot that you need to refer to when at the SPLS meeting for membership voting. </a:t>
            </a:r>
            <a:endParaRPr lang="en-US" dirty="0" smtClean="0"/>
          </a:p>
          <a:p>
            <a:endParaRPr lang="en-US" dirty="0" smtClean="0"/>
          </a:p>
          <a:p>
            <a:r>
              <a:rPr lang="en-US" dirty="0" smtClean="0"/>
              <a:t>Staff completes this form from the PC Chair’s recommendation form and members are recommended only if all their required forms have been completed and submitted to MOS. </a:t>
            </a:r>
            <a:endParaRPr lang="en-US" dirty="0" smtClean="0"/>
          </a:p>
          <a:p>
            <a:endParaRPr lang="en-US" dirty="0" smtClean="0"/>
          </a:p>
          <a:p>
            <a:r>
              <a:rPr lang="en-US" dirty="0" smtClean="0"/>
              <a:t>We’ll talk more about composition and what constitutes balance in a minute.</a:t>
            </a:r>
            <a:endParaRPr lang="en-US" dirty="0" smtClean="0"/>
          </a:p>
        </p:txBody>
      </p:sp>
      <p:sp>
        <p:nvSpPr>
          <p:cNvPr id="4" name="Slide Number Placeholder 3"/>
          <p:cNvSpPr>
            <a:spLocks noGrp="1"/>
          </p:cNvSpPr>
          <p:nvPr>
            <p:ph type="sldNum" sz="quarter" idx="5"/>
          </p:nvPr>
        </p:nvSpPr>
        <p:spPr/>
        <p:txBody>
          <a:bodyPr/>
          <a:lstStyle/>
          <a:p>
            <a:pPr>
              <a:defRPr/>
            </a:pPr>
            <a:fld id="{A913FA39-9BE6-4F46-82F3-CD5073A7AAAF}" type="slidenum">
              <a:rPr lang="en-US" smtClean="0"/>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p:sp>
      <p:sp>
        <p:nvSpPr>
          <p:cNvPr id="83971" name="Notes Placeholder 2"/>
          <p:cNvSpPr>
            <a:spLocks noGrp="1"/>
          </p:cNvSpPr>
          <p:nvPr>
            <p:ph type="body" idx="1"/>
          </p:nvPr>
        </p:nvSpPr>
        <p:spPr/>
        <p:txBody>
          <a:bodyPr/>
          <a:lstStyle/>
          <a:p>
            <a:pPr marL="644525" indent="-644525">
              <a:lnSpc>
                <a:spcPct val="90000"/>
              </a:lnSpc>
            </a:pPr>
            <a:r>
              <a:rPr lang="en-US" sz="3000" dirty="0" smtClean="0"/>
              <a:t>	The Work Plan should also include an a</a:t>
            </a:r>
            <a:r>
              <a:rPr lang="en-US" sz="2500" dirty="0" smtClean="0"/>
              <a:t>pproved Title, Purpose and Scope and the 5-Year ANSI cycle date for revision projects</a:t>
            </a:r>
            <a:endParaRPr lang="en-US" sz="2500" dirty="0" smtClean="0"/>
          </a:p>
        </p:txBody>
      </p:sp>
      <p:sp>
        <p:nvSpPr>
          <p:cNvPr id="4" name="Slide Number Placeholder 3"/>
          <p:cNvSpPr>
            <a:spLocks noGrp="1"/>
          </p:cNvSpPr>
          <p:nvPr>
            <p:ph type="sldNum" sz="quarter" idx="5"/>
          </p:nvPr>
        </p:nvSpPr>
        <p:spPr/>
        <p:txBody>
          <a:bodyPr/>
          <a:lstStyle/>
          <a:p>
            <a:pPr>
              <a:defRPr/>
            </a:pPr>
            <a:fld id="{655C4CBA-E527-43BD-A5E0-7BD98FCC7B4B}" type="slidenum">
              <a:rPr lang="en-US" smtClean="0"/>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300" b="1" dirty="0" smtClean="0"/>
              <a:t>6.2.4 Advisory Public Review (APR)</a:t>
            </a:r>
            <a:endParaRPr lang="en-US" sz="1300" dirty="0" smtClean="0"/>
          </a:p>
          <a:p>
            <a:r>
              <a:rPr lang="en-US" sz="1300" dirty="0" smtClean="0"/>
              <a:t>A PC may recommend to the SPLS Liaison and SPLS Chair that a draft SCD, or portion thereof, be subjected to an APR if the PC believes that the draft contains new, unusual or potentially controversial elements that the PC believes would benefit from increased public scrutiny prior to finalizing the draft for publication public review. Any comments received as a result of an APR are deemed to be "supportive" and do not need to be "resolved" as described in </a:t>
            </a:r>
            <a:r>
              <a:rPr lang="en-US" sz="1300" u="sng" dirty="0" smtClean="0">
                <a:hlinkClick r:id="" action="ppaction://hlinkfile"/>
              </a:rPr>
              <a:t>Clause 7</a:t>
            </a:r>
            <a:r>
              <a:rPr lang="en-US" sz="1300" dirty="0" smtClean="0"/>
              <a:t>. Apart from acknowledging receipt of each comment, communication with the commenters is optional but may be undertaken to clarify a comment's intent or to invite further participation in the standard development process. The underlying concept of the APR is to gain increased public participation early in the development process and thus to deal with, and potentially resolve, controversy before publication approval is sought.</a:t>
            </a:r>
            <a:endParaRPr lang="en-US" sz="1300" dirty="0" smtClean="0"/>
          </a:p>
          <a:p>
            <a:endParaRPr lang="en-US" dirty="0"/>
          </a:p>
        </p:txBody>
      </p:sp>
      <p:sp>
        <p:nvSpPr>
          <p:cNvPr id="4" name="Slide Number Placeholder 3"/>
          <p:cNvSpPr>
            <a:spLocks noGrp="1"/>
          </p:cNvSpPr>
          <p:nvPr>
            <p:ph type="sldNum" sz="quarter" idx="10"/>
          </p:nvPr>
        </p:nvSpPr>
        <p:spPr/>
        <p:txBody>
          <a:bodyPr/>
          <a:lstStyle/>
          <a:p>
            <a:fld id="{9E0E327F-562F-4966-A255-C7278197FECD}" type="slidenum">
              <a:rPr lang="en-US" smtClean="0"/>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300" b="1" dirty="0" smtClean="0"/>
              <a:t>What satisfies a “disposition” (what the action was) and the reasons therefore? </a:t>
            </a:r>
            <a:endParaRPr lang="en-US" sz="1300" dirty="0" smtClean="0"/>
          </a:p>
          <a:p>
            <a:r>
              <a:rPr lang="en-US" sz="1300" dirty="0" smtClean="0"/>
              <a:t>The point of this requirement is that the written record must document that the consensus body considered an objection, they decided to accept it, reject it, or do something different, and explain WHY they took that action. The most important and difficult thing is to document the “why” by relying on consensus. Many times, a written response includes a reason that is basically the same as the disposition. Restating the disposition twice does not provide a reason. </a:t>
            </a:r>
            <a:endParaRPr lang="en-US" sz="1300" dirty="0" smtClean="0"/>
          </a:p>
          <a:p>
            <a:endParaRPr lang="en-US" dirty="0"/>
          </a:p>
        </p:txBody>
      </p:sp>
      <p:sp>
        <p:nvSpPr>
          <p:cNvPr id="4" name="Slide Number Placeholder 3"/>
          <p:cNvSpPr>
            <a:spLocks noGrp="1"/>
          </p:cNvSpPr>
          <p:nvPr>
            <p:ph type="sldNum" sz="quarter" idx="10"/>
          </p:nvPr>
        </p:nvSpPr>
        <p:spPr/>
        <p:txBody>
          <a:bodyPr/>
          <a:lstStyle/>
          <a:p>
            <a:fld id="{A94FAFA0-663C-41F4-A069-077A4705D31A}" type="slidenum">
              <a:rPr lang="en-US" smtClean="0"/>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txBox="1">
            <a:spLocks noGrp="1" noChangeArrowheads="1"/>
          </p:cNvSpPr>
          <p:nvPr/>
        </p:nvSpPr>
        <p:spPr bwMode="auto">
          <a:xfrm>
            <a:off x="4144618" y="9120813"/>
            <a:ext cx="3170582" cy="480388"/>
          </a:xfrm>
          <a:prstGeom prst="rect">
            <a:avLst/>
          </a:prstGeom>
          <a:noFill/>
          <a:ln w="9525">
            <a:noFill/>
            <a:miter lim="800000"/>
          </a:ln>
        </p:spPr>
        <p:txBody>
          <a:bodyPr lIns="94854" tIns="47427" rIns="94854" bIns="47427" anchor="b"/>
          <a:lstStyle/>
          <a:p>
            <a:pPr algn="r"/>
            <a:fld id="{E5A0A955-3ED2-43AF-98B9-4BFF44E3B5A0}" type="slidenum">
              <a:rPr lang="en-US" sz="1300">
                <a:latin typeface="Times New Roman" panose="02020603050405020304" pitchFamily="18" charset="0"/>
              </a:rPr>
            </a:fld>
            <a:endParaRPr lang="en-US" sz="1300" dirty="0">
              <a:latin typeface="Times New Roman" panose="02020603050405020304" pitchFamily="18" charset="0"/>
            </a:endParaRPr>
          </a:p>
        </p:txBody>
      </p:sp>
      <p:sp>
        <p:nvSpPr>
          <p:cNvPr id="89091" name="Rectangle 2"/>
          <p:cNvSpPr>
            <a:spLocks noGrp="1" noRot="1" noChangeAspect="1" noChangeArrowheads="1" noTextEdit="1"/>
          </p:cNvSpPr>
          <p:nvPr>
            <p:ph type="sldImg"/>
          </p:nvPr>
        </p:nvSpPr>
        <p:spPr/>
      </p:sp>
      <p:sp>
        <p:nvSpPr>
          <p:cNvPr id="89092" name="Rectangle 3"/>
          <p:cNvSpPr>
            <a:spLocks noGrp="1" noChangeArrowheads="1"/>
          </p:cNvSpPr>
          <p:nvPr>
            <p:ph type="body" idx="1"/>
          </p:nvPr>
        </p:nvSpPr>
        <p:spPr>
          <a:noFill/>
        </p:spPr>
        <p:txBody>
          <a:bodyPr/>
          <a:lstStyle/>
          <a:p>
            <a:r>
              <a:rPr lang="en-US" sz="1300" dirty="0" smtClean="0"/>
              <a:t> </a:t>
            </a:r>
            <a:endParaRPr lang="en-US" sz="1300" b="1" dirty="0" smtClean="0"/>
          </a:p>
          <a:p>
            <a:r>
              <a:rPr lang="en-US" sz="1300" dirty="0" smtClean="0"/>
              <a:t>If the draft is not approved by SPLS for public review, it will be returned to the PC with a statement of action required.</a:t>
            </a:r>
            <a:endParaRPr lang="en-US" sz="1300" b="1" dirty="0" smtClean="0"/>
          </a:p>
          <a:p>
            <a:endParaRPr lang="en-US" dirty="0"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p:txBody>
          <a:bodyPr/>
          <a:lstStyle/>
          <a:p>
            <a:pPr>
              <a:defRPr/>
            </a:pPr>
            <a:fld id="{FC30ED3F-E691-411B-81FC-A540A15D8B41}" type="slidenum">
              <a:rPr lang="en-US" smtClean="0"/>
            </a:fld>
            <a:endParaRPr lang="en-US" dirty="0" smtClean="0"/>
          </a:p>
        </p:txBody>
      </p:sp>
      <p:sp>
        <p:nvSpPr>
          <p:cNvPr id="93187" name="Rectangle 2"/>
          <p:cNvSpPr>
            <a:spLocks noGrp="1" noRot="1" noChangeAspect="1" noChangeArrowheads="1" noTextEdit="1"/>
          </p:cNvSpPr>
          <p:nvPr>
            <p:ph type="sldImg"/>
          </p:nvPr>
        </p:nvSpPr>
        <p:spPr>
          <a:solidFill>
            <a:srgbClr val="FFFFFF"/>
          </a:solidFill>
        </p:spPr>
      </p:sp>
      <p:sp>
        <p:nvSpPr>
          <p:cNvPr id="93188" name="Rectangle 3"/>
          <p:cNvSpPr>
            <a:spLocks noGrp="1" noChangeArrowheads="1"/>
          </p:cNvSpPr>
          <p:nvPr>
            <p:ph type="body" idx="1"/>
          </p:nvPr>
        </p:nvSpPr>
        <p:spPr>
          <a:solidFill>
            <a:srgbClr val="FFFFFF"/>
          </a:solidFill>
          <a:ln>
            <a:solidFill>
              <a:srgbClr val="000000"/>
            </a:solidFill>
          </a:ln>
        </p:spPr>
        <p:txBody>
          <a:bodyPr/>
          <a:lstStyle/>
          <a:p>
            <a:endParaRPr lang="en-US" dirty="0"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94FAFA0-663C-41F4-A069-077A4705D31A}" type="slidenum">
              <a:rPr lang="en-US" smtClean="0"/>
            </a:fld>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737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endParaRPr lang="en-US" altLang="en-US" smtClean="0"/>
          </a:p>
        </p:txBody>
      </p:sp>
      <p:sp>
        <p:nvSpPr>
          <p:cNvPr id="4" name="Footer Placeholder 3"/>
          <p:cNvSpPr>
            <a:spLocks noGrp="1"/>
          </p:cNvSpPr>
          <p:nvPr>
            <p:ph type="ftr" sz="quarter" idx="4"/>
          </p:nvPr>
        </p:nvSpPr>
        <p:spPr/>
        <p:txBody>
          <a:bodyPr/>
          <a:lstStyle/>
          <a:p>
            <a:pPr>
              <a:defRPr/>
            </a:pPr>
            <a:r>
              <a:rPr lang="en-US" smtClean="0"/>
              <a:t>Hall Consultants, LLC</a:t>
            </a:r>
            <a:endParaRPr lang="en-US"/>
          </a:p>
        </p:txBody>
      </p:sp>
      <p:sp>
        <p:nvSpPr>
          <p:cNvPr id="5" name="Slide Number Placeholder 4"/>
          <p:cNvSpPr>
            <a:spLocks noGrp="1"/>
          </p:cNvSpPr>
          <p:nvPr>
            <p:ph type="sldNum" sz="quarter" idx="5"/>
          </p:nvPr>
        </p:nvSpPr>
        <p:spPr/>
        <p:txBody>
          <a:bodyPr/>
          <a:lstStyle/>
          <a:p>
            <a:pPr>
              <a:defRPr/>
            </a:pPr>
            <a:fld id="{2B806DDC-847C-4EA7-B190-612635DE53B6}" type="slidenum">
              <a:rPr lang="en-US" smtClean="0"/>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747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endParaRPr lang="en-US" altLang="en-US" smtClean="0"/>
          </a:p>
          <a:p>
            <a:endParaRPr lang="en-US" altLang="en-US" smtClean="0"/>
          </a:p>
        </p:txBody>
      </p:sp>
      <p:sp>
        <p:nvSpPr>
          <p:cNvPr id="4" name="Footer Placeholder 3"/>
          <p:cNvSpPr>
            <a:spLocks noGrp="1"/>
          </p:cNvSpPr>
          <p:nvPr>
            <p:ph type="ftr" sz="quarter" idx="4"/>
          </p:nvPr>
        </p:nvSpPr>
        <p:spPr/>
        <p:txBody>
          <a:bodyPr/>
          <a:lstStyle/>
          <a:p>
            <a:pPr>
              <a:defRPr/>
            </a:pPr>
            <a:r>
              <a:rPr lang="en-US" smtClean="0"/>
              <a:t>Hall Consultants, LLC</a:t>
            </a:r>
            <a:endParaRPr lang="en-US"/>
          </a:p>
        </p:txBody>
      </p:sp>
      <p:sp>
        <p:nvSpPr>
          <p:cNvPr id="5" name="Slide Number Placeholder 4"/>
          <p:cNvSpPr>
            <a:spLocks noGrp="1"/>
          </p:cNvSpPr>
          <p:nvPr>
            <p:ph type="sldNum" sz="quarter" idx="5"/>
          </p:nvPr>
        </p:nvSpPr>
        <p:spPr/>
        <p:txBody>
          <a:bodyPr/>
          <a:lstStyle/>
          <a:p>
            <a:pPr>
              <a:defRPr/>
            </a:pPr>
            <a:fld id="{BE8FD595-4288-49A9-A19F-1D3549D01B03}" type="slidenum">
              <a:rPr lang="en-US" smtClean="0"/>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Rot="1" noChangeAspect="1" noChangeArrowheads="1" noTextEdit="1"/>
          </p:cNvSpPr>
          <p:nvPr>
            <p:ph type="sldImg"/>
          </p:nvPr>
        </p:nvSpPr>
        <p:spPr/>
      </p:sp>
      <p:sp>
        <p:nvSpPr>
          <p:cNvPr id="70659" name="Rectangle 3"/>
          <p:cNvSpPr>
            <a:spLocks noGrp="1" noChangeArrowheads="1"/>
          </p:cNvSpPr>
          <p:nvPr>
            <p:ph type="body" idx="1"/>
          </p:nvPr>
        </p:nvSpPr>
        <p:spPr>
          <a:noFill/>
        </p:spPr>
        <p:txBody>
          <a:bodyPr/>
          <a:lstStyle/>
          <a:p>
            <a:endParaRPr lang="en-US" dirty="0"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A6DA12AD-A426-49E1-86BF-F105DDF661ED}" type="slidenum">
              <a:rPr lang="en-US" smtClean="0"/>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Rot="1" noChangeAspect="1" noChangeArrowheads="1" noTextEdit="1"/>
          </p:cNvSpPr>
          <p:nvPr>
            <p:ph type="sldImg"/>
          </p:nvPr>
        </p:nvSpPr>
        <p:spPr/>
      </p:sp>
      <p:sp>
        <p:nvSpPr>
          <p:cNvPr id="101379" name="Rectangle 3"/>
          <p:cNvSpPr>
            <a:spLocks noGrp="1" noChangeArrowheads="1"/>
          </p:cNvSpPr>
          <p:nvPr>
            <p:ph type="body" idx="1"/>
          </p:nvPr>
        </p:nvSpPr>
        <p:spPr>
          <a:noFill/>
        </p:spPr>
        <p:txBody>
          <a:bodyPr/>
          <a:lstStyle/>
          <a:p>
            <a:endParaRPr 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p:txBody>
          <a:bodyPr/>
          <a:lstStyle/>
          <a:p>
            <a:pPr>
              <a:defRPr/>
            </a:pPr>
            <a:fld id="{3D332A7C-00E0-49AD-8891-6A45EC71F358}" type="slidenum">
              <a:rPr lang="en-US" smtClean="0"/>
            </a:fld>
            <a:endParaRPr lang="en-US" dirty="0" smtClean="0"/>
          </a:p>
        </p:txBody>
      </p:sp>
      <p:sp>
        <p:nvSpPr>
          <p:cNvPr id="79875" name="Rectangle 2"/>
          <p:cNvSpPr>
            <a:spLocks noGrp="1" noRot="1" noChangeAspect="1" noChangeArrowheads="1" noTextEdit="1"/>
          </p:cNvSpPr>
          <p:nvPr>
            <p:ph type="sldImg"/>
          </p:nvPr>
        </p:nvSpPr>
        <p:spPr/>
      </p:sp>
      <p:sp>
        <p:nvSpPr>
          <p:cNvPr id="79876" name="Rectangle 3"/>
          <p:cNvSpPr>
            <a:spLocks noGrp="1" noChangeArrowheads="1"/>
          </p:cNvSpPr>
          <p:nvPr>
            <p:ph type="body" idx="1"/>
          </p:nvPr>
        </p:nvSpPr>
        <p:spPr>
          <a:noFill/>
        </p:spPr>
        <p:txBody>
          <a:bodyPr/>
          <a:lstStyle/>
          <a:p>
            <a:endParaRPr lang="en-US"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Rot="1" noChangeAspect="1" noChangeArrowheads="1" noTextEdit="1"/>
          </p:cNvSpPr>
          <p:nvPr>
            <p:ph type="sldImg"/>
          </p:nvPr>
        </p:nvSpPr>
        <p:spPr/>
      </p:sp>
      <p:sp>
        <p:nvSpPr>
          <p:cNvPr id="80899" name="Rectangle 3"/>
          <p:cNvSpPr>
            <a:spLocks noGrp="1" noChangeArrowheads="1"/>
          </p:cNvSpPr>
          <p:nvPr>
            <p:ph type="body" idx="1"/>
          </p:nvPr>
        </p:nvSpPr>
        <p:spPr>
          <a:noFill/>
        </p:spPr>
        <p:txBody>
          <a:bodyPr/>
          <a:lstStyle/>
          <a:p>
            <a:endParaRPr 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p:txBody>
          <a:bodyPr/>
          <a:lstStyle/>
          <a:p>
            <a:pPr>
              <a:defRPr/>
            </a:pPr>
            <a:fld id="{399E85E5-D640-4AF0-A07F-BB81B403983C}" type="slidenum">
              <a:rPr lang="en-US" smtClean="0"/>
            </a:fld>
            <a:endParaRPr lang="en-US" dirty="0" smtClean="0"/>
          </a:p>
        </p:txBody>
      </p:sp>
      <p:sp>
        <p:nvSpPr>
          <p:cNvPr id="82947" name="Rectangle 2"/>
          <p:cNvSpPr>
            <a:spLocks noGrp="1" noRot="1" noChangeAspect="1" noChangeArrowheads="1" noTextEdit="1"/>
          </p:cNvSpPr>
          <p:nvPr>
            <p:ph type="sldImg"/>
          </p:nvPr>
        </p:nvSpPr>
        <p:spPr/>
      </p:sp>
      <p:sp>
        <p:nvSpPr>
          <p:cNvPr id="82948" name="Rectangle 3"/>
          <p:cNvSpPr>
            <a:spLocks noGrp="1" noChangeArrowheads="1"/>
          </p:cNvSpPr>
          <p:nvPr>
            <p:ph type="body" idx="1"/>
          </p:nvPr>
        </p:nvSpPr>
        <p:spPr>
          <a:noFill/>
        </p:spPr>
        <p:txBody>
          <a:bodyPr/>
          <a:lstStyle/>
          <a:p>
            <a:endParaRPr lang="en-US"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p:txBody>
          <a:bodyPr/>
          <a:lstStyle/>
          <a:p>
            <a:pPr>
              <a:defRPr/>
            </a:pPr>
            <a:fld id="{70380D47-8173-46E4-B671-AA29B7ED411A}" type="slidenum">
              <a:rPr lang="en-US" smtClean="0"/>
            </a:fld>
            <a:endParaRPr lang="en-US" dirty="0" smtClean="0"/>
          </a:p>
        </p:txBody>
      </p:sp>
      <p:sp>
        <p:nvSpPr>
          <p:cNvPr id="83971" name="Rectangle 2"/>
          <p:cNvSpPr>
            <a:spLocks noGrp="1" noRot="1" noChangeAspect="1" noChangeArrowheads="1" noTextEdit="1"/>
          </p:cNvSpPr>
          <p:nvPr>
            <p:ph type="sldImg"/>
          </p:nvPr>
        </p:nvSpPr>
        <p:spPr/>
      </p:sp>
      <p:sp>
        <p:nvSpPr>
          <p:cNvPr id="83972" name="Rectangle 3"/>
          <p:cNvSpPr>
            <a:spLocks noGrp="1" noChangeArrowheads="1"/>
          </p:cNvSpPr>
          <p:nvPr>
            <p:ph type="body" idx="1"/>
          </p:nvPr>
        </p:nvSpPr>
        <p:spPr>
          <a:noFill/>
        </p:spPr>
        <p:txBody>
          <a:bodyPr/>
          <a:lstStyle/>
          <a:p>
            <a:endParaRPr lang="en-US"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Rot="1" noChangeAspect="1" noChangeArrowheads="1" noTextEdit="1"/>
          </p:cNvSpPr>
          <p:nvPr>
            <p:ph type="sldImg"/>
          </p:nvPr>
        </p:nvSpPr>
        <p:spPr/>
      </p:sp>
      <p:sp>
        <p:nvSpPr>
          <p:cNvPr id="95235" name="Rectangle 3"/>
          <p:cNvSpPr>
            <a:spLocks noGrp="1" noChangeArrowheads="1"/>
          </p:cNvSpPr>
          <p:nvPr>
            <p:ph type="body" idx="1"/>
          </p:nvPr>
        </p:nvSpPr>
        <p:spPr>
          <a:noFill/>
        </p:spPr>
        <p:txBody>
          <a:bodyPr/>
          <a:lstStyle/>
          <a:p>
            <a:endParaRPr lang="en-US"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p:sp>
      <p:sp>
        <p:nvSpPr>
          <p:cNvPr id="72707" name="Notes Placeholder 2"/>
          <p:cNvSpPr>
            <a:spLocks noGrp="1"/>
          </p:cNvSpPr>
          <p:nvPr>
            <p:ph type="body" idx="1"/>
          </p:nvPr>
        </p:nvSpPr>
        <p:spPr>
          <a:noFill/>
        </p:spPr>
        <p:txBody>
          <a:bodyPr/>
          <a:lstStyle/>
          <a:p>
            <a:endParaRPr lang="en-US" dirty="0" smtClean="0"/>
          </a:p>
        </p:txBody>
      </p:sp>
      <p:sp>
        <p:nvSpPr>
          <p:cNvPr id="4" name="Slide Number Placeholder 3"/>
          <p:cNvSpPr>
            <a:spLocks noGrp="1"/>
          </p:cNvSpPr>
          <p:nvPr>
            <p:ph type="sldNum" sz="quarter" idx="5"/>
          </p:nvPr>
        </p:nvSpPr>
        <p:spPr/>
        <p:txBody>
          <a:bodyPr/>
          <a:lstStyle/>
          <a:p>
            <a:pPr>
              <a:defRPr/>
            </a:pPr>
            <a:fld id="{B81DB6E8-1EC3-4BC4-8E4E-9F000EE363EB}" type="slidenum">
              <a:rPr lang="en-US" smtClean="0"/>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8077200" y="18288"/>
            <a:ext cx="1066800" cy="329184"/>
          </a:xfrm>
        </p:spPr>
        <p:txBody>
          <a:bodyPr/>
          <a:lstStyle>
            <a:lvl1pPr algn="r">
              <a:defRPr/>
            </a:lvl1pPr>
          </a:lstStyle>
          <a:p>
            <a:fld id="{1308ED37-1D6D-40F9-BFD6-E1A1D570930A}" type="slidenum">
              <a:rPr lang="en-US" smtClean="0"/>
            </a:fld>
            <a:endParaRPr lang="en-US" dirty="0"/>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31FC9F0B-C847-4CE4-AF24-259B11DC8B57}" type="datetime1">
              <a:rPr lang="en-US" smtClean="0"/>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308ED37-1D6D-40F9-BFD6-E1A1D570930A}" type="slidenum">
              <a:rPr lang="en-US" smtClean="0"/>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
        <p:nvSpPr>
          <p:cNvPr id="4" name="Date Placeholder 3"/>
          <p:cNvSpPr>
            <a:spLocks noGrp="1"/>
          </p:cNvSpPr>
          <p:nvPr>
            <p:ph type="dt" sz="half" idx="10"/>
          </p:nvPr>
        </p:nvSpPr>
        <p:spPr/>
        <p:txBody>
          <a:bodyPr/>
          <a:lstStyle/>
          <a:p>
            <a:fld id="{43F78A07-2D9B-4D92-B9D7-92DF3E21314E}" type="datetime1">
              <a:rPr lang="en-US" smtClean="0"/>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308ED37-1D6D-40F9-BFD6-E1A1D570930A}" type="slidenum">
              <a:rPr lang="en-US" smtClean="0"/>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a:defRPr sz="3200"/>
            </a:lvl1pPr>
            <a:lvl2pPr>
              <a:defRPr sz="2800"/>
            </a:lvl2pPr>
          </a:lstStyle>
          <a:p>
            <a:pPr lvl="0"/>
            <a:r>
              <a:rPr lang="en-US" dirty="0" smtClean="0"/>
              <a:t>Click to edit Master text styles</a:t>
            </a:r>
            <a:endParaRPr lang="en-US" dirty="0" smtClean="0"/>
          </a:p>
          <a:p>
            <a:pPr lvl="1"/>
            <a:r>
              <a:rPr lang="en-US" dirty="0" smtClean="0"/>
              <a:t>Second level</a:t>
            </a:r>
            <a:endParaRPr lang="en-US" dirty="0" smtClean="0"/>
          </a:p>
          <a:p>
            <a:pPr lvl="2"/>
            <a:r>
              <a:rPr lang="en-US" dirty="0" smtClean="0"/>
              <a:t>Third level</a:t>
            </a:r>
            <a:endParaRPr lang="en-US" dirty="0" smtClean="0"/>
          </a:p>
          <a:p>
            <a:pPr lvl="3"/>
            <a:r>
              <a:rPr lang="en-US" dirty="0" smtClean="0"/>
              <a:t>Fourth level</a:t>
            </a:r>
            <a:endParaRPr lang="en-US" dirty="0" smtClean="0"/>
          </a:p>
          <a:p>
            <a:pPr lvl="4"/>
            <a:r>
              <a:rPr lang="en-US" dirty="0" smtClean="0"/>
              <a:t>Fifth level</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8077200" y="18288"/>
            <a:ext cx="1066800" cy="329184"/>
          </a:xfrm>
        </p:spPr>
        <p:txBody>
          <a:bodyPr/>
          <a:lstStyle>
            <a:lvl1pPr algn="r">
              <a:defRPr/>
            </a:lvl1pPr>
          </a:lstStyle>
          <a:p>
            <a:fld id="{1308ED37-1D6D-40F9-BFD6-E1A1D570930A}" type="slidenum">
              <a:rPr lang="en-US" smtClean="0"/>
            </a:fld>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lstStyle/>
          <a:p>
            <a:fld id="{9136D9AF-C74C-4078-8E36-FBC6113FD55F}" type="datetime1">
              <a:rPr lang="en-US" smtClean="0"/>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308ED37-1D6D-40F9-BFD6-E1A1D570930A}" type="slidenum">
              <a:rPr lang="en-US" smtClean="0"/>
            </a:fld>
            <a:endParaRPr lang="en-US" dirty="0"/>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
        <p:nvSpPr>
          <p:cNvPr id="5" name="Date Placeholder 4"/>
          <p:cNvSpPr>
            <a:spLocks noGrp="1"/>
          </p:cNvSpPr>
          <p:nvPr>
            <p:ph type="dt" sz="half" idx="10"/>
          </p:nvPr>
        </p:nvSpPr>
        <p:spPr/>
        <p:txBody>
          <a:bodyPr/>
          <a:lstStyle/>
          <a:p>
            <a:fld id="{3C345F40-865D-4F05-9304-F759BC36F631}" type="datetime1">
              <a:rPr lang="en-US" smtClean="0"/>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308ED37-1D6D-40F9-BFD6-E1A1D570930A}" type="slidenum">
              <a:rPr lang="en-US" smtClean="0"/>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
        <p:nvSpPr>
          <p:cNvPr id="7" name="Date Placeholder 6"/>
          <p:cNvSpPr>
            <a:spLocks noGrp="1"/>
          </p:cNvSpPr>
          <p:nvPr>
            <p:ph type="dt" sz="half" idx="10"/>
          </p:nvPr>
        </p:nvSpPr>
        <p:spPr/>
        <p:txBody>
          <a:bodyPr/>
          <a:lstStyle/>
          <a:p>
            <a:fld id="{21810DCB-5A36-430A-9B8B-F35B743237FB}" type="datetime1">
              <a:rPr lang="en-US" smtClean="0"/>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1308ED37-1D6D-40F9-BFD6-E1A1D570930A}" type="slidenum">
              <a:rPr lang="en-US" smtClean="0"/>
            </a:fld>
            <a:endParaRPr lang="en-US" dirty="0"/>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5BB3DE2-BAEE-42BC-927F-A8E37EDF8EB8}" type="datetime1">
              <a:rPr lang="en-US" smtClean="0"/>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1308ED37-1D6D-40F9-BFD6-E1A1D570930A}" type="slidenum">
              <a:rPr lang="en-US" smtClean="0"/>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E343948-CE42-481D-92AB-A2F9F5586151}" type="datetime1">
              <a:rPr lang="en-US" smtClean="0"/>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a:xfrm>
            <a:off x="8077200" y="6528816"/>
            <a:ext cx="1066800" cy="329184"/>
          </a:xfrm>
        </p:spPr>
        <p:txBody>
          <a:bodyPr/>
          <a:lstStyle/>
          <a:p>
            <a:fld id="{1308ED37-1D6D-40F9-BFD6-E1A1D570930A}" type="slidenum">
              <a:rPr lang="en-US" smtClean="0"/>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237D233C-F90D-4471-9035-1281AB5710DF}" type="datetime1">
              <a:rPr lang="en-US" smtClean="0"/>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308ED37-1D6D-40F9-BFD6-E1A1D570930A}" type="slidenum">
              <a:rPr lang="en-US" smtClean="0"/>
            </a:fld>
            <a:endParaRPr lang="en-US" dirty="0"/>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38EC1953-0C69-4746-96E2-7F878B98D501}" type="datetime1">
              <a:rPr lang="en-US" smtClean="0"/>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308ED37-1D6D-40F9-BFD6-E1A1D570930A}" type="slidenum">
              <a:rPr lang="en-US" smtClean="0"/>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4C12ECD9-A8FF-46E9-A5B2-7EE7317CCF89}" type="datetime1">
              <a:rPr lang="en-US" smtClean="0"/>
            </a:fld>
            <a:endParaRPr lang="en-US" dirty="0"/>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en-US" dirty="0"/>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1308ED37-1D6D-40F9-BFD6-E1A1D570930A}" type="slidenum">
              <a:rPr lang="en-US" smtClean="0"/>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anose="020B0604020202020204"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anose="020B0604020202020204"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anose="020B0604020202020204"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anose="020B0604020202020204"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anose="020B0604020202020204"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anose="020B0604020202020204"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anose="020B0604020202020204"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anose="020B0604020202020204"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anose="020B0604020202020204"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image" Target="../media/image2.wmf"/></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image" Target="../media/image3.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image" Target="../media/image4.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image" Target="../media/image5.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hyperlink" Target="https://filezilla-project.org/download.php?type=client" TargetMode="External"/><Relationship Id="rId1" Type="http://schemas.openxmlformats.org/officeDocument/2006/relationships/hyperlink" Target="ftp://ftp.ashrae.org/"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image" Target="../media/image6.jpeg"/></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image" Target="../media/image7.jpeg"/></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5" Type="http://schemas.openxmlformats.org/officeDocument/2006/relationships/notesSlide" Target="../notesSlides/notesSlide15.xml"/><Relationship Id="rId4" Type="http://schemas.openxmlformats.org/officeDocument/2006/relationships/vmlDrawing" Target="../drawings/vmlDrawing1.vml"/><Relationship Id="rId3" Type="http://schemas.openxmlformats.org/officeDocument/2006/relationships/slideLayout" Target="../slideLayouts/slideLayout2.xml"/><Relationship Id="rId2" Type="http://schemas.openxmlformats.org/officeDocument/2006/relationships/image" Target="../media/image8.emf"/><Relationship Id="rId1" Type="http://schemas.openxmlformats.org/officeDocument/2006/relationships/oleObject" Target="../embeddings/oleObject1.bin"/></Relationships>
</file>

<file path=ppt/slides/_rels/slide45.xml.rels><?xml version="1.0" encoding="UTF-8" standalone="yes"?>
<Relationships xmlns="http://schemas.openxmlformats.org/package/2006/relationships"><Relationship Id="rId5" Type="http://schemas.openxmlformats.org/officeDocument/2006/relationships/notesSlide" Target="../notesSlides/notesSlide16.xml"/><Relationship Id="rId4" Type="http://schemas.openxmlformats.org/officeDocument/2006/relationships/vmlDrawing" Target="../drawings/vmlDrawing2.vml"/><Relationship Id="rId3" Type="http://schemas.openxmlformats.org/officeDocument/2006/relationships/slideLayout" Target="../slideLayouts/slideLayout7.xml"/><Relationship Id="rId2" Type="http://schemas.openxmlformats.org/officeDocument/2006/relationships/image" Target="../media/image9.emf"/><Relationship Id="rId1" Type="http://schemas.openxmlformats.org/officeDocument/2006/relationships/oleObject" Target="../embeddings/oleObject2.bin"/></Relationships>
</file>

<file path=ppt/slides/_rels/slide46.xml.rels><?xml version="1.0" encoding="UTF-8" standalone="yes"?>
<Relationships xmlns="http://schemas.openxmlformats.org/package/2006/relationships"><Relationship Id="rId5" Type="http://schemas.openxmlformats.org/officeDocument/2006/relationships/notesSlide" Target="../notesSlides/notesSlide17.xml"/><Relationship Id="rId4" Type="http://schemas.openxmlformats.org/officeDocument/2006/relationships/vmlDrawing" Target="../drawings/vmlDrawing3.vml"/><Relationship Id="rId3" Type="http://schemas.openxmlformats.org/officeDocument/2006/relationships/slideLayout" Target="../slideLayouts/slideLayout7.xml"/><Relationship Id="rId2" Type="http://schemas.openxmlformats.org/officeDocument/2006/relationships/image" Target="../media/image10.emf"/><Relationship Id="rId1" Type="http://schemas.openxmlformats.org/officeDocument/2006/relationships/oleObject" Target="../embeddings/oleObject3.bin"/></Relationships>
</file>

<file path=ppt/slides/_rels/slide47.xml.rels><?xml version="1.0" encoding="UTF-8" standalone="yes"?>
<Relationships xmlns="http://schemas.openxmlformats.org/package/2006/relationships"><Relationship Id="rId5" Type="http://schemas.openxmlformats.org/officeDocument/2006/relationships/notesSlide" Target="../notesSlides/notesSlide18.xml"/><Relationship Id="rId4" Type="http://schemas.openxmlformats.org/officeDocument/2006/relationships/vmlDrawing" Target="../drawings/vmlDrawing4.vml"/><Relationship Id="rId3" Type="http://schemas.openxmlformats.org/officeDocument/2006/relationships/slideLayout" Target="../slideLayouts/slideLayout7.xml"/><Relationship Id="rId2" Type="http://schemas.openxmlformats.org/officeDocument/2006/relationships/image" Target="../media/image11.png"/><Relationship Id="rId1" Type="http://schemas.openxmlformats.org/officeDocument/2006/relationships/oleObject" Target="../embeddings/oleObject4.bin"/></Relationships>
</file>

<file path=ppt/slides/_rels/slide48.xml.rels><?xml version="1.0" encoding="UTF-8" standalone="yes"?>
<Relationships xmlns="http://schemas.openxmlformats.org/package/2006/relationships"><Relationship Id="rId5" Type="http://schemas.openxmlformats.org/officeDocument/2006/relationships/notesSlide" Target="../notesSlides/notesSlide19.xml"/><Relationship Id="rId4" Type="http://schemas.openxmlformats.org/officeDocument/2006/relationships/vmlDrawing" Target="../drawings/vmlDrawing5.vml"/><Relationship Id="rId3" Type="http://schemas.openxmlformats.org/officeDocument/2006/relationships/slideLayout" Target="../slideLayouts/slideLayout7.xml"/><Relationship Id="rId2" Type="http://schemas.openxmlformats.org/officeDocument/2006/relationships/image" Target="../media/image12.emf"/><Relationship Id="rId1" Type="http://schemas.openxmlformats.org/officeDocument/2006/relationships/oleObject" Target="../embeddings/Document1.doc"/></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5" Type="http://schemas.openxmlformats.org/officeDocument/2006/relationships/notesSlide" Target="../notesSlides/notesSlide21.xml"/><Relationship Id="rId4" Type="http://schemas.openxmlformats.org/officeDocument/2006/relationships/vmlDrawing" Target="../drawings/vmlDrawing6.vml"/><Relationship Id="rId3" Type="http://schemas.openxmlformats.org/officeDocument/2006/relationships/slideLayout" Target="../slideLayouts/slideLayout6.xml"/><Relationship Id="rId2" Type="http://schemas.openxmlformats.org/officeDocument/2006/relationships/image" Target="../media/image13.emf"/><Relationship Id="rId1" Type="http://schemas.openxmlformats.org/officeDocument/2006/relationships/oleObject" Target="../embeddings/Document2.doc"/></Relationships>
</file>

<file path=ppt/slides/_rels/slide51.xml.rels><?xml version="1.0" encoding="UTF-8" standalone="yes"?>
<Relationships xmlns="http://schemas.openxmlformats.org/package/2006/relationships"><Relationship Id="rId4" Type="http://schemas.openxmlformats.org/officeDocument/2006/relationships/vmlDrawing" Target="../drawings/vmlDrawing7.vml"/><Relationship Id="rId3" Type="http://schemas.openxmlformats.org/officeDocument/2006/relationships/slideLayout" Target="../slideLayouts/slideLayout6.xml"/><Relationship Id="rId2" Type="http://schemas.openxmlformats.org/officeDocument/2006/relationships/image" Target="../media/image14.emf"/><Relationship Id="rId1" Type="http://schemas.openxmlformats.org/officeDocument/2006/relationships/oleObject" Target="../embeddings/Document3.doc"/></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5" Type="http://schemas.openxmlformats.org/officeDocument/2006/relationships/notesSlide" Target="../notesSlides/notesSlide22.xml"/><Relationship Id="rId4" Type="http://schemas.openxmlformats.org/officeDocument/2006/relationships/vmlDrawing" Target="../drawings/vmlDrawing8.vml"/><Relationship Id="rId3" Type="http://schemas.openxmlformats.org/officeDocument/2006/relationships/slideLayout" Target="../slideLayouts/slideLayout7.xml"/><Relationship Id="rId2" Type="http://schemas.openxmlformats.org/officeDocument/2006/relationships/image" Target="../media/image15.emf"/><Relationship Id="rId1" Type="http://schemas.openxmlformats.org/officeDocument/2006/relationships/oleObject" Target="../embeddings/Document4.doc"/></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4" Type="http://schemas.openxmlformats.org/officeDocument/2006/relationships/vmlDrawing" Target="../drawings/vmlDrawing9.vml"/><Relationship Id="rId3" Type="http://schemas.openxmlformats.org/officeDocument/2006/relationships/slideLayout" Target="../slideLayouts/slideLayout7.xml"/><Relationship Id="rId2" Type="http://schemas.openxmlformats.org/officeDocument/2006/relationships/image" Target="../media/image16.emf"/><Relationship Id="rId1" Type="http://schemas.openxmlformats.org/officeDocument/2006/relationships/oleObject" Target="../embeddings/Document5.doc"/></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7.jpe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5" Type="http://schemas.openxmlformats.org/officeDocument/2006/relationships/notesSlide" Target="../notesSlides/notesSlide27.xml"/><Relationship Id="rId4" Type="http://schemas.openxmlformats.org/officeDocument/2006/relationships/slideLayout" Target="../slideLayouts/slideLayout2.xml"/><Relationship Id="rId3" Type="http://schemas.openxmlformats.org/officeDocument/2006/relationships/hyperlink" Target="http://www.ashrae.org/tps" TargetMode="External"/><Relationship Id="rId2" Type="http://schemas.openxmlformats.org/officeDocument/2006/relationships/hyperlink" Target="http://www.ashrae.org/pschairstoolkit" TargetMode="External"/><Relationship Id="rId1" Type="http://schemas.openxmlformats.org/officeDocument/2006/relationships/hyperlink" Target="http://www.ashrae.org/listserves" TargetMode="Externa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6" Type="http://schemas.openxmlformats.org/officeDocument/2006/relationships/notesSlide" Target="../notesSlides/notesSlide28.xml"/><Relationship Id="rId5" Type="http://schemas.openxmlformats.org/officeDocument/2006/relationships/slideLayout" Target="../slideLayouts/slideLayout2.xml"/><Relationship Id="rId4" Type="http://schemas.openxmlformats.org/officeDocument/2006/relationships/hyperlink" Target="mailto:mweber@ashrae.org" TargetMode="External"/><Relationship Id="rId3" Type="http://schemas.openxmlformats.org/officeDocument/2006/relationships/hyperlink" Target="mailto:tmlisle@ashrae.org" TargetMode="External"/><Relationship Id="rId2" Type="http://schemas.openxmlformats.org/officeDocument/2006/relationships/hyperlink" Target="mailto:sleblanc@ashrae.org" TargetMode="External"/><Relationship Id="rId1" Type="http://schemas.openxmlformats.org/officeDocument/2006/relationships/hyperlink" Target="mailto:sreiniche@ashrae.org" TargetMode="External"/></Relationships>
</file>

<file path=ppt/slides/_rels/slide77.xml.rels><?xml version="1.0" encoding="UTF-8" standalone="yes"?>
<Relationships xmlns="http://schemas.openxmlformats.org/package/2006/relationships"><Relationship Id="rId7" Type="http://schemas.openxmlformats.org/officeDocument/2006/relationships/notesSlide" Target="../notesSlides/notesSlide29.xml"/><Relationship Id="rId6" Type="http://schemas.openxmlformats.org/officeDocument/2006/relationships/slideLayout" Target="../slideLayouts/slideLayout2.xml"/><Relationship Id="rId5" Type="http://schemas.openxmlformats.org/officeDocument/2006/relationships/hyperlink" Target="mailto:cmanning@ashrae.org" TargetMode="External"/><Relationship Id="rId4" Type="http://schemas.openxmlformats.org/officeDocument/2006/relationships/hyperlink" Target="mailto:dtucker@ashrae.org" TargetMode="External"/><Relationship Id="rId3" Type="http://schemas.openxmlformats.org/officeDocument/2006/relationships/hyperlink" Target="mailto:bcox@ashrae.org" TargetMode="External"/><Relationship Id="rId2" Type="http://schemas.openxmlformats.org/officeDocument/2006/relationships/hyperlink" Target="mailto:hetheridge@ashrae.org" TargetMode="External"/><Relationship Id="rId1" Type="http://schemas.openxmlformats.org/officeDocument/2006/relationships/hyperlink" Target="mailto:sferguson@ashrae.org" TargetMode="External"/></Relationships>
</file>

<file path=ppt/slides/_rels/slide78.xml.rels><?xml version="1.0" encoding="UTF-8" standalone="yes"?>
<Relationships xmlns="http://schemas.openxmlformats.org/package/2006/relationships"><Relationship Id="rId6" Type="http://schemas.openxmlformats.org/officeDocument/2006/relationships/notesSlide" Target="../notesSlides/notesSlide30.xml"/><Relationship Id="rId5" Type="http://schemas.openxmlformats.org/officeDocument/2006/relationships/slideLayout" Target="../slideLayouts/slideLayout2.xml"/><Relationship Id="rId4" Type="http://schemas.openxmlformats.org/officeDocument/2006/relationships/hyperlink" Target="mailto:mdavidson@ashrae.org" TargetMode="External"/><Relationship Id="rId3" Type="http://schemas.openxmlformats.org/officeDocument/2006/relationships/hyperlink" Target="mailto:kshingles@ashrae.org" TargetMode="External"/><Relationship Id="rId2" Type="http://schemas.openxmlformats.org/officeDocument/2006/relationships/hyperlink" Target="mailto:amcfarlin@ashrae.org" TargetMode="External"/><Relationship Id="rId1" Type="http://schemas.openxmlformats.org/officeDocument/2006/relationships/hyperlink" Target="mailto:bfulks@ashrae.org" TargetMode="Externa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2" name="Rectangle 4"/>
          <p:cNvSpPr>
            <a:spLocks noGrp="1" noChangeArrowheads="1"/>
          </p:cNvSpPr>
          <p:nvPr>
            <p:ph type="ctrTitle"/>
          </p:nvPr>
        </p:nvSpPr>
        <p:spPr/>
        <p:txBody>
          <a:bodyPr/>
          <a:lstStyle/>
          <a:p>
            <a:r>
              <a:rPr lang="en-US" dirty="0" smtClean="0"/>
              <a:t>SPLS TRAINING</a:t>
            </a:r>
            <a:br>
              <a:rPr lang="en-US" dirty="0" smtClean="0"/>
            </a:br>
            <a:r>
              <a:rPr lang="en-US" sz="2400" dirty="0" smtClean="0"/>
              <a:t>aka: </a:t>
            </a:r>
            <a:r>
              <a:rPr lang="en-US" sz="2400" i="1" cap="none" dirty="0" smtClean="0"/>
              <a:t>Everything You Need to Know to be a Great SPLS Liaison…</a:t>
            </a:r>
            <a:endParaRPr lang="en-US" i="1" dirty="0"/>
          </a:p>
        </p:txBody>
      </p:sp>
      <p:sp>
        <p:nvSpPr>
          <p:cNvPr id="9" name="Subtitle 8"/>
          <p:cNvSpPr>
            <a:spLocks noGrp="1"/>
          </p:cNvSpPr>
          <p:nvPr>
            <p:ph type="subTitle" idx="1"/>
          </p:nvPr>
        </p:nvSpPr>
        <p:spPr/>
        <p:txBody>
          <a:bodyPr>
            <a:normAutofit/>
          </a:bodyPr>
          <a:lstStyle/>
          <a:p>
            <a:r>
              <a:rPr lang="en-US" dirty="0" smtClean="0"/>
              <a:t>Presented by:</a:t>
            </a:r>
            <a:endParaRPr lang="en-US" dirty="0" smtClean="0"/>
          </a:p>
          <a:p>
            <a:r>
              <a:rPr lang="en-US" sz="3600" dirty="0" smtClean="0"/>
              <a:t>Roger Hedrick</a:t>
            </a:r>
            <a:endParaRPr lang="en-US" sz="3600" dirty="0"/>
          </a:p>
        </p:txBody>
      </p:sp>
      <p:sp>
        <p:nvSpPr>
          <p:cNvPr id="6" name="Slide Number Placeholder 5"/>
          <p:cNvSpPr>
            <a:spLocks noGrp="1"/>
          </p:cNvSpPr>
          <p:nvPr>
            <p:ph type="sldNum" sz="quarter" idx="12"/>
          </p:nvPr>
        </p:nvSpPr>
        <p:spPr/>
        <p:txBody>
          <a:bodyPr/>
          <a:lstStyle/>
          <a:p>
            <a:fld id="{1308ED37-1D6D-40F9-BFD6-E1A1D570930A}" type="slidenum">
              <a:rPr lang="en-US" smtClean="0"/>
            </a:fld>
            <a:endParaRPr lang="en-US" dirty="0"/>
          </a:p>
        </p:txBody>
      </p:sp>
      <p:sp>
        <p:nvSpPr>
          <p:cNvPr id="2058" name="Rectangle 10"/>
          <p:cNvSpPr>
            <a:spLocks noChangeArrowheads="1"/>
          </p:cNvSpPr>
          <p:nvPr/>
        </p:nvSpPr>
        <p:spPr bwMode="auto">
          <a:xfrm>
            <a:off x="692728" y="4504765"/>
            <a:ext cx="7772977" cy="1143000"/>
          </a:xfrm>
          <a:prstGeom prst="rect">
            <a:avLst/>
          </a:prstGeom>
          <a:noFill/>
          <a:ln w="9525">
            <a:noFill/>
            <a:miter lim="800000"/>
          </a:ln>
          <a:effectLst/>
        </p:spPr>
        <p:txBody>
          <a:bodyPr lIns="91418" tIns="45709" rIns="91418" bIns="45709" anchor="ctr"/>
          <a:lstStyle/>
          <a:p>
            <a:pPr algn="ctr" defTabSz="914400">
              <a:defRPr/>
            </a:pPr>
            <a:endParaRPr lang="en-US" sz="3200" b="1" dirty="0">
              <a:solidFill>
                <a:schemeClr val="tx2"/>
              </a:solidFill>
              <a:effectLst>
                <a:outerShdw blurRad="38100" dist="38100" dir="2700000" algn="tl">
                  <a:srgbClr val="000000"/>
                </a:outerShdw>
              </a:effectLst>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ASHRAE Rules and Procedures</a:t>
            </a:r>
            <a:endParaRPr lang="en-US" dirty="0"/>
          </a:p>
        </p:txBody>
      </p:sp>
      <p:sp>
        <p:nvSpPr>
          <p:cNvPr id="3" name="Content Placeholder 2"/>
          <p:cNvSpPr>
            <a:spLocks noGrp="1"/>
          </p:cNvSpPr>
          <p:nvPr>
            <p:ph idx="1"/>
          </p:nvPr>
        </p:nvSpPr>
        <p:spPr>
          <a:xfrm>
            <a:off x="304800" y="1600200"/>
            <a:ext cx="8229600" cy="4876800"/>
          </a:xfrm>
        </p:spPr>
        <p:txBody>
          <a:bodyPr>
            <a:normAutofit fontScale="92500"/>
          </a:bodyPr>
          <a:lstStyle/>
          <a:p>
            <a:r>
              <a:rPr lang="en-US" dirty="0" smtClean="0"/>
              <a:t>Project Committee Manual of Procedures (</a:t>
            </a:r>
            <a:r>
              <a:rPr lang="en-US" dirty="0" smtClean="0">
                <a:solidFill>
                  <a:srgbClr val="00B050"/>
                </a:solidFill>
              </a:rPr>
              <a:t>PC MOP</a:t>
            </a:r>
            <a:r>
              <a:rPr lang="en-US" dirty="0" smtClean="0"/>
              <a:t>) </a:t>
            </a:r>
            <a:r>
              <a:rPr lang="en-US" dirty="0" smtClean="0">
                <a:solidFill>
                  <a:srgbClr val="00B0F0"/>
                </a:solidFill>
              </a:rPr>
              <a:t>– in transition to the PC Guide to PASA</a:t>
            </a:r>
            <a:r>
              <a:rPr lang="en-US" dirty="0" smtClean="0"/>
              <a:t>:</a:t>
            </a:r>
            <a:endParaRPr lang="en-US" dirty="0" smtClean="0"/>
          </a:p>
          <a:p>
            <a:pPr lvl="1"/>
            <a:r>
              <a:rPr lang="en-US" dirty="0" smtClean="0"/>
              <a:t>Defines the formation, structure, and activities of Project Committees (PCs)</a:t>
            </a:r>
            <a:endParaRPr lang="en-US" dirty="0" smtClean="0"/>
          </a:p>
          <a:p>
            <a:pPr lvl="1"/>
            <a:r>
              <a:rPr lang="en-US" dirty="0" smtClean="0"/>
              <a:t>Establishes criteria and procedures for each step in writing and processing ASHRAE Standards Committee Documents (SCDs)</a:t>
            </a:r>
            <a:endParaRPr lang="en-US" dirty="0" smtClean="0"/>
          </a:p>
          <a:p>
            <a:pPr lvl="1"/>
            <a:r>
              <a:rPr lang="en-US" dirty="0" smtClean="0"/>
              <a:t>Includes oversight procedures intended to ensure that due process is followed and consensus achieved in developing and maintaining SCDs</a:t>
            </a:r>
            <a:endParaRPr lang="en-US" dirty="0" smtClean="0"/>
          </a:p>
        </p:txBody>
      </p:sp>
      <p:sp>
        <p:nvSpPr>
          <p:cNvPr id="24580" name="Slide Number Placeholder 3"/>
          <p:cNvSpPr>
            <a:spLocks noGrp="1"/>
          </p:cNvSpPr>
          <p:nvPr>
            <p:ph type="sldNum" sz="quarter" idx="12"/>
          </p:nvPr>
        </p:nvSpPr>
        <p:spPr/>
        <p:txBody>
          <a:bodyPr/>
          <a:lstStyle/>
          <a:p>
            <a:fld id="{5AD272B4-73BB-4195-B60A-4B3DAC27936A}" type="slidenum">
              <a:rPr lang="en-US" smtClean="0"/>
            </a:fld>
            <a:endParaRPr lang="en-US" dirty="0" smtClean="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2"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9" descr="MCj02328670000[1]"/>
          <p:cNvPicPr>
            <a:picLocks noChangeAspect="1" noChangeArrowheads="1"/>
          </p:cNvPicPr>
          <p:nvPr/>
        </p:nvPicPr>
        <p:blipFill>
          <a:blip r:embed="rId1" cstate="print"/>
          <a:srcRect/>
          <a:stretch>
            <a:fillRect/>
          </a:stretch>
        </p:blipFill>
        <p:spPr bwMode="auto">
          <a:xfrm>
            <a:off x="2133600" y="2209800"/>
            <a:ext cx="4343977" cy="2819680"/>
          </a:xfrm>
          <a:prstGeom prst="rect">
            <a:avLst/>
          </a:prstGeom>
          <a:noFill/>
          <a:ln w="9525">
            <a:noFill/>
            <a:miter lim="800000"/>
            <a:headEnd/>
            <a:tailEnd/>
          </a:ln>
        </p:spPr>
      </p:pic>
      <p:sp>
        <p:nvSpPr>
          <p:cNvPr id="20484" name="Rectangle 2"/>
          <p:cNvSpPr>
            <a:spLocks noGrp="1" noChangeArrowheads="1"/>
          </p:cNvSpPr>
          <p:nvPr>
            <p:ph type="title"/>
          </p:nvPr>
        </p:nvSpPr>
        <p:spPr/>
        <p:txBody>
          <a:bodyPr>
            <a:normAutofit fontScale="90000"/>
          </a:bodyPr>
          <a:lstStyle/>
          <a:p>
            <a:pPr eaLnBrk="1" hangingPunct="1">
              <a:defRPr/>
            </a:pPr>
            <a:r>
              <a:rPr lang="en-US" dirty="0" smtClean="0"/>
              <a:t>ANSI’s Rules are like three legs of a stool</a:t>
            </a:r>
            <a:endParaRPr lang="en-US" dirty="0" smtClean="0"/>
          </a:p>
        </p:txBody>
      </p:sp>
      <p:sp>
        <p:nvSpPr>
          <p:cNvPr id="20485" name="Rectangle 3"/>
          <p:cNvSpPr>
            <a:spLocks noGrp="1" noChangeArrowheads="1"/>
          </p:cNvSpPr>
          <p:nvPr>
            <p:ph idx="1"/>
          </p:nvPr>
        </p:nvSpPr>
        <p:spPr>
          <a:xfrm>
            <a:off x="2819400" y="1447800"/>
            <a:ext cx="3124200" cy="914400"/>
          </a:xfrm>
        </p:spPr>
        <p:txBody>
          <a:bodyPr>
            <a:normAutofit/>
          </a:bodyPr>
          <a:lstStyle/>
          <a:p>
            <a:pPr algn="ctr" eaLnBrk="1" hangingPunct="1">
              <a:buFontTx/>
              <a:buNone/>
              <a:defRPr/>
            </a:pPr>
            <a:r>
              <a:rPr lang="en-US" sz="3600" b="1" i="1" dirty="0" smtClean="0">
                <a:effectLst>
                  <a:outerShdw blurRad="38100" dist="38100" dir="2700000" algn="tl">
                    <a:srgbClr val="000000">
                      <a:alpha val="43137"/>
                    </a:srgbClr>
                  </a:outerShdw>
                </a:effectLst>
              </a:rPr>
              <a:t>Due Process</a:t>
            </a:r>
            <a:endParaRPr lang="en-US" sz="3600" b="1" i="1" dirty="0">
              <a:effectLst>
                <a:outerShdw blurRad="38100" dist="38100" dir="2700000" algn="tl">
                  <a:srgbClr val="000000">
                    <a:alpha val="43137"/>
                  </a:srgbClr>
                </a:outerShdw>
              </a:effectLst>
            </a:endParaRPr>
          </a:p>
        </p:txBody>
      </p:sp>
      <p:sp>
        <p:nvSpPr>
          <p:cNvPr id="30723" name="Slide Number Placeholder 5"/>
          <p:cNvSpPr>
            <a:spLocks noGrp="1"/>
          </p:cNvSpPr>
          <p:nvPr>
            <p:ph type="sldNum" sz="quarter" idx="12"/>
          </p:nvPr>
        </p:nvSpPr>
        <p:spPr>
          <a:noFill/>
        </p:spPr>
        <p:txBody>
          <a:bodyPr/>
          <a:lstStyle/>
          <a:p>
            <a:fld id="{52C15B1A-624C-466A-AB07-5A3DAEF9F360}" type="slidenum">
              <a:rPr lang="en-US" smtClean="0">
                <a:latin typeface="Arial" panose="020B0604020202020204" pitchFamily="34" charset="0"/>
              </a:rPr>
            </a:fld>
            <a:endParaRPr lang="en-US" dirty="0" smtClean="0">
              <a:latin typeface="Arial" panose="020B0604020202020204" pitchFamily="34" charset="0"/>
            </a:endParaRPr>
          </a:p>
        </p:txBody>
      </p:sp>
      <p:sp>
        <p:nvSpPr>
          <p:cNvPr id="20486" name="Text Box 5"/>
          <p:cNvSpPr txBox="1">
            <a:spLocks noChangeArrowheads="1"/>
          </p:cNvSpPr>
          <p:nvPr/>
        </p:nvSpPr>
        <p:spPr bwMode="auto">
          <a:xfrm>
            <a:off x="0" y="4876800"/>
            <a:ext cx="2742045" cy="640136"/>
          </a:xfrm>
          <a:prstGeom prst="rect">
            <a:avLst/>
          </a:prstGeom>
          <a:noFill/>
          <a:ln w="9525">
            <a:noFill/>
            <a:miter lim="800000"/>
          </a:ln>
        </p:spPr>
        <p:txBody>
          <a:bodyPr lIns="91429" tIns="45714" rIns="91429" bIns="45714">
            <a:spAutoFit/>
          </a:bodyPr>
          <a:lstStyle/>
          <a:p>
            <a:pPr algn="ctr">
              <a:spcBef>
                <a:spcPct val="50000"/>
              </a:spcBef>
              <a:defRPr/>
            </a:pPr>
            <a:r>
              <a:rPr lang="en-US" sz="3600" b="1" i="1" dirty="0">
                <a:effectLst>
                  <a:outerShdw blurRad="38100" dist="38100" dir="2700000" algn="tl">
                    <a:srgbClr val="000000">
                      <a:alpha val="43137"/>
                    </a:srgbClr>
                  </a:outerShdw>
                </a:effectLst>
              </a:rPr>
              <a:t>Openness</a:t>
            </a:r>
            <a:endParaRPr lang="en-US" sz="3600" b="1" i="1" dirty="0">
              <a:effectLst>
                <a:outerShdw blurRad="38100" dist="38100" dir="2700000" algn="tl">
                  <a:srgbClr val="000000">
                    <a:alpha val="43137"/>
                  </a:srgbClr>
                </a:outerShdw>
              </a:effectLst>
            </a:endParaRPr>
          </a:p>
        </p:txBody>
      </p:sp>
      <p:sp>
        <p:nvSpPr>
          <p:cNvPr id="20487" name="Text Box 6"/>
          <p:cNvSpPr txBox="1">
            <a:spLocks noChangeArrowheads="1"/>
          </p:cNvSpPr>
          <p:nvPr/>
        </p:nvSpPr>
        <p:spPr bwMode="auto">
          <a:xfrm>
            <a:off x="5562600" y="4838123"/>
            <a:ext cx="3352512" cy="1754314"/>
          </a:xfrm>
          <a:prstGeom prst="rect">
            <a:avLst/>
          </a:prstGeom>
          <a:noFill/>
          <a:ln w="9525">
            <a:noFill/>
            <a:miter lim="800000"/>
          </a:ln>
        </p:spPr>
        <p:txBody>
          <a:bodyPr lIns="91429" tIns="45714" rIns="91429" bIns="45714">
            <a:spAutoFit/>
          </a:bodyPr>
          <a:lstStyle/>
          <a:p>
            <a:pPr algn="ctr">
              <a:defRPr/>
            </a:pPr>
            <a:r>
              <a:rPr lang="en-US" sz="3600" b="1" i="1" dirty="0" smtClean="0">
                <a:effectLst>
                  <a:outerShdw blurRad="38100" dist="38100" dir="2700000" algn="tl">
                    <a:srgbClr val="000000">
                      <a:alpha val="43137"/>
                    </a:srgbClr>
                  </a:outerShdw>
                </a:effectLst>
              </a:rPr>
              <a:t>Balance &amp; Lack of Dominance</a:t>
            </a:r>
            <a:endParaRPr lang="en-US" sz="3600" b="1" i="1" dirty="0">
              <a:effectLst>
                <a:outerShdw blurRad="38100" dist="38100" dir="2700000" algn="tl">
                  <a:srgbClr val="000000">
                    <a:alpha val="43137"/>
                  </a:srgbClr>
                </a:outerShdw>
              </a:effectLs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0485">
                                            <p:txEl>
                                              <p:pRg st="0" end="0"/>
                                            </p:txEl>
                                          </p:spTgt>
                                        </p:tgtEl>
                                        <p:attrNameLst>
                                          <p:attrName>style.visibility</p:attrName>
                                        </p:attrNameLst>
                                      </p:cBhvr>
                                      <p:to>
                                        <p:strVal val="visible"/>
                                      </p:to>
                                    </p:set>
                                    <p:anim calcmode="lin" valueType="num">
                                      <p:cBhvr additive="base">
                                        <p:cTn id="7" dur="500" fill="hold"/>
                                        <p:tgtEl>
                                          <p:spTgt spid="2048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048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0486"/>
                                        </p:tgtEl>
                                        <p:attrNameLst>
                                          <p:attrName>style.visibility</p:attrName>
                                        </p:attrNameLst>
                                      </p:cBhvr>
                                      <p:to>
                                        <p:strVal val="visible"/>
                                      </p:to>
                                    </p:set>
                                    <p:anim calcmode="lin" valueType="num">
                                      <p:cBhvr additive="base">
                                        <p:cTn id="13" dur="500" fill="hold"/>
                                        <p:tgtEl>
                                          <p:spTgt spid="20486"/>
                                        </p:tgtEl>
                                        <p:attrNameLst>
                                          <p:attrName>ppt_x</p:attrName>
                                        </p:attrNameLst>
                                      </p:cBhvr>
                                      <p:tavLst>
                                        <p:tav tm="0">
                                          <p:val>
                                            <p:strVal val="#ppt_x"/>
                                          </p:val>
                                        </p:tav>
                                        <p:tav tm="100000">
                                          <p:val>
                                            <p:strVal val="#ppt_x"/>
                                          </p:val>
                                        </p:tav>
                                      </p:tavLst>
                                    </p:anim>
                                    <p:anim calcmode="lin" valueType="num">
                                      <p:cBhvr additive="base">
                                        <p:cTn id="14" dur="500" fill="hold"/>
                                        <p:tgtEl>
                                          <p:spTgt spid="2048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0487"/>
                                        </p:tgtEl>
                                        <p:attrNameLst>
                                          <p:attrName>style.visibility</p:attrName>
                                        </p:attrNameLst>
                                      </p:cBhvr>
                                      <p:to>
                                        <p:strVal val="visible"/>
                                      </p:to>
                                    </p:set>
                                    <p:anim calcmode="lin" valueType="num">
                                      <p:cBhvr additive="base">
                                        <p:cTn id="19" dur="500" fill="hold"/>
                                        <p:tgtEl>
                                          <p:spTgt spid="20487"/>
                                        </p:tgtEl>
                                        <p:attrNameLst>
                                          <p:attrName>ppt_x</p:attrName>
                                        </p:attrNameLst>
                                      </p:cBhvr>
                                      <p:tavLst>
                                        <p:tav tm="0">
                                          <p:val>
                                            <p:strVal val="#ppt_x"/>
                                          </p:val>
                                        </p:tav>
                                        <p:tav tm="100000">
                                          <p:val>
                                            <p:strVal val="#ppt_x"/>
                                          </p:val>
                                        </p:tav>
                                      </p:tavLst>
                                    </p:anim>
                                    <p:anim calcmode="lin" valueType="num">
                                      <p:cBhvr additive="base">
                                        <p:cTn id="20" dur="500" fill="hold"/>
                                        <p:tgtEl>
                                          <p:spTgt spid="2048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5" grpId="0" build="p"/>
      <p:bldP spid="20486" grpId="0"/>
      <p:bldP spid="2048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2"/>
          <p:cNvSpPr>
            <a:spLocks noGrp="1" noChangeArrowheads="1"/>
          </p:cNvSpPr>
          <p:nvPr>
            <p:ph type="title"/>
          </p:nvPr>
        </p:nvSpPr>
        <p:spPr/>
        <p:txBody>
          <a:bodyPr/>
          <a:lstStyle/>
          <a:p>
            <a:pPr>
              <a:defRPr/>
            </a:pPr>
            <a:r>
              <a:rPr lang="en-US" dirty="0" smtClean="0"/>
              <a:t>Due Process</a:t>
            </a:r>
            <a:endParaRPr lang="en-US" dirty="0" smtClean="0"/>
          </a:p>
        </p:txBody>
      </p:sp>
      <p:sp>
        <p:nvSpPr>
          <p:cNvPr id="161795" name="Rectangle 3"/>
          <p:cNvSpPr>
            <a:spLocks noGrp="1" noChangeArrowheads="1"/>
          </p:cNvSpPr>
          <p:nvPr>
            <p:ph idx="1"/>
          </p:nvPr>
        </p:nvSpPr>
        <p:spPr>
          <a:xfrm>
            <a:off x="0" y="1767840"/>
            <a:ext cx="9144000" cy="4709160"/>
          </a:xfrm>
        </p:spPr>
        <p:txBody>
          <a:bodyPr>
            <a:normAutofit/>
          </a:bodyPr>
          <a:lstStyle/>
          <a:p>
            <a:pPr>
              <a:spcAft>
                <a:spcPts val="600"/>
              </a:spcAft>
              <a:defRPr/>
            </a:pPr>
            <a:r>
              <a:rPr lang="en-US" sz="3200" dirty="0" smtClean="0"/>
              <a:t>Any person (organization, company, government agency, individual, etc.) with a direct and material interest has a right to participate by:  </a:t>
            </a:r>
            <a:endParaRPr lang="en-US" sz="3200" dirty="0" smtClean="0"/>
          </a:p>
          <a:p>
            <a:pPr lvl="1">
              <a:spcAft>
                <a:spcPts val="600"/>
              </a:spcAft>
              <a:buFontTx/>
              <a:buNone/>
              <a:defRPr/>
            </a:pPr>
            <a:r>
              <a:rPr lang="en-US" sz="2800" dirty="0"/>
              <a:t>	a) </a:t>
            </a:r>
            <a:r>
              <a:rPr lang="en-US" sz="2800" i="1" dirty="0" smtClean="0">
                <a:solidFill>
                  <a:srgbClr val="FF0000"/>
                </a:solidFill>
              </a:rPr>
              <a:t>Expressing</a:t>
            </a:r>
            <a:r>
              <a:rPr lang="en-US" sz="2800" i="1" dirty="0" smtClean="0"/>
              <a:t> </a:t>
            </a:r>
            <a:r>
              <a:rPr lang="en-US" sz="2800" dirty="0"/>
              <a:t>a position and its </a:t>
            </a:r>
            <a:r>
              <a:rPr lang="en-US" sz="2800" dirty="0" smtClean="0"/>
              <a:t>basis </a:t>
            </a:r>
            <a:endParaRPr lang="en-US" sz="2800" dirty="0"/>
          </a:p>
          <a:p>
            <a:pPr lvl="1">
              <a:spcAft>
                <a:spcPts val="600"/>
              </a:spcAft>
              <a:buFontTx/>
              <a:buNone/>
              <a:defRPr/>
            </a:pPr>
            <a:r>
              <a:rPr lang="en-US" sz="2800" dirty="0"/>
              <a:t>	b) </a:t>
            </a:r>
            <a:r>
              <a:rPr lang="en-US" sz="2800" dirty="0" smtClean="0"/>
              <a:t>Having </a:t>
            </a:r>
            <a:r>
              <a:rPr lang="en-US" sz="2800" dirty="0"/>
              <a:t>that position </a:t>
            </a:r>
            <a:r>
              <a:rPr lang="en-US" sz="2800" i="1" dirty="0">
                <a:solidFill>
                  <a:srgbClr val="FF0000"/>
                </a:solidFill>
              </a:rPr>
              <a:t>considered</a:t>
            </a:r>
            <a:r>
              <a:rPr lang="en-US" sz="2800" dirty="0"/>
              <a:t>, and </a:t>
            </a:r>
            <a:endParaRPr lang="en-US" sz="2800" dirty="0"/>
          </a:p>
          <a:p>
            <a:pPr lvl="1">
              <a:spcAft>
                <a:spcPts val="600"/>
              </a:spcAft>
              <a:buFontTx/>
              <a:buNone/>
              <a:defRPr/>
            </a:pPr>
            <a:r>
              <a:rPr lang="en-US" sz="2800" dirty="0"/>
              <a:t>	c) </a:t>
            </a:r>
            <a:r>
              <a:rPr lang="en-US" sz="2800" i="1" dirty="0" smtClean="0">
                <a:solidFill>
                  <a:srgbClr val="FF0000"/>
                </a:solidFill>
              </a:rPr>
              <a:t>Appealing</a:t>
            </a:r>
            <a:r>
              <a:rPr lang="en-US" sz="2800" i="1" dirty="0" smtClean="0"/>
              <a:t> </a:t>
            </a:r>
            <a:r>
              <a:rPr lang="en-US" sz="2800" dirty="0"/>
              <a:t>if </a:t>
            </a:r>
            <a:r>
              <a:rPr lang="en-US" sz="2800" dirty="0" smtClean="0"/>
              <a:t>adversely affected </a:t>
            </a:r>
            <a:endParaRPr lang="en-US" sz="2800" dirty="0"/>
          </a:p>
          <a:p>
            <a:pPr>
              <a:spcAft>
                <a:spcPts val="600"/>
              </a:spcAft>
              <a:defRPr/>
            </a:pPr>
            <a:r>
              <a:rPr kumimoji="1" lang="en-US" sz="3200" dirty="0" smtClean="0"/>
              <a:t>Due process allows for equity and fair play</a:t>
            </a:r>
            <a:endParaRPr kumimoji="1" lang="en-US" sz="3200" dirty="0" smtClean="0"/>
          </a:p>
        </p:txBody>
      </p:sp>
      <p:sp>
        <p:nvSpPr>
          <p:cNvPr id="31748" name="Slide Number Placeholder 3"/>
          <p:cNvSpPr>
            <a:spLocks noGrp="1"/>
          </p:cNvSpPr>
          <p:nvPr>
            <p:ph type="sldNum" sz="quarter" idx="12"/>
          </p:nvPr>
        </p:nvSpPr>
        <p:spPr>
          <a:noFill/>
        </p:spPr>
        <p:txBody>
          <a:bodyPr/>
          <a:lstStyle/>
          <a:p>
            <a:fld id="{D767CE13-2F9C-4E5A-A48A-EDC263CECE81}" type="slidenum">
              <a:rPr lang="en-US" smtClean="0">
                <a:latin typeface="Arial" panose="020B0604020202020204" pitchFamily="34" charset="0"/>
              </a:rPr>
            </a:fld>
            <a:endParaRPr lang="en-US" dirty="0" smtClean="0">
              <a:latin typeface="Arial" panose="020B0604020202020204" pitchFamily="34" charset="0"/>
            </a:endParaRPr>
          </a:p>
        </p:txBody>
      </p:sp>
      <p:pic>
        <p:nvPicPr>
          <p:cNvPr id="82946" name="Picture 2" descr="http://t0.gstatic.com/images?q=tbn:ANd9GcQkIMXsdoY2vD2qn8EWNnudC_yRh4zoWpq-KRQtjJYXBfAoX9As"/>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5720688" y="402608"/>
            <a:ext cx="1905000" cy="129093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1795">
                                            <p:txEl>
                                              <p:pRg st="0" end="0"/>
                                            </p:txEl>
                                          </p:spTgt>
                                        </p:tgtEl>
                                        <p:attrNameLst>
                                          <p:attrName>style.visibility</p:attrName>
                                        </p:attrNameLst>
                                      </p:cBhvr>
                                      <p:to>
                                        <p:strVal val="visible"/>
                                      </p:to>
                                    </p:set>
                                    <p:anim calcmode="lin" valueType="num">
                                      <p:cBhvr additive="base">
                                        <p:cTn id="7" dur="500" fill="hold"/>
                                        <p:tgtEl>
                                          <p:spTgt spid="16179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6179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61795">
                                            <p:txEl>
                                              <p:pRg st="1" end="1"/>
                                            </p:txEl>
                                          </p:spTgt>
                                        </p:tgtEl>
                                        <p:attrNameLst>
                                          <p:attrName>style.visibility</p:attrName>
                                        </p:attrNameLst>
                                      </p:cBhvr>
                                      <p:to>
                                        <p:strVal val="visible"/>
                                      </p:to>
                                    </p:set>
                                    <p:anim calcmode="lin" valueType="num">
                                      <p:cBhvr additive="base">
                                        <p:cTn id="13" dur="500" fill="hold"/>
                                        <p:tgtEl>
                                          <p:spTgt spid="16179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6179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61795">
                                            <p:txEl>
                                              <p:pRg st="2" end="2"/>
                                            </p:txEl>
                                          </p:spTgt>
                                        </p:tgtEl>
                                        <p:attrNameLst>
                                          <p:attrName>style.visibility</p:attrName>
                                        </p:attrNameLst>
                                      </p:cBhvr>
                                      <p:to>
                                        <p:strVal val="visible"/>
                                      </p:to>
                                    </p:set>
                                    <p:anim calcmode="lin" valueType="num">
                                      <p:cBhvr additive="base">
                                        <p:cTn id="19" dur="500" fill="hold"/>
                                        <p:tgtEl>
                                          <p:spTgt spid="16179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6179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61795">
                                            <p:txEl>
                                              <p:pRg st="3" end="3"/>
                                            </p:txEl>
                                          </p:spTgt>
                                        </p:tgtEl>
                                        <p:attrNameLst>
                                          <p:attrName>style.visibility</p:attrName>
                                        </p:attrNameLst>
                                      </p:cBhvr>
                                      <p:to>
                                        <p:strVal val="visible"/>
                                      </p:to>
                                    </p:set>
                                    <p:anim calcmode="lin" valueType="num">
                                      <p:cBhvr additive="base">
                                        <p:cTn id="25" dur="500" fill="hold"/>
                                        <p:tgtEl>
                                          <p:spTgt spid="16179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6179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61795">
                                            <p:txEl>
                                              <p:pRg st="4" end="4"/>
                                            </p:txEl>
                                          </p:spTgt>
                                        </p:tgtEl>
                                        <p:attrNameLst>
                                          <p:attrName>style.visibility</p:attrName>
                                        </p:attrNameLst>
                                      </p:cBhvr>
                                      <p:to>
                                        <p:strVal val="visible"/>
                                      </p:to>
                                    </p:set>
                                    <p:anim calcmode="lin" valueType="num">
                                      <p:cBhvr additive="base">
                                        <p:cTn id="31" dur="500" fill="hold"/>
                                        <p:tgtEl>
                                          <p:spTgt spid="16179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6179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795" grpId="0" bldLvl="3"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Due Process Requirements</a:t>
            </a:r>
            <a:endParaRPr lang="en-US" dirty="0"/>
          </a:p>
        </p:txBody>
      </p:sp>
      <p:sp>
        <p:nvSpPr>
          <p:cNvPr id="3" name="Content Placeholder 2"/>
          <p:cNvSpPr>
            <a:spLocks noGrp="1"/>
          </p:cNvSpPr>
          <p:nvPr>
            <p:ph idx="1"/>
          </p:nvPr>
        </p:nvSpPr>
        <p:spPr>
          <a:xfrm>
            <a:off x="266700" y="1524000"/>
            <a:ext cx="8877300" cy="4876800"/>
          </a:xfrm>
        </p:spPr>
        <p:txBody>
          <a:bodyPr>
            <a:normAutofit/>
          </a:bodyPr>
          <a:lstStyle/>
          <a:p>
            <a:r>
              <a:rPr lang="en-US" dirty="0"/>
              <a:t>M</a:t>
            </a:r>
            <a:r>
              <a:rPr lang="en-US" dirty="0" smtClean="0"/>
              <a:t>inimum due process requirements:</a:t>
            </a:r>
            <a:endParaRPr lang="en-US" dirty="0" smtClean="0"/>
          </a:p>
          <a:p>
            <a:pPr lvl="1"/>
            <a:r>
              <a:rPr lang="en-US" dirty="0" smtClean="0"/>
              <a:t>Openness</a:t>
            </a:r>
            <a:endParaRPr lang="en-US" dirty="0" smtClean="0"/>
          </a:p>
          <a:p>
            <a:pPr lvl="1"/>
            <a:r>
              <a:rPr lang="en-US" dirty="0" smtClean="0"/>
              <a:t>Balance</a:t>
            </a:r>
            <a:endParaRPr lang="en-US" dirty="0" smtClean="0"/>
          </a:p>
          <a:p>
            <a:pPr lvl="1"/>
            <a:r>
              <a:rPr lang="en-US" dirty="0" smtClean="0"/>
              <a:t>Lack of dominance</a:t>
            </a:r>
            <a:endParaRPr lang="en-US" dirty="0" smtClean="0"/>
          </a:p>
          <a:p>
            <a:pPr lvl="1"/>
            <a:r>
              <a:rPr lang="en-US" dirty="0" smtClean="0"/>
              <a:t>Consideration of views and objections</a:t>
            </a:r>
            <a:endParaRPr lang="en-US" dirty="0" smtClean="0"/>
          </a:p>
          <a:p>
            <a:pPr lvl="1"/>
            <a:r>
              <a:rPr lang="en-US" dirty="0" smtClean="0"/>
              <a:t>Consensus vote</a:t>
            </a:r>
            <a:endParaRPr lang="en-US" dirty="0" smtClean="0"/>
          </a:p>
          <a:p>
            <a:pPr lvl="1"/>
            <a:r>
              <a:rPr lang="en-US" dirty="0" smtClean="0"/>
              <a:t>Right to appeal</a:t>
            </a:r>
            <a:endParaRPr lang="en-US" dirty="0" smtClean="0"/>
          </a:p>
          <a:p>
            <a:endParaRPr lang="en-US" dirty="0"/>
          </a:p>
        </p:txBody>
      </p:sp>
      <p:sp>
        <p:nvSpPr>
          <p:cNvPr id="4" name="Slide Number Placeholder 3"/>
          <p:cNvSpPr>
            <a:spLocks noGrp="1"/>
          </p:cNvSpPr>
          <p:nvPr>
            <p:ph type="sldNum" sz="quarter" idx="12"/>
          </p:nvPr>
        </p:nvSpPr>
        <p:spPr/>
        <p:txBody>
          <a:bodyPr/>
          <a:lstStyle/>
          <a:p>
            <a:fld id="{1308ED37-1D6D-40F9-BFD6-E1A1D570930A}" type="slidenum">
              <a:rPr lang="en-US" smtClean="0"/>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4"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2"/>
          <p:cNvSpPr>
            <a:spLocks noGrp="1" noChangeArrowheads="1"/>
          </p:cNvSpPr>
          <p:nvPr>
            <p:ph type="title"/>
          </p:nvPr>
        </p:nvSpPr>
        <p:spPr/>
        <p:txBody>
          <a:bodyPr/>
          <a:lstStyle/>
          <a:p>
            <a:r>
              <a:rPr lang="en-US" dirty="0" smtClean="0"/>
              <a:t>Openness</a:t>
            </a:r>
            <a:endParaRPr lang="en-US" dirty="0" smtClean="0"/>
          </a:p>
        </p:txBody>
      </p:sp>
      <p:sp>
        <p:nvSpPr>
          <p:cNvPr id="23556" name="Rectangle 3"/>
          <p:cNvSpPr>
            <a:spLocks noGrp="1" noChangeArrowheads="1"/>
          </p:cNvSpPr>
          <p:nvPr>
            <p:ph idx="1"/>
          </p:nvPr>
        </p:nvSpPr>
        <p:spPr>
          <a:xfrm>
            <a:off x="76200" y="1605602"/>
            <a:ext cx="9067800" cy="4876800"/>
          </a:xfrm>
        </p:spPr>
        <p:txBody>
          <a:bodyPr>
            <a:normAutofit fontScale="77500" lnSpcReduction="20000"/>
          </a:bodyPr>
          <a:lstStyle/>
          <a:p>
            <a:r>
              <a:rPr lang="en-US" dirty="0" smtClean="0"/>
              <a:t>Participation shall be open to anyone:</a:t>
            </a:r>
            <a:endParaRPr lang="en-US" dirty="0" smtClean="0"/>
          </a:p>
          <a:p>
            <a:pPr lvl="1"/>
            <a:r>
              <a:rPr lang="en-US" dirty="0" smtClean="0"/>
              <a:t>Does not mean membership or vote on a committee</a:t>
            </a:r>
            <a:endParaRPr lang="en-US" dirty="0" smtClean="0"/>
          </a:p>
          <a:p>
            <a:pPr lvl="1"/>
            <a:r>
              <a:rPr lang="en-US" dirty="0" smtClean="0"/>
              <a:t>Can be as simple as attending a meeting or submitting a public review comment</a:t>
            </a:r>
            <a:endParaRPr lang="en-US" dirty="0" smtClean="0"/>
          </a:p>
          <a:p>
            <a:pPr>
              <a:spcBef>
                <a:spcPts val="1800"/>
              </a:spcBef>
            </a:pPr>
            <a:r>
              <a:rPr lang="en-US" dirty="0" smtClean="0"/>
              <a:t>All PC meetings and conference calls </a:t>
            </a:r>
            <a:r>
              <a:rPr lang="en-US" i="1" dirty="0" smtClean="0">
                <a:solidFill>
                  <a:srgbClr val="00B050"/>
                </a:solidFill>
              </a:rPr>
              <a:t>must be announced</a:t>
            </a:r>
            <a:r>
              <a:rPr lang="en-US" dirty="0" smtClean="0"/>
              <a:t> to ensure openness </a:t>
            </a:r>
            <a:endParaRPr lang="en-US" dirty="0" smtClean="0"/>
          </a:p>
          <a:p>
            <a:pPr>
              <a:spcBef>
                <a:spcPts val="1800"/>
              </a:spcBef>
            </a:pPr>
            <a:r>
              <a:rPr lang="en-US" dirty="0" smtClean="0"/>
              <a:t>A list of all attendees </a:t>
            </a:r>
            <a:r>
              <a:rPr lang="en-US" i="1" dirty="0" smtClean="0">
                <a:solidFill>
                  <a:srgbClr val="00B050"/>
                </a:solidFill>
              </a:rPr>
              <a:t>must be recorded </a:t>
            </a:r>
            <a:r>
              <a:rPr lang="en-US" dirty="0" smtClean="0"/>
              <a:t>in the meeting minutes</a:t>
            </a:r>
            <a:endParaRPr lang="en-US" dirty="0" smtClean="0"/>
          </a:p>
          <a:p>
            <a:pPr>
              <a:spcBef>
                <a:spcPts val="1800"/>
              </a:spcBef>
            </a:pPr>
            <a:r>
              <a:rPr lang="en-US" dirty="0" smtClean="0"/>
              <a:t>ASHRAE membership </a:t>
            </a:r>
            <a:r>
              <a:rPr lang="en-US" i="1" dirty="0" smtClean="0">
                <a:solidFill>
                  <a:srgbClr val="00B050"/>
                </a:solidFill>
              </a:rPr>
              <a:t>IS NOT required </a:t>
            </a:r>
            <a:r>
              <a:rPr lang="en-US" dirty="0" smtClean="0"/>
              <a:t>to be a PC member</a:t>
            </a:r>
            <a:endParaRPr lang="en-US" dirty="0" smtClean="0"/>
          </a:p>
          <a:p>
            <a:pPr>
              <a:spcBef>
                <a:spcPts val="1800"/>
              </a:spcBef>
            </a:pPr>
            <a:r>
              <a:rPr lang="en-US" dirty="0" smtClean="0"/>
              <a:t>ASHRAE membership </a:t>
            </a:r>
            <a:r>
              <a:rPr lang="en-US" i="1" dirty="0" smtClean="0">
                <a:solidFill>
                  <a:srgbClr val="00B050"/>
                </a:solidFill>
              </a:rPr>
              <a:t>IS required </a:t>
            </a:r>
            <a:r>
              <a:rPr lang="en-US" dirty="0" smtClean="0"/>
              <a:t>to be a PC Chair, Vice-Chair or Subcommittee Chair</a:t>
            </a:r>
            <a:endParaRPr lang="en-US" dirty="0" smtClean="0"/>
          </a:p>
        </p:txBody>
      </p:sp>
      <p:sp>
        <p:nvSpPr>
          <p:cNvPr id="33796" name="Slide Number Placeholder 5"/>
          <p:cNvSpPr>
            <a:spLocks noGrp="1"/>
          </p:cNvSpPr>
          <p:nvPr>
            <p:ph type="sldNum" sz="quarter" idx="12"/>
          </p:nvPr>
        </p:nvSpPr>
        <p:spPr/>
        <p:txBody>
          <a:bodyPr/>
          <a:lstStyle/>
          <a:p>
            <a:fld id="{87DFA429-6D7B-4945-A0F7-6E4982F20262}" type="slidenum">
              <a:rPr lang="en-US" smtClean="0"/>
            </a:fld>
            <a:endParaRPr lang="en-US" dirty="0" smtClean="0"/>
          </a:p>
        </p:txBody>
      </p:sp>
      <p:pic>
        <p:nvPicPr>
          <p:cNvPr id="83970" name="Picture 2" descr="http://t1.gstatic.com/images?q=tbn:ANd9GcSIVEXHibZ5nsr6OwSxlBmLFBusRUxgzzHS0f5ycXxD5NH2pe_w"/>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6400800" y="444712"/>
            <a:ext cx="2743200" cy="116089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3556">
                                            <p:txEl>
                                              <p:pRg st="0" end="0"/>
                                            </p:txEl>
                                          </p:spTgt>
                                        </p:tgtEl>
                                        <p:attrNameLst>
                                          <p:attrName>style.visibility</p:attrName>
                                        </p:attrNameLst>
                                      </p:cBhvr>
                                      <p:to>
                                        <p:strVal val="visible"/>
                                      </p:to>
                                    </p:set>
                                    <p:anim calcmode="lin" valueType="num">
                                      <p:cBhvr additive="base">
                                        <p:cTn id="7" dur="500" fill="hold"/>
                                        <p:tgtEl>
                                          <p:spTgt spid="2355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355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3556">
                                            <p:txEl>
                                              <p:pRg st="1" end="1"/>
                                            </p:txEl>
                                          </p:spTgt>
                                        </p:tgtEl>
                                        <p:attrNameLst>
                                          <p:attrName>style.visibility</p:attrName>
                                        </p:attrNameLst>
                                      </p:cBhvr>
                                      <p:to>
                                        <p:strVal val="visible"/>
                                      </p:to>
                                    </p:set>
                                    <p:anim calcmode="lin" valueType="num">
                                      <p:cBhvr additive="base">
                                        <p:cTn id="13" dur="500" fill="hold"/>
                                        <p:tgtEl>
                                          <p:spTgt spid="2355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355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3556">
                                            <p:txEl>
                                              <p:pRg st="2" end="2"/>
                                            </p:txEl>
                                          </p:spTgt>
                                        </p:tgtEl>
                                        <p:attrNameLst>
                                          <p:attrName>style.visibility</p:attrName>
                                        </p:attrNameLst>
                                      </p:cBhvr>
                                      <p:to>
                                        <p:strVal val="visible"/>
                                      </p:to>
                                    </p:set>
                                    <p:anim calcmode="lin" valueType="num">
                                      <p:cBhvr additive="base">
                                        <p:cTn id="19" dur="500" fill="hold"/>
                                        <p:tgtEl>
                                          <p:spTgt spid="2355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355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3556">
                                            <p:txEl>
                                              <p:pRg st="3" end="3"/>
                                            </p:txEl>
                                          </p:spTgt>
                                        </p:tgtEl>
                                        <p:attrNameLst>
                                          <p:attrName>style.visibility</p:attrName>
                                        </p:attrNameLst>
                                      </p:cBhvr>
                                      <p:to>
                                        <p:strVal val="visible"/>
                                      </p:to>
                                    </p:set>
                                    <p:anim calcmode="lin" valueType="num">
                                      <p:cBhvr additive="base">
                                        <p:cTn id="25" dur="500" fill="hold"/>
                                        <p:tgtEl>
                                          <p:spTgt spid="23556">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355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3556">
                                            <p:txEl>
                                              <p:pRg st="4" end="4"/>
                                            </p:txEl>
                                          </p:spTgt>
                                        </p:tgtEl>
                                        <p:attrNameLst>
                                          <p:attrName>style.visibility</p:attrName>
                                        </p:attrNameLst>
                                      </p:cBhvr>
                                      <p:to>
                                        <p:strVal val="visible"/>
                                      </p:to>
                                    </p:set>
                                    <p:anim calcmode="lin" valueType="num">
                                      <p:cBhvr additive="base">
                                        <p:cTn id="31" dur="500" fill="hold"/>
                                        <p:tgtEl>
                                          <p:spTgt spid="23556">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355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3556">
                                            <p:txEl>
                                              <p:pRg st="5" end="5"/>
                                            </p:txEl>
                                          </p:spTgt>
                                        </p:tgtEl>
                                        <p:attrNameLst>
                                          <p:attrName>style.visibility</p:attrName>
                                        </p:attrNameLst>
                                      </p:cBhvr>
                                      <p:to>
                                        <p:strVal val="visible"/>
                                      </p:to>
                                    </p:set>
                                    <p:anim calcmode="lin" valueType="num">
                                      <p:cBhvr additive="base">
                                        <p:cTn id="37" dur="500" fill="hold"/>
                                        <p:tgtEl>
                                          <p:spTgt spid="23556">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3556">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3556">
                                            <p:txEl>
                                              <p:pRg st="6" end="6"/>
                                            </p:txEl>
                                          </p:spTgt>
                                        </p:tgtEl>
                                        <p:attrNameLst>
                                          <p:attrName>style.visibility</p:attrName>
                                        </p:attrNameLst>
                                      </p:cBhvr>
                                      <p:to>
                                        <p:strVal val="visible"/>
                                      </p:to>
                                    </p:set>
                                    <p:anim calcmode="lin" valueType="num">
                                      <p:cBhvr additive="base">
                                        <p:cTn id="43" dur="500" fill="hold"/>
                                        <p:tgtEl>
                                          <p:spTgt spid="23556">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3556">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6" grpId="0" bldLvl="3"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2"/>
          <p:cNvSpPr>
            <a:spLocks noGrp="1" noChangeArrowheads="1"/>
          </p:cNvSpPr>
          <p:nvPr>
            <p:ph type="title"/>
          </p:nvPr>
        </p:nvSpPr>
        <p:spPr/>
        <p:txBody>
          <a:bodyPr/>
          <a:lstStyle/>
          <a:p>
            <a:r>
              <a:rPr lang="en-US" dirty="0" smtClean="0"/>
              <a:t>Balance</a:t>
            </a:r>
            <a:endParaRPr lang="en-US" dirty="0" smtClean="0"/>
          </a:p>
        </p:txBody>
      </p:sp>
      <p:sp>
        <p:nvSpPr>
          <p:cNvPr id="25604" name="Rectangle 3"/>
          <p:cNvSpPr>
            <a:spLocks noGrp="1" noChangeArrowheads="1"/>
          </p:cNvSpPr>
          <p:nvPr>
            <p:ph idx="1"/>
          </p:nvPr>
        </p:nvSpPr>
        <p:spPr/>
        <p:txBody>
          <a:bodyPr>
            <a:normAutofit fontScale="85000" lnSpcReduction="10000"/>
          </a:bodyPr>
          <a:lstStyle/>
          <a:p>
            <a:r>
              <a:rPr lang="en-US" dirty="0"/>
              <a:t>P</a:t>
            </a:r>
            <a:r>
              <a:rPr lang="en-US" dirty="0" smtClean="0"/>
              <a:t>urpose of balance is to ensure that all affected viewpoints are considered in a PC’s deliberations </a:t>
            </a:r>
            <a:endParaRPr lang="en-US" dirty="0" smtClean="0"/>
          </a:p>
          <a:p>
            <a:pPr>
              <a:spcBef>
                <a:spcPts val="1800"/>
              </a:spcBef>
            </a:pPr>
            <a:r>
              <a:rPr lang="en-US" dirty="0" smtClean="0"/>
              <a:t>ASHRAE’s requirements for balance on SPCs and SSPCs are from ANSI criteria: </a:t>
            </a:r>
            <a:endParaRPr lang="en-US" dirty="0" smtClean="0"/>
          </a:p>
          <a:p>
            <a:pPr lvl="1"/>
            <a:r>
              <a:rPr lang="en-US" dirty="0" smtClean="0"/>
              <a:t>No single interest category equals more than </a:t>
            </a:r>
            <a:r>
              <a:rPr lang="en-US" b="1" dirty="0" smtClean="0"/>
              <a:t>half</a:t>
            </a:r>
            <a:r>
              <a:rPr lang="en-US" dirty="0" smtClean="0"/>
              <a:t> of a committee membership dealing with product standards</a:t>
            </a:r>
            <a:endParaRPr lang="en-US" dirty="0" smtClean="0"/>
          </a:p>
          <a:p>
            <a:pPr lvl="1"/>
            <a:r>
              <a:rPr lang="en-US" dirty="0" smtClean="0"/>
              <a:t>No single interest category equals more than </a:t>
            </a:r>
            <a:r>
              <a:rPr lang="en-US" b="1" dirty="0" smtClean="0"/>
              <a:t>one third </a:t>
            </a:r>
            <a:r>
              <a:rPr lang="en-US" dirty="0" smtClean="0"/>
              <a:t>of the membership of a </a:t>
            </a:r>
            <a:r>
              <a:rPr lang="en-US" dirty="0" smtClean="0">
                <a:solidFill>
                  <a:srgbClr val="FF0000"/>
                </a:solidFill>
              </a:rPr>
              <a:t>committee dealing with safety standards</a:t>
            </a:r>
            <a:endParaRPr lang="en-US" dirty="0" smtClean="0">
              <a:solidFill>
                <a:srgbClr val="FF0000"/>
              </a:solidFill>
            </a:endParaRPr>
          </a:p>
          <a:p>
            <a:pPr>
              <a:spcBef>
                <a:spcPts val="1800"/>
              </a:spcBef>
            </a:pPr>
            <a:r>
              <a:rPr lang="en-US" dirty="0"/>
              <a:t>B</a:t>
            </a:r>
            <a:r>
              <a:rPr lang="en-US" dirty="0" smtClean="0"/>
              <a:t>alance within SPC subcommittees and GPCs is desirable but not required </a:t>
            </a:r>
            <a:endParaRPr lang="en-US" dirty="0" smtClean="0"/>
          </a:p>
        </p:txBody>
      </p:sp>
      <p:sp>
        <p:nvSpPr>
          <p:cNvPr id="34820" name="Slide Number Placeholder 5"/>
          <p:cNvSpPr>
            <a:spLocks noGrp="1"/>
          </p:cNvSpPr>
          <p:nvPr>
            <p:ph type="sldNum" sz="quarter" idx="12"/>
          </p:nvPr>
        </p:nvSpPr>
        <p:spPr/>
        <p:txBody>
          <a:bodyPr/>
          <a:lstStyle/>
          <a:p>
            <a:fld id="{5D9724B4-A283-4280-99F6-AA85DAF445D4}" type="slidenum">
              <a:rPr lang="en-US" smtClean="0"/>
            </a:fld>
            <a:endParaRPr lang="en-US" dirty="0" smtClean="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5604">
                                            <p:txEl>
                                              <p:pRg st="0" end="0"/>
                                            </p:txEl>
                                          </p:spTgt>
                                        </p:tgtEl>
                                        <p:attrNameLst>
                                          <p:attrName>style.visibility</p:attrName>
                                        </p:attrNameLst>
                                      </p:cBhvr>
                                      <p:to>
                                        <p:strVal val="visible"/>
                                      </p:to>
                                    </p:set>
                                    <p:anim calcmode="lin" valueType="num">
                                      <p:cBhvr additive="base">
                                        <p:cTn id="7" dur="500" fill="hold"/>
                                        <p:tgtEl>
                                          <p:spTgt spid="2560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560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5604">
                                            <p:txEl>
                                              <p:pRg st="1" end="1"/>
                                            </p:txEl>
                                          </p:spTgt>
                                        </p:tgtEl>
                                        <p:attrNameLst>
                                          <p:attrName>style.visibility</p:attrName>
                                        </p:attrNameLst>
                                      </p:cBhvr>
                                      <p:to>
                                        <p:strVal val="visible"/>
                                      </p:to>
                                    </p:set>
                                    <p:anim calcmode="lin" valueType="num">
                                      <p:cBhvr additive="base">
                                        <p:cTn id="13" dur="500" fill="hold"/>
                                        <p:tgtEl>
                                          <p:spTgt spid="2560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560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5604">
                                            <p:txEl>
                                              <p:pRg st="2" end="2"/>
                                            </p:txEl>
                                          </p:spTgt>
                                        </p:tgtEl>
                                        <p:attrNameLst>
                                          <p:attrName>style.visibility</p:attrName>
                                        </p:attrNameLst>
                                      </p:cBhvr>
                                      <p:to>
                                        <p:strVal val="visible"/>
                                      </p:to>
                                    </p:set>
                                    <p:anim calcmode="lin" valueType="num">
                                      <p:cBhvr additive="base">
                                        <p:cTn id="19" dur="500" fill="hold"/>
                                        <p:tgtEl>
                                          <p:spTgt spid="2560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560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5604">
                                            <p:txEl>
                                              <p:pRg st="3" end="3"/>
                                            </p:txEl>
                                          </p:spTgt>
                                        </p:tgtEl>
                                        <p:attrNameLst>
                                          <p:attrName>style.visibility</p:attrName>
                                        </p:attrNameLst>
                                      </p:cBhvr>
                                      <p:to>
                                        <p:strVal val="visible"/>
                                      </p:to>
                                    </p:set>
                                    <p:anim calcmode="lin" valueType="num">
                                      <p:cBhvr additive="base">
                                        <p:cTn id="25" dur="500" fill="hold"/>
                                        <p:tgtEl>
                                          <p:spTgt spid="2560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560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5604">
                                            <p:txEl>
                                              <p:pRg st="4" end="4"/>
                                            </p:txEl>
                                          </p:spTgt>
                                        </p:tgtEl>
                                        <p:attrNameLst>
                                          <p:attrName>style.visibility</p:attrName>
                                        </p:attrNameLst>
                                      </p:cBhvr>
                                      <p:to>
                                        <p:strVal val="visible"/>
                                      </p:to>
                                    </p:set>
                                    <p:anim calcmode="lin" valueType="num">
                                      <p:cBhvr additive="base">
                                        <p:cTn id="31" dur="500" fill="hold"/>
                                        <p:tgtEl>
                                          <p:spTgt spid="25604">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5604">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4" grpId="0" bldLvl="3"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Lack of Dominance</a:t>
            </a:r>
            <a:endParaRPr lang="en-US" dirty="0"/>
          </a:p>
        </p:txBody>
      </p:sp>
      <p:sp>
        <p:nvSpPr>
          <p:cNvPr id="3" name="Content Placeholder 2"/>
          <p:cNvSpPr>
            <a:spLocks noGrp="1"/>
          </p:cNvSpPr>
          <p:nvPr>
            <p:ph idx="1"/>
          </p:nvPr>
        </p:nvSpPr>
        <p:spPr/>
        <p:txBody>
          <a:bodyPr>
            <a:normAutofit/>
          </a:bodyPr>
          <a:lstStyle/>
          <a:p>
            <a:r>
              <a:rPr lang="en-US" dirty="0" smtClean="0"/>
              <a:t>Standards development process shall not be dominated by any single interest category, individual or organization</a:t>
            </a:r>
            <a:endParaRPr lang="en-US" dirty="0" smtClean="0"/>
          </a:p>
          <a:p>
            <a:pPr>
              <a:spcBef>
                <a:spcPts val="1800"/>
              </a:spcBef>
            </a:pPr>
            <a:r>
              <a:rPr lang="en-US" dirty="0" smtClean="0"/>
              <a:t>Dominance means </a:t>
            </a:r>
            <a:r>
              <a:rPr lang="en-US" i="1" dirty="0" smtClean="0">
                <a:solidFill>
                  <a:srgbClr val="00B050"/>
                </a:solidFill>
              </a:rPr>
              <a:t>a position or exercise </a:t>
            </a:r>
            <a:r>
              <a:rPr lang="en-US" dirty="0" smtClean="0"/>
              <a:t>of dominant authority, leadership, or influence by reason of superior leverage, strength, or representation to the exclusion of fair and equitable consideration of other viewpoints</a:t>
            </a:r>
            <a:endParaRPr lang="en-US" dirty="0"/>
          </a:p>
        </p:txBody>
      </p:sp>
      <p:sp>
        <p:nvSpPr>
          <p:cNvPr id="4" name="Slide Number Placeholder 3"/>
          <p:cNvSpPr>
            <a:spLocks noGrp="1"/>
          </p:cNvSpPr>
          <p:nvPr>
            <p:ph type="sldNum" sz="quarter" idx="12"/>
          </p:nvPr>
        </p:nvSpPr>
        <p:spPr/>
        <p:txBody>
          <a:bodyPr/>
          <a:lstStyle/>
          <a:p>
            <a:fld id="{1308ED37-1D6D-40F9-BFD6-E1A1D570930A}" type="slidenum">
              <a:rPr lang="en-US" smtClean="0"/>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Balance vs. Dominance</a:t>
            </a:r>
            <a:endParaRPr lang="en-US" dirty="0"/>
          </a:p>
        </p:txBody>
      </p:sp>
      <p:sp>
        <p:nvSpPr>
          <p:cNvPr id="3" name="Content Placeholder 2"/>
          <p:cNvSpPr>
            <a:spLocks noGrp="1"/>
          </p:cNvSpPr>
          <p:nvPr>
            <p:ph idx="1"/>
          </p:nvPr>
        </p:nvSpPr>
        <p:spPr>
          <a:xfrm>
            <a:off x="228600" y="1524000"/>
            <a:ext cx="8229600" cy="4876800"/>
          </a:xfrm>
        </p:spPr>
        <p:txBody>
          <a:bodyPr>
            <a:normAutofit lnSpcReduction="10000"/>
          </a:bodyPr>
          <a:lstStyle/>
          <a:p>
            <a:r>
              <a:rPr lang="en-US" dirty="0" smtClean="0"/>
              <a:t>Balance and a lack of dominance are </a:t>
            </a:r>
            <a:r>
              <a:rPr lang="en-US" dirty="0" smtClean="0">
                <a:solidFill>
                  <a:srgbClr val="00B050"/>
                </a:solidFill>
              </a:rPr>
              <a:t>two distinct</a:t>
            </a:r>
            <a:r>
              <a:rPr lang="en-US" dirty="0" smtClean="0"/>
              <a:t> considerations: </a:t>
            </a:r>
            <a:endParaRPr lang="en-US" dirty="0" smtClean="0"/>
          </a:p>
          <a:p>
            <a:pPr lvl="1"/>
            <a:r>
              <a:rPr lang="en-US" dirty="0"/>
              <a:t>A</a:t>
            </a:r>
            <a:r>
              <a:rPr lang="en-US" dirty="0" smtClean="0"/>
              <a:t> balanced consensus body does </a:t>
            </a:r>
            <a:r>
              <a:rPr lang="en-US" dirty="0" smtClean="0">
                <a:solidFill>
                  <a:srgbClr val="00B050"/>
                </a:solidFill>
              </a:rPr>
              <a:t>not preclude </a:t>
            </a:r>
            <a:r>
              <a:rPr lang="en-US" dirty="0" smtClean="0"/>
              <a:t>the exercise of dominance </a:t>
            </a:r>
            <a:endParaRPr lang="en-US" dirty="0" smtClean="0"/>
          </a:p>
          <a:p>
            <a:pPr lvl="1"/>
            <a:r>
              <a:rPr lang="en-US" dirty="0" smtClean="0"/>
              <a:t>Similarly, existence of a less than perfectly balanced consensus body does not necessarily reflect a process in which dominance automatically occurs</a:t>
            </a:r>
            <a:endParaRPr lang="en-US" dirty="0" smtClean="0"/>
          </a:p>
          <a:p>
            <a:r>
              <a:rPr lang="en-US" dirty="0" smtClean="0"/>
              <a:t>Balance is quantifiable, dominance is not: ask your PC Chairs if there is any indication of dominance in their committee</a:t>
            </a:r>
            <a:endParaRPr lang="en-US" dirty="0"/>
          </a:p>
        </p:txBody>
      </p:sp>
      <p:sp>
        <p:nvSpPr>
          <p:cNvPr id="4" name="Slide Number Placeholder 3"/>
          <p:cNvSpPr>
            <a:spLocks noGrp="1"/>
          </p:cNvSpPr>
          <p:nvPr>
            <p:ph type="sldNum" sz="quarter" idx="12"/>
          </p:nvPr>
        </p:nvSpPr>
        <p:spPr/>
        <p:txBody>
          <a:bodyPr/>
          <a:lstStyle/>
          <a:p>
            <a:fld id="{1308ED37-1D6D-40F9-BFD6-E1A1D570930A}" type="slidenum">
              <a:rPr lang="en-US" smtClean="0"/>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3"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Balance and Interest Categories</a:t>
            </a:r>
            <a:endParaRPr lang="en-US" dirty="0"/>
          </a:p>
        </p:txBody>
      </p:sp>
      <p:sp>
        <p:nvSpPr>
          <p:cNvPr id="3" name="Content Placeholder 2"/>
          <p:cNvSpPr>
            <a:spLocks noGrp="1"/>
          </p:cNvSpPr>
          <p:nvPr>
            <p:ph idx="1"/>
          </p:nvPr>
        </p:nvSpPr>
        <p:spPr/>
        <p:txBody>
          <a:bodyPr>
            <a:normAutofit fontScale="92500"/>
          </a:bodyPr>
          <a:lstStyle/>
          <a:p>
            <a:r>
              <a:rPr lang="en-US" dirty="0" smtClean="0"/>
              <a:t>ASHRAE’s principles for the identification and selection of interest categories for a PC align with </a:t>
            </a:r>
            <a:r>
              <a:rPr lang="en-US" i="1" dirty="0" smtClean="0"/>
              <a:t>ANSI Essential Requirements </a:t>
            </a:r>
            <a:r>
              <a:rPr lang="en-US" dirty="0" smtClean="0"/>
              <a:t>on balance: </a:t>
            </a:r>
            <a:endParaRPr lang="en-US" dirty="0" smtClean="0"/>
          </a:p>
          <a:p>
            <a:pPr lvl="1"/>
            <a:r>
              <a:rPr lang="en-US" dirty="0"/>
              <a:t>I</a:t>
            </a:r>
            <a:r>
              <a:rPr lang="en-US" dirty="0" smtClean="0"/>
              <a:t>nterest categories appropriate to the development of consensus in any given standards activity are a </a:t>
            </a:r>
            <a:r>
              <a:rPr lang="en-US" i="1" dirty="0" smtClean="0">
                <a:solidFill>
                  <a:srgbClr val="00B050"/>
                </a:solidFill>
              </a:rPr>
              <a:t>function of the nature of the standard being developed</a:t>
            </a:r>
            <a:endParaRPr lang="en-US" dirty="0" smtClean="0"/>
          </a:p>
          <a:p>
            <a:pPr lvl="1"/>
            <a:r>
              <a:rPr lang="en-US" dirty="0" smtClean="0"/>
              <a:t>Interest categories shall be </a:t>
            </a:r>
            <a:r>
              <a:rPr lang="en-US" i="1" dirty="0" smtClean="0">
                <a:solidFill>
                  <a:srgbClr val="00B050"/>
                </a:solidFill>
              </a:rPr>
              <a:t>discretely defined</a:t>
            </a:r>
            <a:r>
              <a:rPr lang="en-US" dirty="0" smtClean="0"/>
              <a:t>, </a:t>
            </a:r>
            <a:r>
              <a:rPr lang="en-US" i="1" dirty="0" smtClean="0">
                <a:solidFill>
                  <a:srgbClr val="00B050"/>
                </a:solidFill>
              </a:rPr>
              <a:t>cover all materially affected parties </a:t>
            </a:r>
            <a:r>
              <a:rPr lang="en-US" dirty="0" smtClean="0"/>
              <a:t>and </a:t>
            </a:r>
            <a:r>
              <a:rPr lang="en-US" i="1" dirty="0" smtClean="0">
                <a:solidFill>
                  <a:srgbClr val="00B050"/>
                </a:solidFill>
              </a:rPr>
              <a:t>differentiate</a:t>
            </a:r>
            <a:r>
              <a:rPr lang="en-US" dirty="0" smtClean="0"/>
              <a:t> each category from the other categories</a:t>
            </a:r>
            <a:endParaRPr lang="en-US" dirty="0" smtClean="0"/>
          </a:p>
        </p:txBody>
      </p:sp>
      <p:sp>
        <p:nvSpPr>
          <p:cNvPr id="4" name="Slide Number Placeholder 3"/>
          <p:cNvSpPr>
            <a:spLocks noGrp="1"/>
          </p:cNvSpPr>
          <p:nvPr>
            <p:ph type="sldNum" sz="quarter" idx="12"/>
          </p:nvPr>
        </p:nvSpPr>
        <p:spPr/>
        <p:txBody>
          <a:bodyPr/>
          <a:lstStyle/>
          <a:p>
            <a:fld id="{1308ED37-1D6D-40F9-BFD6-E1A1D570930A}" type="slidenum">
              <a:rPr lang="en-US" smtClean="0"/>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3"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Balance and Interest Categories</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In defining interest categories appropriate to a standards activity, consideration shall be given to at least the following:</a:t>
            </a:r>
            <a:endParaRPr lang="en-US" dirty="0" smtClean="0"/>
          </a:p>
          <a:p>
            <a:pPr lvl="1"/>
            <a:r>
              <a:rPr lang="en-US" dirty="0" smtClean="0"/>
              <a:t>Producer </a:t>
            </a:r>
            <a:endParaRPr lang="en-US" dirty="0" smtClean="0"/>
          </a:p>
          <a:p>
            <a:pPr lvl="1"/>
            <a:r>
              <a:rPr lang="en-US" dirty="0" smtClean="0"/>
              <a:t>User </a:t>
            </a:r>
            <a:endParaRPr lang="en-US" dirty="0" smtClean="0"/>
          </a:p>
          <a:p>
            <a:pPr lvl="1"/>
            <a:r>
              <a:rPr lang="en-US" dirty="0" smtClean="0"/>
              <a:t>General </a:t>
            </a:r>
            <a:endParaRPr lang="en-US" dirty="0" smtClean="0"/>
          </a:p>
          <a:p>
            <a:r>
              <a:rPr lang="en-US" dirty="0" smtClean="0">
                <a:solidFill>
                  <a:srgbClr val="00B050"/>
                </a:solidFill>
              </a:rPr>
              <a:t>Where appropriate, additional interest categories should be considered to ensure participation of directly affected and interested parties related to a particular TPS</a:t>
            </a:r>
            <a:endParaRPr lang="en-US" dirty="0" smtClean="0">
              <a:solidFill>
                <a:srgbClr val="00B050"/>
              </a:solidFill>
            </a:endParaRPr>
          </a:p>
          <a:p>
            <a:r>
              <a:rPr lang="en-US" dirty="0" smtClean="0"/>
              <a:t>Appropriate representative user views shall be actively sought and fully considered in standards activities </a:t>
            </a:r>
            <a:endParaRPr lang="en-US" dirty="0" smtClean="0"/>
          </a:p>
          <a:p>
            <a:endParaRPr lang="en-US" dirty="0"/>
          </a:p>
        </p:txBody>
      </p:sp>
      <p:sp>
        <p:nvSpPr>
          <p:cNvPr id="4" name="Slide Number Placeholder 3"/>
          <p:cNvSpPr>
            <a:spLocks noGrp="1"/>
          </p:cNvSpPr>
          <p:nvPr>
            <p:ph type="sldNum" sz="quarter" idx="12"/>
          </p:nvPr>
        </p:nvSpPr>
        <p:spPr/>
        <p:txBody>
          <a:bodyPr/>
          <a:lstStyle/>
          <a:p>
            <a:fld id="{1308ED37-1D6D-40F9-BFD6-E1A1D570930A}" type="slidenum">
              <a:rPr lang="en-US" smtClean="0"/>
            </a:fld>
            <a:endParaRPr lang="en-US" dirty="0"/>
          </a:p>
        </p:txBody>
      </p:sp>
      <p:sp>
        <p:nvSpPr>
          <p:cNvPr id="5" name="TextBox 4"/>
          <p:cNvSpPr txBox="1"/>
          <p:nvPr/>
        </p:nvSpPr>
        <p:spPr>
          <a:xfrm>
            <a:off x="381000" y="6324600"/>
            <a:ext cx="8549135" cy="338554"/>
          </a:xfrm>
          <a:prstGeom prst="rect">
            <a:avLst/>
          </a:prstGeom>
          <a:noFill/>
        </p:spPr>
        <p:txBody>
          <a:bodyPr wrap="none" rtlCol="0">
            <a:spAutoFit/>
          </a:bodyPr>
          <a:lstStyle/>
          <a:p>
            <a:r>
              <a:rPr lang="en-US" sz="1600" i="1" dirty="0" smtClean="0"/>
              <a:t>For more information see “Interest Category Definitions” for approved PC interest categories</a:t>
            </a:r>
            <a:endParaRPr lang="en-US" sz="1600" i="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TOPICS</a:t>
            </a:r>
            <a:endParaRPr lang="en-US" dirty="0"/>
          </a:p>
        </p:txBody>
      </p:sp>
      <p:sp>
        <p:nvSpPr>
          <p:cNvPr id="3" name="Content Placeholder 2"/>
          <p:cNvSpPr>
            <a:spLocks noGrp="1"/>
          </p:cNvSpPr>
          <p:nvPr>
            <p:ph idx="1"/>
          </p:nvPr>
        </p:nvSpPr>
        <p:spPr>
          <a:xfrm>
            <a:off x="609601" y="1587034"/>
            <a:ext cx="8076912" cy="5042366"/>
          </a:xfrm>
        </p:spPr>
        <p:txBody>
          <a:bodyPr>
            <a:normAutofit fontScale="85000" lnSpcReduction="20000"/>
          </a:bodyPr>
          <a:lstStyle/>
          <a:p>
            <a:pPr marL="619760" indent="-619760">
              <a:spcBef>
                <a:spcPct val="50000"/>
              </a:spcBef>
              <a:buSzPct val="100000"/>
              <a:buFont typeface="Arial" panose="020B0604020202020204" pitchFamily="34" charset="0"/>
              <a:buAutoNum type="arabicPeriod"/>
              <a:defRPr/>
            </a:pPr>
            <a:r>
              <a:rPr lang="en-US" sz="3300" dirty="0">
                <a:cs typeface="Times New Roman" panose="02020603050405020304" pitchFamily="18" charset="0"/>
              </a:rPr>
              <a:t>SPLS Overview</a:t>
            </a:r>
            <a:endParaRPr lang="en-US" sz="3300" dirty="0">
              <a:cs typeface="Times New Roman" panose="02020603050405020304" pitchFamily="18" charset="0"/>
            </a:endParaRPr>
          </a:p>
          <a:p>
            <a:pPr marL="619760" indent="-619760">
              <a:spcBef>
                <a:spcPct val="50000"/>
              </a:spcBef>
              <a:buSzPct val="100000"/>
              <a:buFont typeface="Arial" panose="020B0604020202020204" pitchFamily="34" charset="0"/>
              <a:buAutoNum type="arabicPeriod"/>
              <a:defRPr/>
            </a:pPr>
            <a:r>
              <a:rPr lang="en-US" sz="3300" dirty="0" smtClean="0">
                <a:cs typeface="Times New Roman" panose="02020603050405020304" pitchFamily="18" charset="0"/>
              </a:rPr>
              <a:t>Policy &amp; Procedures</a:t>
            </a:r>
            <a:endParaRPr lang="en-US" sz="3300" dirty="0" smtClean="0">
              <a:cs typeface="Times New Roman" panose="02020603050405020304" pitchFamily="18" charset="0"/>
            </a:endParaRPr>
          </a:p>
          <a:p>
            <a:pPr marL="619760" indent="-619760">
              <a:spcBef>
                <a:spcPct val="50000"/>
              </a:spcBef>
              <a:buSzPct val="100000"/>
              <a:buFont typeface="Arial" panose="020B0604020202020204" pitchFamily="34" charset="0"/>
              <a:buAutoNum type="arabicPeriod"/>
              <a:defRPr/>
            </a:pPr>
            <a:r>
              <a:rPr lang="en-US" sz="3300" dirty="0" smtClean="0">
                <a:cs typeface="Times New Roman" panose="02020603050405020304" pitchFamily="18" charset="0"/>
              </a:rPr>
              <a:t>SPLS Liaison Responsibilities</a:t>
            </a:r>
            <a:endParaRPr lang="en-US" sz="3300" dirty="0">
              <a:cs typeface="Times New Roman" panose="02020603050405020304" pitchFamily="18" charset="0"/>
            </a:endParaRPr>
          </a:p>
          <a:p>
            <a:pPr marL="619760" indent="-619760">
              <a:spcBef>
                <a:spcPct val="50000"/>
              </a:spcBef>
              <a:buSzPct val="100000"/>
              <a:buFont typeface="Arial" panose="020B0604020202020204" pitchFamily="34" charset="0"/>
              <a:buAutoNum type="arabicPeriod" startAt="4"/>
              <a:defRPr/>
            </a:pPr>
            <a:r>
              <a:rPr lang="en-US" sz="3300" dirty="0" smtClean="0">
                <a:cs typeface="Times New Roman" panose="02020603050405020304" pitchFamily="18" charset="0"/>
              </a:rPr>
              <a:t>PC Maintenance – Some Details</a:t>
            </a:r>
            <a:endParaRPr lang="en-US" sz="3300" dirty="0">
              <a:cs typeface="Times New Roman" panose="02020603050405020304" pitchFamily="18" charset="0"/>
            </a:endParaRPr>
          </a:p>
          <a:p>
            <a:pPr marL="619760" indent="-619760">
              <a:spcBef>
                <a:spcPct val="50000"/>
              </a:spcBef>
              <a:buSzPct val="100000"/>
              <a:buFont typeface="Arial" panose="020B0604020202020204" pitchFamily="34" charset="0"/>
              <a:buAutoNum type="arabicPeriod" startAt="4"/>
              <a:defRPr/>
            </a:pPr>
            <a:r>
              <a:rPr lang="en-US" sz="3300" dirty="0" smtClean="0">
                <a:cs typeface="Times New Roman" panose="02020603050405020304" pitchFamily="18" charset="0"/>
              </a:rPr>
              <a:t>SPLS Meetings</a:t>
            </a:r>
            <a:endParaRPr lang="en-US" sz="3300" dirty="0" smtClean="0">
              <a:cs typeface="Times New Roman" panose="02020603050405020304" pitchFamily="18" charset="0"/>
            </a:endParaRPr>
          </a:p>
          <a:p>
            <a:pPr marL="619760" indent="-619760">
              <a:spcBef>
                <a:spcPct val="50000"/>
              </a:spcBef>
              <a:buSzPct val="100000"/>
              <a:buFont typeface="Arial" panose="020B0604020202020204" pitchFamily="34" charset="0"/>
              <a:buAutoNum type="arabicPeriod" startAt="4"/>
              <a:defRPr/>
            </a:pPr>
            <a:r>
              <a:rPr lang="en-US" sz="3300" dirty="0" smtClean="0">
                <a:cs typeface="Times New Roman" panose="02020603050405020304" pitchFamily="18" charset="0"/>
              </a:rPr>
              <a:t>The Forms – Things to Know</a:t>
            </a:r>
            <a:endParaRPr lang="en-US" sz="3300" dirty="0" smtClean="0">
              <a:cs typeface="Times New Roman" panose="02020603050405020304" pitchFamily="18" charset="0"/>
            </a:endParaRPr>
          </a:p>
          <a:p>
            <a:pPr marL="619760" indent="-619760">
              <a:spcBef>
                <a:spcPct val="50000"/>
              </a:spcBef>
              <a:buSzPct val="100000"/>
              <a:buFont typeface="Arial" panose="020B0604020202020204" pitchFamily="34" charset="0"/>
              <a:buAutoNum type="arabicPeriod" startAt="4"/>
              <a:defRPr/>
            </a:pPr>
            <a:r>
              <a:rPr lang="en-US" sz="3300" dirty="0" smtClean="0">
                <a:cs typeface="Times New Roman" panose="02020603050405020304" pitchFamily="18" charset="0"/>
              </a:rPr>
              <a:t>Publication Public Review</a:t>
            </a:r>
            <a:endParaRPr lang="en-US" sz="3300" dirty="0" smtClean="0">
              <a:cs typeface="Times New Roman" panose="02020603050405020304" pitchFamily="18" charset="0"/>
            </a:endParaRPr>
          </a:p>
          <a:p>
            <a:pPr marL="619760" indent="-619760">
              <a:spcBef>
                <a:spcPct val="50000"/>
              </a:spcBef>
              <a:buSzPct val="100000"/>
              <a:buFont typeface="Arial" panose="020B0604020202020204" pitchFamily="34" charset="0"/>
              <a:buAutoNum type="arabicPeriod" startAt="4"/>
              <a:defRPr/>
            </a:pPr>
            <a:r>
              <a:rPr lang="en-US" sz="3300" dirty="0" smtClean="0">
                <a:cs typeface="Times New Roman" panose="02020603050405020304" pitchFamily="18" charset="0"/>
              </a:rPr>
              <a:t>Best Practices</a:t>
            </a:r>
            <a:endParaRPr lang="en-US" sz="3300" dirty="0" smtClean="0">
              <a:cs typeface="Times New Roman" panose="02020603050405020304" pitchFamily="18" charset="0"/>
            </a:endParaRPr>
          </a:p>
          <a:p>
            <a:pPr marL="619760" indent="-619760">
              <a:spcBef>
                <a:spcPct val="50000"/>
              </a:spcBef>
              <a:buSzPct val="100000"/>
              <a:buFont typeface="Arial" panose="020B0604020202020204" pitchFamily="34" charset="0"/>
              <a:buAutoNum type="arabicPeriod" startAt="4"/>
              <a:defRPr/>
            </a:pPr>
            <a:r>
              <a:rPr lang="en-US" sz="3300" dirty="0" smtClean="0">
                <a:cs typeface="Times New Roman" panose="02020603050405020304" pitchFamily="18" charset="0"/>
              </a:rPr>
              <a:t>Standards Staff</a:t>
            </a:r>
            <a:endParaRPr lang="en-US" sz="3300" dirty="0">
              <a:cs typeface="Times New Roman" panose="02020603050405020304" pitchFamily="18" charset="0"/>
            </a:endParaRPr>
          </a:p>
        </p:txBody>
      </p:sp>
      <p:sp>
        <p:nvSpPr>
          <p:cNvPr id="15365" name="Slide Number Placeholder 4"/>
          <p:cNvSpPr>
            <a:spLocks noGrp="1"/>
          </p:cNvSpPr>
          <p:nvPr>
            <p:ph type="sldNum" sz="quarter" idx="12"/>
          </p:nvPr>
        </p:nvSpPr>
        <p:spPr>
          <a:xfrm>
            <a:off x="8305800" y="6416675"/>
            <a:ext cx="762000" cy="365125"/>
          </a:xfrm>
          <a:noFill/>
        </p:spPr>
        <p:txBody>
          <a:bodyPr/>
          <a:lstStyle/>
          <a:p>
            <a:fld id="{E6A33ED1-1C0A-4A83-BD33-943C6DFCCD2B}" type="slidenum">
              <a:rPr lang="en-US" smtClean="0">
                <a:latin typeface="Arial" panose="020B0604020202020204" pitchFamily="34" charset="0"/>
              </a:rPr>
            </a:fld>
            <a:endParaRPr lang="en-US" dirty="0" smtClean="0">
              <a:latin typeface="Arial" panose="020B060402020202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 calcmode="lin" valueType="num">
                                      <p:cBhvr additive="base">
                                        <p:cTn id="5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47472"/>
            <a:ext cx="8229600" cy="990600"/>
          </a:xfrm>
        </p:spPr>
        <p:txBody>
          <a:bodyPr/>
          <a:lstStyle/>
          <a:p>
            <a:r>
              <a:rPr lang="en-US" dirty="0" smtClean="0"/>
              <a:t>Other Due Process Requirements </a:t>
            </a:r>
            <a:endParaRPr lang="en-US" dirty="0"/>
          </a:p>
        </p:txBody>
      </p:sp>
      <p:sp>
        <p:nvSpPr>
          <p:cNvPr id="3" name="Content Placeholder 2"/>
          <p:cNvSpPr>
            <a:spLocks noGrp="1"/>
          </p:cNvSpPr>
          <p:nvPr>
            <p:ph idx="1"/>
          </p:nvPr>
        </p:nvSpPr>
        <p:spPr>
          <a:xfrm>
            <a:off x="228600" y="1338072"/>
            <a:ext cx="8915400" cy="5486400"/>
          </a:xfrm>
        </p:spPr>
        <p:txBody>
          <a:bodyPr>
            <a:normAutofit fontScale="85000" lnSpcReduction="20000"/>
          </a:bodyPr>
          <a:lstStyle/>
          <a:p>
            <a:r>
              <a:rPr lang="en-US" dirty="0" smtClean="0"/>
              <a:t>Consideration of views and objections:</a:t>
            </a:r>
            <a:endParaRPr lang="en-US" dirty="0" smtClean="0"/>
          </a:p>
          <a:p>
            <a:pPr lvl="1"/>
            <a:r>
              <a:rPr lang="en-US" dirty="0" smtClean="0">
                <a:solidFill>
                  <a:srgbClr val="00B050"/>
                </a:solidFill>
              </a:rPr>
              <a:t>Prompt consideration </a:t>
            </a:r>
            <a:r>
              <a:rPr lang="en-US" dirty="0" smtClean="0"/>
              <a:t>shall be given to written views and objections of all participants, including those commenting on PINS announcement or public comment listing in </a:t>
            </a:r>
            <a:r>
              <a:rPr lang="en-US" i="1" dirty="0" smtClean="0"/>
              <a:t>Standards Action</a:t>
            </a:r>
            <a:endParaRPr lang="en-US" dirty="0" smtClean="0"/>
          </a:p>
          <a:p>
            <a:r>
              <a:rPr lang="en-US" dirty="0" smtClean="0"/>
              <a:t>Consensus vote:</a:t>
            </a:r>
            <a:endParaRPr lang="en-US" dirty="0" smtClean="0"/>
          </a:p>
          <a:p>
            <a:pPr lvl="1"/>
            <a:r>
              <a:rPr lang="en-US" dirty="0" smtClean="0">
                <a:solidFill>
                  <a:srgbClr val="00B050"/>
                </a:solidFill>
              </a:rPr>
              <a:t>Evidence of consensus </a:t>
            </a:r>
            <a:r>
              <a:rPr lang="en-US" dirty="0" smtClean="0"/>
              <a:t>shall be documented</a:t>
            </a:r>
            <a:endParaRPr lang="en-US" dirty="0" smtClean="0"/>
          </a:p>
          <a:p>
            <a:pPr lvl="2"/>
            <a:r>
              <a:rPr lang="en-US" dirty="0" smtClean="0"/>
              <a:t>Requires a “</a:t>
            </a:r>
            <a:r>
              <a:rPr lang="en-US" dirty="0">
                <a:solidFill>
                  <a:srgbClr val="00B050"/>
                </a:solidFill>
              </a:rPr>
              <a:t>supermajority</a:t>
            </a:r>
            <a:r>
              <a:rPr lang="en-US" dirty="0" smtClean="0"/>
              <a:t>” 2/3 vote of those voting</a:t>
            </a:r>
            <a:endParaRPr lang="en-US" dirty="0" smtClean="0"/>
          </a:p>
          <a:p>
            <a:pPr lvl="2"/>
            <a:r>
              <a:rPr lang="en-US" dirty="0" smtClean="0"/>
              <a:t>Requires a </a:t>
            </a:r>
            <a:r>
              <a:rPr lang="en-US" dirty="0" smtClean="0">
                <a:solidFill>
                  <a:srgbClr val="00B050"/>
                </a:solidFill>
              </a:rPr>
              <a:t>majority</a:t>
            </a:r>
            <a:r>
              <a:rPr lang="en-US" dirty="0" smtClean="0"/>
              <a:t> of the voting membership</a:t>
            </a:r>
            <a:endParaRPr lang="en-US" dirty="0" smtClean="0"/>
          </a:p>
          <a:p>
            <a:r>
              <a:rPr lang="en-US" dirty="0" smtClean="0"/>
              <a:t>Appeals:</a:t>
            </a:r>
            <a:endParaRPr lang="en-US" dirty="0" smtClean="0"/>
          </a:p>
          <a:p>
            <a:pPr lvl="1"/>
            <a:r>
              <a:rPr lang="en-US" dirty="0" smtClean="0">
                <a:solidFill>
                  <a:srgbClr val="00B050"/>
                </a:solidFill>
              </a:rPr>
              <a:t>Procedural appeals </a:t>
            </a:r>
            <a:r>
              <a:rPr lang="en-US" dirty="0" smtClean="0"/>
              <a:t>regarding </a:t>
            </a:r>
            <a:r>
              <a:rPr lang="en-US" i="1" dirty="0" smtClean="0">
                <a:solidFill>
                  <a:srgbClr val="00B050"/>
                </a:solidFill>
              </a:rPr>
              <a:t>any action or inaction</a:t>
            </a:r>
            <a:r>
              <a:rPr lang="en-US" dirty="0" smtClean="0"/>
              <a:t> </a:t>
            </a:r>
            <a:endParaRPr lang="en-US" dirty="0" smtClean="0"/>
          </a:p>
          <a:p>
            <a:pPr lvl="1"/>
            <a:r>
              <a:rPr lang="en-US" dirty="0" smtClean="0"/>
              <a:t>Procedural appeals include whether a </a:t>
            </a:r>
            <a:r>
              <a:rPr lang="en-US" i="1" dirty="0" smtClean="0">
                <a:solidFill>
                  <a:srgbClr val="00B050"/>
                </a:solidFill>
              </a:rPr>
              <a:t>technical issue was afforded due process</a:t>
            </a:r>
            <a:r>
              <a:rPr lang="en-US" dirty="0" smtClean="0">
                <a:solidFill>
                  <a:srgbClr val="002060"/>
                </a:solidFill>
              </a:rPr>
              <a:t> </a:t>
            </a:r>
            <a:endParaRPr lang="en-US" dirty="0" smtClean="0">
              <a:solidFill>
                <a:srgbClr val="002060"/>
              </a:solidFill>
            </a:endParaRPr>
          </a:p>
          <a:p>
            <a:pPr lvl="1"/>
            <a:r>
              <a:rPr lang="en-US" dirty="0" smtClean="0">
                <a:solidFill>
                  <a:srgbClr val="002060"/>
                </a:solidFill>
              </a:rPr>
              <a:t>Appeals based solely on technical issues are no longer eligible for appeal (however, failure to address a technical issue is a procedural issue)</a:t>
            </a:r>
            <a:endParaRPr lang="en-US" dirty="0">
              <a:solidFill>
                <a:srgbClr val="002060"/>
              </a:solidFill>
            </a:endParaRPr>
          </a:p>
        </p:txBody>
      </p:sp>
      <p:sp>
        <p:nvSpPr>
          <p:cNvPr id="4" name="Slide Number Placeholder 3"/>
          <p:cNvSpPr>
            <a:spLocks noGrp="1"/>
          </p:cNvSpPr>
          <p:nvPr>
            <p:ph type="sldNum" sz="quarter" idx="12"/>
          </p:nvPr>
        </p:nvSpPr>
        <p:spPr/>
        <p:txBody>
          <a:bodyPr/>
          <a:lstStyle/>
          <a:p>
            <a:fld id="{1308ED37-1D6D-40F9-BFD6-E1A1D570930A}" type="slidenum">
              <a:rPr lang="en-US" smtClean="0"/>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 calcmode="lin" valueType="num">
                                      <p:cBhvr additive="base">
                                        <p:cTn id="5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3">
                                            <p:txEl>
                                              <p:pRg st="9" end="9"/>
                                            </p:txEl>
                                          </p:spTgt>
                                        </p:tgtEl>
                                        <p:attrNameLst>
                                          <p:attrName>style.visibility</p:attrName>
                                        </p:attrNameLst>
                                      </p:cBhvr>
                                      <p:to>
                                        <p:strVal val="visible"/>
                                      </p:to>
                                    </p:set>
                                    <p:anim calcmode="lin" valueType="num">
                                      <p:cBhvr additive="base">
                                        <p:cTn id="61"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3"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p:txBody>
          <a:bodyPr/>
          <a:lstStyle/>
          <a:p>
            <a:r>
              <a:rPr lang="en-US" dirty="0" smtClean="0"/>
              <a:t>Consensus</a:t>
            </a:r>
            <a:endParaRPr lang="en-US" dirty="0"/>
          </a:p>
        </p:txBody>
      </p:sp>
      <p:sp>
        <p:nvSpPr>
          <p:cNvPr id="23554" name="Rectangle 2"/>
          <p:cNvSpPr>
            <a:spLocks noGrp="1" noChangeArrowheads="1"/>
          </p:cNvSpPr>
          <p:nvPr>
            <p:ph idx="1"/>
          </p:nvPr>
        </p:nvSpPr>
        <p:spPr/>
        <p:txBody>
          <a:bodyPr>
            <a:normAutofit lnSpcReduction="10000"/>
          </a:bodyPr>
          <a:lstStyle/>
          <a:p>
            <a:r>
              <a:rPr lang="en-US" b="0" u="sng" dirty="0" smtClean="0"/>
              <a:t>Consensus defined:</a:t>
            </a:r>
            <a:r>
              <a:rPr lang="en-US" b="0" dirty="0" smtClean="0"/>
              <a:t> </a:t>
            </a:r>
            <a:r>
              <a:rPr lang="en-US" b="0" i="1" dirty="0" smtClean="0"/>
              <a:t>Substantial agreement, in the judgment of a duly appointed authority, reached by directly and materially affected interest categories </a:t>
            </a:r>
            <a:endParaRPr lang="en-US" b="0" i="1" dirty="0" smtClean="0"/>
          </a:p>
          <a:p>
            <a:r>
              <a:rPr lang="en-US" b="0" dirty="0" smtClean="0"/>
              <a:t>Substantial agreement means much more than a simple majority – but not necessarily unanimity</a:t>
            </a:r>
            <a:endParaRPr lang="en-US" b="0" dirty="0" smtClean="0"/>
          </a:p>
          <a:p>
            <a:r>
              <a:rPr lang="en-US" dirty="0" smtClean="0"/>
              <a:t>Consensus requires that all views and objections be considered, and that an effort be made toward their resolution</a:t>
            </a:r>
            <a:endParaRPr lang="en-US" b="0" dirty="0" smtClean="0"/>
          </a:p>
        </p:txBody>
      </p:sp>
      <p:sp>
        <p:nvSpPr>
          <p:cNvPr id="48132" name="Slide Number Placeholder 5"/>
          <p:cNvSpPr>
            <a:spLocks noGrp="1"/>
          </p:cNvSpPr>
          <p:nvPr>
            <p:ph type="sldNum" sz="quarter" idx="12"/>
          </p:nvPr>
        </p:nvSpPr>
        <p:spPr>
          <a:xfrm>
            <a:off x="5486400" y="6248400"/>
            <a:ext cx="3352800" cy="365125"/>
          </a:xfrm>
        </p:spPr>
        <p:txBody>
          <a:bodyPr/>
          <a:lstStyle/>
          <a:p>
            <a:fld id="{25FFC488-B967-4920-A9D0-AB189F1A9B0F}" type="slidenum">
              <a:rPr lang="en-US" smtClean="0"/>
            </a:fld>
            <a:endParaRPr lang="en-US" dirty="0" smtClean="0"/>
          </a:p>
        </p:txBody>
      </p:sp>
      <p:sp>
        <p:nvSpPr>
          <p:cNvPr id="2" name="AutoShape 2" descr="data:image/jpg;base64,/9j/4AAQSkZJRgABAQAAAQABAAD/2wBDAAkGBwgHBgkIBwgKCgkLDRYPDQwMDRsUFRAWIB0iIiAdHx8kKDQsJCYxJx8fLT0tMTU3Ojo6Iys/RD84QzQ5Ojf/2wBDAQoKCg0MDRoPDxo3JR8lNzc3Nzc3Nzc3Nzc3Nzc3Nzc3Nzc3Nzc3Nzc3Nzc3Nzc3Nzc3Nzc3Nzc3Nzc3Nzc3Nzf/wAARCACDAMYDASIAAhEBAxEB/8QAHAAAAAcBAQAAAAAAAAAAAAAAAAECAwQFBgcI/8QAPxAAAQMCBAMFBAgEBQUAAAAAAQACAwQRBRIhMQZBURMiYXGBBzKRoRQVI0JSYrHBcoLh8DNDU9HxFiQlNJL/xAAZAQADAQEBAAAAAAAAAAAAAAAAAQIDBAX/xAAgEQACAgIDAQEBAQAAAAAAAAAAAQIRAyESMUEEE1Ei/9oADAMBAAIRAxEAPwDk7yRqEjOU5LE9rQ5ozNPNM636LRgLuSkkXSo4ZJPcaSpcWHOcLyuAHRQx0QCn4KZ8xGhDebuqsYqSBnLMepT22g26BTZSiNwxtiaGtHqu8cBYz9cYDA+Qjt4R2Uo8RsfULhYC2fsyxf6vx0UsrrQ1fc8n/dP7eqia0aRdHY3jRQ5LxSMmG7Dc+XP5Ka4EhMSNzAgjRcWRbtHRH+E/OCLjY7IAqHRSExZDuzu+nJSAV3wkpRTRxSjxk0N4i4GkkYRcOYWkdbheYJWlkr2EAFpIsF6brT3NdhqvNeIvjlr6iWO+R8rnNuLaEkrREkQ7rU8Bh3b1QaLgNbf4rLkDxWr4Ace3q42Aasa4n1/qkykdDoL3F1cxizNVT4eHGRoKut9Aoq2aMSWZt9lU10XfNld2sFW1bbklapGTKR8F0TYGtU57QAo0jgDYIaSGmEwd8W5LS4NSOfaR9wOir8Fw11Q8SSCzB1WhqpW01OWtNiRZtuS55SXbLSb0hntA+aQja9h5IJmnAjjDnkNzfiNkFzW3s6aS0ecaUtdM1r9I3OAudPVW76CkiHdaHP63uqeIZnFzu7pseSehkc0DLoOV+i9CMqRx1ZKc4DRoA8kknxROlzHWyIa7aqW7KSDR2RDdOsZffdSMJjblSIS6KRskZLXtILXDkUlrU/DGXuAAuh0lsEm3SO88P4g3FsHpqxpF5GXcOjuY+N1LeLLG+ziqELZMPz3Y4dowE7HZw/Q+i20oXHOmrR0U4umQw7sZw77rhYj9FMDrKJUszMtz6o6aYPiBce8NHDxVfLPbgyM8bSkiUWCYZXWsdF5kro+xq54v9OVzfgSvRk+ICmlbmIDbrzpikrZcSqZLgB0z3Dxu4ld1nMk2MAkBar2eEfTqw8+xH6rLsaZBZjHuP5Wkq+4Ne+DF3x5XtLoXZmlpFtrKZNFxi/UdJoKlrajKVewd45tbFYvBa6J9W5kju8FuKVzHMFjy0Sx7HkdAlOlgq2oda4T9fiNHRutPOwH8I1PwWaxHiOO5+jRE9C8/sFsZEyoky7mw8VFhqqNjw+oqGBoOvev+iy9VWT1c15nkt/CNlCrpi10TNAC6yiUeRSdHRKvjWjpKfJh1O6d4Fszu60em5WdquLMSqQSXsiLhvG3Uepus06XswegRfSmyMIG6Pzj6gUmuiXNWuqDnnfJI7q9xJQUCI3YNdeaC0SJMyfcDPG58UvPZhumc+tijJWFtGqSY8XWvbkgx5aE0CjDuSOQUSWVAB7x/qpMVTG7fu+are6dxqjDW8nEeaLCjQUUQqZmRMkjBebAudZa76gFDCM1nlw95c1Y2YuaGDtHONg1mpPkE8zEK6mLo+0mhto6M3HyScVJUOEnGVm7w2ufg2KRzi5bG65F9xsR8F16FzZomTMdma8BwI6HVebmY5U2PanMAdeZ+a7j7OMT+teE6WZ1i6Iuhdb8p0+RC5/xcOzonmU+jQ5NCovY/anlfdTikEXWEoNO0ClaooMawaSrAdFUBltw4FUtFw9TUOZtRS0xmzEl7WA3B8SFtJWlzC23kqiF4mEkJOWeE2B6g7KJ5JN0zfFFJaIbY4GEBkbT/AAiyblw8StldFT2kfbvEAH4pymxAMqXU8lNK+aM65WXB9dla0bpJS980QY0nuNPJPDJJ2Xmg2qZQcNcE9rJLU1sr43h9hEwA3HW/x5clRcVYhVYdi9ZQMmkbBFJZjQd2kAj9V1DDnhs5YAAHi3w/srnvtYoewxenxBrO7URZCbfeb/Qj4Fejido8zKqkY91S+Q3sbE3uT+ybqavsYy46nlyUcv6pqbvtIK2MhX1g293jKSo9XKajK9pBDTcAKISYrhwu3qmnSkHMzQpXYFmX9o0WO6ZmGWzgbHqo0VSD1HhdOySdoLAADwTAdjqdNRcoKNY2GtkFaaEUZdcpwHTVMjdG9/LqsDSx0EX0KNhuSmGm3NLa7olQ+Q8UPNIzFHdFCsfp5HQzxyMJBY4OHmDcL0PxLQUOK4PNHiNOyaMWcL3BBuNnDULztTN7WphiG8kjWfE2/deisccGYNO3NuWt0P5gh6xyZcNzSMbBwHw057ZHQ1RH4PpJt+l/mtjw/HQ4SwUGH07KaAnMGs2zczfroFW0z2NDQCNuakuJd7twb6OC8rHnm+2epPBGnSNRmBAKQ5wCrYKyWaHujvjdLZL9IuM/ebuL7Ldz/hy/nXY7UVIjdl6jkqDFzPAW4jTxlzoiM7ALl8fMDqRuPXqrZzGulc374Gx6Jime6OaSlqB3hd0buT29PMbfA+XPO29nTjaj0M0ccdfaroZ43Bwvl/Ef2KmNks0XabjodFnMQOHYdVXqorQyusHNJAB3ANvldSBXUwDXUctm263HwRGdI0lDk9F8yodHIx/4XXS+OMJ+veG54oG554wJ4Lc3C+nqCR6hUNdXzwURcYg7tAQHBwsFecEYkK7BGMc/NNSuMT9deo+R+S7vnnujg+rE0uRwh8rRqDdNPqdNzbotD7R8GOB8RTdiy1LVXmhNtBc95vofkQse+Q8zZdlnCHU1Ep/ww0DyvdQ3VD7nPDfxabJ4y62Aueg5rccH8LUdSG1mKvZKb3bTsN2/zHn5DRQ5JFJNmNwnCMRxqTLhlDUym9i5rO43zdsFfO4A4ljBMsVPGwbvdVMAHzXQ8X4jpcGphT0rGGVos1jdGs+C59jXElbWFwlne7wvoElNvoOKK6swFlBYVWNxB53ZAx0lvXRBV4ZLUuL3EnxKC1UW/SbKISFGHa6pbqJ4/wAwf/KXDRt7Vn0iUiO/eLG3IHgCR+qzoY1mPVHnPIrbU2EcDfQu1OK4pUVFv8B7Gw6+gP6rO11Jh7ZD9GEjW8gZL29VVMRWZ3dUoSHmU72MHV3qUTmQ2yta4vOwulQFnwrEKjHaQyENhhkEsjjsA03+Zsuu43jkTqKONrw4SPB01Fh/Wyx/APCwmHb10WaN33SujDh3CTA2E0MRa0WDrWcP5t0p/wCsTiu2a4pKGRSfhQUNeyVoDJGnzKuKSRzgNdFVYnwnJSF1ThMjnBuroTq4eR5+W6hUGLBrskpLHDS56rx5YJYns9qGWOaNxNfTVAgqAXHuv0PTwUGtqzhmPx1ge/sahgY9l+7pvp11B9FAqsUiEB+1btumpMVp8Zw9sMBBqodbN1sRzPgq5dV4JY1e/S84lkkMcVfh7iaukPaNjadJWfeYfMbeICeFTHilJDU050eA+Mkag/3oVl+F+J6StklopTlqIr6O8NCL9QpFHilPhOLupJHhkNS4ujB5OO4Hqpk3dP0UYUteFzVshqaB5ka3Pms5juTgdviqWsoYn0wlpHtDyLkHQ381Mq6mGLEo5Jjlp53tZLl5HYO8OhPks/xB/wCOxqVlDiLXU8neytILWutqLqUtWaRdOrET4lM2FlM95klbsMtmj4K14Mq66nZWMpiMkhBfK7Zrh066ckjAMI+sqHt6p14HuJbkNnPtp6DdaRkEVPC2GnjbHG0Wa1osAu/BjlqTOD688XcI7OX+0aSsNc19VPNKy3dzbDrZYxkrXE7keK7PxFg8eJ0zmPAzW7q5HiuETYZVPbIx2S+67Fs86yrmkBkvmIC0HDtTWwtMrJ3sjtZviqqio2VUupsBqVfgNYzIwWa3QBS4L0aYdVMXZpJCXHxKrwwzON/d3J6J2d5kcGsCfggcWmwFm626/wBFpGImxUTGtYGt0AQSBIdRsQdkFqIzsFbmGWfU8nJ8dm91mvaT0CqiRbQG6VG+Rrg5os4c72WFjLUx2FzoOqhVEtpO7skuknk1kkJ/LbRP0NPFPOGyvDb/AIjYJOQ6I7O0kcGsYST0C3nBfCD6iVtTWjQagEKw4Y4epG2kc0O2K31JGyJgawWASTsKolUNNHTRNZGA1rdgFMLlHY7RLLtVSJHgQq3FcCocTa58sIbOdpY+6716+qmgpwO0ScU9MqMnF2mc/qoKrBZhBVwxTMcMzTa+mvO2/opNHW4XJIyRv/b1DToNv7CvuKabtqOOYDWJ1vj/AMLPxUkNVHmIB5ELzM0Vino9n58jy402IqMKwSOc1bngVL3F5lB1uTcnRRscjo8TweKOAs7amkziTMAXDXQDck3+SltwakzgmO46FxTraKna67I2t8mhY/t2dHFaEuq2S8N1OG1cT3zPFo5QbW/MTvcLI9g6N1i8vy7ErXVsbRCQ3R7yAABudk5/0ZWOgNp4c+9rFXDlPwylPHj7fZY8G5hgMebbO/L5X/5VtJZR8GgfS4VTQyNyvYzUeN7/ALp95XqRVRR4uR3Nsjy7qkxjC4K+NzZWgnkVdSm6izEBpJ2GqozOb1eAnDXSSNc3IVVTyu0DTZvjzVtj2JvxCqLGm0DHENb+I9VTVvvBu+ipDDoA6R7i86Ai3horCifmqJWnMA2wA9L3+aYo2dlADtmNz/foEmOa1S1wOgOq0ET6mhjqHB4e6J/NzOaCkA3AsgihnO7IAWKUUSwAcaUqwI2TbTYpzlcIGTKDFcQw5wdRVUsVuQdcfBbDBfaTUQlseLUomH+pDofULBggoiLooD0FhOOUOKUonop2yMO4G7T0I5KcKqPqvPuC4rVYNXMqqVwuPeYTo8cwV3HAsUo8aw6KtprWeO807tdzBTQmWYqm+KWKlvQpsBg5BLaW9AmITVTxupZWz6RZTnJNrAc7+C5cePIqOomZR4ZFURl/dlnkcC7xyjZaL2nYyKHCG4fC4Cas0cBuIxv8TYeV1yZJwi3bRcZyiqTOhUvtGo5e5X4O6Fp07Skmvb+Vw/dXtDW0VdA6pw+sZVRDV1hlfH/Ezl57Lj5CXQ11Th1U2ppZSyRungRzBHMHmFhl+bHNdbOjF9M4PbtGt4s4iqG1babD5XRPjddz2nVvgCqEYpibjmdiFY4+M7/91EncyasfPHcMmPaAE3Lb7gnwNwpEbAqxYlCNEZsryS5HRvZ7js1bSuw2plc+ohBdG57rl7SdRc8wtY4Sndy4vQ1M2H1kVXSuyyxOzN8fDyI0K7BhmJw4rQQ1kHuyC5ad2nmD4hbGDDljkP3vmqzE4pW0VQ/PqIz+itpXKFWDtKWdp5sI+SYjlsQu5vimJu/Uu/KVJjGWUDmCo7f8xx5uKaGPkkwRgG2/6ooYsx11HNE0fZM9d/NSImlsZI5my0QiTTSF0eu40QUcOMZuNiggDH2CJILkWZc5Viyiz5bWScyCBWOX5hLumQbFLQAvdangHiIYLiToKp5FJUe8eTHdVksyO90wPQ306DshIJWFhFwQ4ahQZ+I8OpwS+oaLb63XFI8Sq46fsWzyBg5Zk2JnyavcT4kpiLXiXF5MaxaesfcMLssbSfdYNh+58SVWAoDVJfoLoGKcmHG6fJBUc6OKQx6iN3kclaR2sqWlkyyHzVxGbppBY+RcK94Jxn6BiZoJnWgqj3bnRsnL47fBZ581jtcKPM8Oc17XZXt2PRUxHa3PTErx2bvIquwPExiOEU9U8tDy20uuzhof9/VVeM8Sx0+aKm752JvokIyzzapPS5UZxvGAOpTzX3lL77glRNWZbm+59VUQJQdfK0cmhTG2yho+7oq0SASNPQAKbT3MIJP3irAccL7oIwEEwMQUkoILmKYlHdBBAhQ2Rg6oIIABQB1QQTEL5J9mwQQTQ0LGyMa3ugggBtpTUnvIIIGMwH7V3mruHcIIIQh3Mb2O3kjljZkDsouggrELw6pmppXxwSuYx4OZoOhsm61zuvJBBJgSIz9m3+FMTbj+IoIIXYCRurOD/wBWPzKCC0QDgKCCCBH/2Q=="/>
          <p:cNvSpPr>
            <a:spLocks noChangeAspect="1" noChangeArrowheads="1"/>
          </p:cNvSpPr>
          <p:nvPr/>
        </p:nvSpPr>
        <p:spPr bwMode="auto">
          <a:xfrm>
            <a:off x="117475" y="-515938"/>
            <a:ext cx="1590675" cy="10572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US" dirty="0"/>
          </a:p>
        </p:txBody>
      </p:sp>
      <p:pic>
        <p:nvPicPr>
          <p:cNvPr id="87044" name="Picture 4" descr="http://t3.gstatic.com/images?q=tbn:ANd9GcTG3fWcvBpgf2rYMeFZw3OsbbBi8mnWL_HLPbk-pKr_XIuOWLfUXQ"/>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6845510" y="0"/>
            <a:ext cx="2298490" cy="1524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3554">
                                            <p:txEl>
                                              <p:pRg st="0" end="0"/>
                                            </p:txEl>
                                          </p:spTgt>
                                        </p:tgtEl>
                                        <p:attrNameLst>
                                          <p:attrName>style.visibility</p:attrName>
                                        </p:attrNameLst>
                                      </p:cBhvr>
                                      <p:to>
                                        <p:strVal val="visible"/>
                                      </p:to>
                                    </p:set>
                                    <p:anim calcmode="lin" valueType="num">
                                      <p:cBhvr additive="base">
                                        <p:cTn id="7" dur="500" fill="hold"/>
                                        <p:tgtEl>
                                          <p:spTgt spid="2355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355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3554">
                                            <p:txEl>
                                              <p:pRg st="1" end="1"/>
                                            </p:txEl>
                                          </p:spTgt>
                                        </p:tgtEl>
                                        <p:attrNameLst>
                                          <p:attrName>style.visibility</p:attrName>
                                        </p:attrNameLst>
                                      </p:cBhvr>
                                      <p:to>
                                        <p:strVal val="visible"/>
                                      </p:to>
                                    </p:set>
                                    <p:anim calcmode="lin" valueType="num">
                                      <p:cBhvr additive="base">
                                        <p:cTn id="13" dur="500" fill="hold"/>
                                        <p:tgtEl>
                                          <p:spTgt spid="2355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355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3554">
                                            <p:txEl>
                                              <p:pRg st="2" end="2"/>
                                            </p:txEl>
                                          </p:spTgt>
                                        </p:tgtEl>
                                        <p:attrNameLst>
                                          <p:attrName>style.visibility</p:attrName>
                                        </p:attrNameLst>
                                      </p:cBhvr>
                                      <p:to>
                                        <p:strVal val="visible"/>
                                      </p:to>
                                    </p:set>
                                    <p:anim calcmode="lin" valueType="num">
                                      <p:cBhvr additive="base">
                                        <p:cTn id="19" dur="500" fill="hold"/>
                                        <p:tgtEl>
                                          <p:spTgt spid="2355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355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22030" y="1143000"/>
            <a:ext cx="8229600" cy="1828800"/>
          </a:xfrm>
        </p:spPr>
        <p:txBody>
          <a:bodyPr/>
          <a:lstStyle/>
          <a:p>
            <a:r>
              <a:rPr lang="en-US" dirty="0" smtClean="0"/>
              <a:t>SPLS Liaison Responsibilities</a:t>
            </a:r>
            <a:endParaRPr lang="en-US" dirty="0"/>
          </a:p>
        </p:txBody>
      </p:sp>
      <p:sp>
        <p:nvSpPr>
          <p:cNvPr id="5" name="Subtitle 4"/>
          <p:cNvSpPr>
            <a:spLocks noGrp="1"/>
          </p:cNvSpPr>
          <p:nvPr>
            <p:ph type="subTitle" idx="1"/>
          </p:nvPr>
        </p:nvSpPr>
        <p:spPr>
          <a:xfrm>
            <a:off x="762000" y="3657600"/>
            <a:ext cx="7848600" cy="2438400"/>
          </a:xfrm>
        </p:spPr>
        <p:txBody>
          <a:bodyPr>
            <a:noAutofit/>
          </a:bodyPr>
          <a:lstStyle/>
          <a:p>
            <a:pPr marL="0" lvl="1" indent="-182880" algn="l" defTabSz="-635">
              <a:buFont typeface="Arial" panose="020B0604020202020204" pitchFamily="34" charset="0"/>
              <a:buChar char="•"/>
              <a:tabLst>
                <a:tab pos="914400" algn="l"/>
              </a:tabLst>
            </a:pPr>
            <a:r>
              <a:rPr lang="en-US" sz="3200" dirty="0" smtClean="0"/>
              <a:t>Coordinate</a:t>
            </a:r>
            <a:endParaRPr lang="en-US" sz="3200" dirty="0" smtClean="0"/>
          </a:p>
          <a:p>
            <a:pPr marL="0" lvl="1" indent="-182880" algn="l" defTabSz="-635">
              <a:buFont typeface="Arial" panose="020B0604020202020204" pitchFamily="34" charset="0"/>
              <a:buChar char="•"/>
              <a:tabLst>
                <a:tab pos="914400" algn="l"/>
              </a:tabLst>
            </a:pPr>
            <a:r>
              <a:rPr lang="en-US" sz="3200" dirty="0" smtClean="0"/>
              <a:t>Monitor &amp; Report</a:t>
            </a:r>
            <a:endParaRPr lang="en-US" sz="3200" dirty="0" smtClean="0"/>
          </a:p>
          <a:p>
            <a:pPr marL="0" lvl="1" indent="-182880" algn="l" defTabSz="-635">
              <a:buFont typeface="Arial" panose="020B0604020202020204" pitchFamily="34" charset="0"/>
              <a:buChar char="•"/>
              <a:tabLst>
                <a:tab pos="914400" algn="l"/>
              </a:tabLst>
            </a:pPr>
            <a:r>
              <a:rPr lang="en-US" sz="3200" dirty="0" smtClean="0"/>
              <a:t>Guide </a:t>
            </a:r>
            <a:endParaRPr lang="en-US" sz="3200" dirty="0"/>
          </a:p>
        </p:txBody>
      </p:sp>
      <p:sp>
        <p:nvSpPr>
          <p:cNvPr id="4" name="Slide Number Placeholder 3"/>
          <p:cNvSpPr>
            <a:spLocks noGrp="1"/>
          </p:cNvSpPr>
          <p:nvPr>
            <p:ph type="sldNum" sz="quarter" idx="12"/>
          </p:nvPr>
        </p:nvSpPr>
        <p:spPr/>
        <p:txBody>
          <a:bodyPr/>
          <a:lstStyle/>
          <a:p>
            <a:fld id="{1308ED37-1D6D-40F9-BFD6-E1A1D570930A}" type="slidenum">
              <a:rPr lang="en-US" smtClean="0"/>
            </a:fld>
            <a:endParaRPr lang="en-US" dirty="0"/>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As a liaison, coordinate with your PCs</a:t>
            </a:r>
            <a:endParaRPr lang="en-US" dirty="0"/>
          </a:p>
        </p:txBody>
      </p:sp>
      <p:sp>
        <p:nvSpPr>
          <p:cNvPr id="3" name="Content Placeholder 2"/>
          <p:cNvSpPr>
            <a:spLocks noGrp="1"/>
          </p:cNvSpPr>
          <p:nvPr>
            <p:ph idx="1"/>
          </p:nvPr>
        </p:nvSpPr>
        <p:spPr>
          <a:xfrm>
            <a:off x="228600" y="1600200"/>
            <a:ext cx="8763000" cy="5257800"/>
          </a:xfrm>
        </p:spPr>
        <p:txBody>
          <a:bodyPr>
            <a:normAutofit/>
          </a:bodyPr>
          <a:lstStyle/>
          <a:p>
            <a:r>
              <a:rPr lang="en-US" sz="3200" dirty="0" smtClean="0"/>
              <a:t>Work closely with PC Chairs to: </a:t>
            </a:r>
            <a:endParaRPr lang="en-US" sz="3200" dirty="0" smtClean="0"/>
          </a:p>
          <a:p>
            <a:pPr lvl="1"/>
            <a:r>
              <a:rPr lang="en-US" sz="2800" dirty="0" smtClean="0"/>
              <a:t>Develop and maintain balanced PC membership</a:t>
            </a:r>
            <a:endParaRPr lang="en-US" sz="2800" dirty="0" smtClean="0"/>
          </a:p>
          <a:p>
            <a:pPr lvl="2"/>
            <a:r>
              <a:rPr lang="en-US" sz="2400" dirty="0" smtClean="0"/>
              <a:t>Review PC membership package to ensure all stakeholders are represented and balance exists</a:t>
            </a:r>
            <a:endParaRPr lang="en-US" sz="2400" dirty="0" smtClean="0"/>
          </a:p>
          <a:p>
            <a:pPr lvl="1"/>
            <a:r>
              <a:rPr lang="en-US" sz="2800" dirty="0" smtClean="0"/>
              <a:t>Prepare a PC work plan</a:t>
            </a:r>
            <a:endParaRPr lang="en-US" sz="2800" dirty="0" smtClean="0"/>
          </a:p>
          <a:p>
            <a:pPr lvl="2"/>
            <a:r>
              <a:rPr lang="en-US" sz="2400" dirty="0" smtClean="0"/>
              <a:t>Review and submit PC work plan for SPLS approval</a:t>
            </a:r>
            <a:endParaRPr lang="en-US" sz="2400" dirty="0" smtClean="0"/>
          </a:p>
          <a:p>
            <a:pPr lvl="1"/>
            <a:r>
              <a:rPr lang="en-US" sz="2800" dirty="0" smtClean="0"/>
              <a:t>Review Publication Public Review Drafts  </a:t>
            </a:r>
            <a:endParaRPr lang="en-US" sz="2800" dirty="0" smtClean="0"/>
          </a:p>
          <a:p>
            <a:pPr lvl="2"/>
            <a:r>
              <a:rPr lang="en-US" sz="2400" dirty="0" smtClean="0"/>
              <a:t>Review publication public review packages to ensure procedures were followed</a:t>
            </a:r>
            <a:endParaRPr lang="en-US" sz="2400" dirty="0" smtClean="0"/>
          </a:p>
          <a:p>
            <a:pPr lvl="2"/>
            <a:r>
              <a:rPr lang="en-US" sz="2400" dirty="0" smtClean="0"/>
              <a:t>Understand reasons for no votes and the efforts to resolve issues</a:t>
            </a:r>
            <a:endParaRPr lang="en-US" sz="2400" dirty="0" smtClean="0"/>
          </a:p>
        </p:txBody>
      </p:sp>
      <p:sp>
        <p:nvSpPr>
          <p:cNvPr id="25604" name="Slide Number Placeholder 3"/>
          <p:cNvSpPr>
            <a:spLocks noGrp="1"/>
          </p:cNvSpPr>
          <p:nvPr>
            <p:ph type="sldNum" sz="quarter" idx="12"/>
          </p:nvPr>
        </p:nvSpPr>
        <p:spPr/>
        <p:txBody>
          <a:bodyPr/>
          <a:lstStyle/>
          <a:p>
            <a:fld id="{CBECA2E2-3654-45B0-A8D3-7F3B5668A2F3}" type="slidenum">
              <a:rPr lang="en-US" smtClean="0"/>
            </a:fld>
            <a:endParaRPr lang="en-US" dirty="0" smtClean="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3"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US" dirty="0"/>
              <a:t>As a liaison, </a:t>
            </a:r>
            <a:r>
              <a:rPr lang="en-US" dirty="0" smtClean="0"/>
              <a:t>you will monitor &amp; report</a:t>
            </a:r>
            <a:endParaRPr lang="en-US" dirty="0"/>
          </a:p>
        </p:txBody>
      </p:sp>
      <p:sp>
        <p:nvSpPr>
          <p:cNvPr id="3" name="Content Placeholder 2"/>
          <p:cNvSpPr>
            <a:spLocks noGrp="1"/>
          </p:cNvSpPr>
          <p:nvPr>
            <p:ph idx="1"/>
          </p:nvPr>
        </p:nvSpPr>
        <p:spPr>
          <a:xfrm>
            <a:off x="114300" y="1477992"/>
            <a:ext cx="8915400" cy="5257800"/>
          </a:xfrm>
        </p:spPr>
        <p:txBody>
          <a:bodyPr>
            <a:normAutofit lnSpcReduction="10000"/>
          </a:bodyPr>
          <a:lstStyle/>
          <a:p>
            <a:pPr>
              <a:defRPr/>
            </a:pPr>
            <a:r>
              <a:rPr lang="en-US" sz="3000" dirty="0" smtClean="0"/>
              <a:t>Monitor:</a:t>
            </a:r>
            <a:endParaRPr lang="en-US" sz="3000" dirty="0" smtClean="0"/>
          </a:p>
          <a:p>
            <a:pPr lvl="1">
              <a:defRPr/>
            </a:pPr>
            <a:r>
              <a:rPr lang="en-US" sz="2600" dirty="0" smtClean="0"/>
              <a:t>Attend PC meetings &amp; stay in close contact w/PC Chairs</a:t>
            </a:r>
            <a:endParaRPr lang="en-US" sz="2600" dirty="0" smtClean="0"/>
          </a:p>
          <a:p>
            <a:pPr lvl="1">
              <a:defRPr/>
            </a:pPr>
            <a:r>
              <a:rPr lang="en-US" sz="2600" dirty="0" smtClean="0"/>
              <a:t>Ensure PC submits meeting minutes in a timely manner</a:t>
            </a:r>
            <a:endParaRPr lang="en-US" sz="2600" dirty="0" smtClean="0"/>
          </a:p>
          <a:p>
            <a:pPr lvl="1">
              <a:defRPr/>
            </a:pPr>
            <a:r>
              <a:rPr lang="en-US" sz="2600" dirty="0" smtClean="0"/>
              <a:t>Ensure PC maintains balance and regularly achieves quorum </a:t>
            </a:r>
            <a:endParaRPr lang="en-US" sz="2600" dirty="0" smtClean="0"/>
          </a:p>
          <a:p>
            <a:pPr>
              <a:defRPr/>
            </a:pPr>
            <a:r>
              <a:rPr lang="en-US" sz="3000" dirty="0" smtClean="0"/>
              <a:t>Report:  </a:t>
            </a:r>
            <a:endParaRPr lang="en-US" sz="3000" dirty="0" smtClean="0"/>
          </a:p>
          <a:p>
            <a:pPr lvl="1">
              <a:defRPr/>
            </a:pPr>
            <a:r>
              <a:rPr lang="en-US" sz="2600" dirty="0" smtClean="0"/>
              <a:t>Keep SPLS Chair and MOS informed by email of PC activities</a:t>
            </a:r>
            <a:endParaRPr lang="en-US" sz="2600" dirty="0" smtClean="0"/>
          </a:p>
          <a:p>
            <a:pPr lvl="1">
              <a:defRPr/>
            </a:pPr>
            <a:r>
              <a:rPr lang="en-US" sz="2600" dirty="0" smtClean="0"/>
              <a:t>Submit a status report to the SPLS Staff Liaison before </a:t>
            </a:r>
            <a:r>
              <a:rPr lang="en-US" sz="2600" dirty="0" smtClean="0">
                <a:solidFill>
                  <a:srgbClr val="00B050"/>
                </a:solidFill>
              </a:rPr>
              <a:t>Annual and Winter </a:t>
            </a:r>
            <a:r>
              <a:rPr lang="en-US" sz="2600" dirty="0" smtClean="0"/>
              <a:t>SPLS meetings</a:t>
            </a:r>
            <a:endParaRPr lang="en-US" sz="2600" dirty="0" smtClean="0"/>
          </a:p>
          <a:p>
            <a:pPr lvl="1">
              <a:defRPr/>
            </a:pPr>
            <a:r>
              <a:rPr lang="en-US" sz="2600" dirty="0" smtClean="0"/>
              <a:t>Transfer files to a new SPLS Liaison (or the MOS) when PC responsibility is re-assigned</a:t>
            </a:r>
            <a:endParaRPr lang="en-US" sz="2600" dirty="0" smtClean="0"/>
          </a:p>
        </p:txBody>
      </p:sp>
      <p:sp>
        <p:nvSpPr>
          <p:cNvPr id="26628" name="Slide Number Placeholder 3"/>
          <p:cNvSpPr>
            <a:spLocks noGrp="1"/>
          </p:cNvSpPr>
          <p:nvPr>
            <p:ph type="sldNum" sz="quarter" idx="12"/>
          </p:nvPr>
        </p:nvSpPr>
        <p:spPr>
          <a:noFill/>
        </p:spPr>
        <p:txBody>
          <a:bodyPr/>
          <a:lstStyle/>
          <a:p>
            <a:fld id="{79890A41-AFB7-4D0D-BF60-7010E03B3D52}" type="slidenum">
              <a:rPr lang="en-US" smtClean="0">
                <a:latin typeface="Arial" panose="020B0604020202020204" pitchFamily="34" charset="0"/>
              </a:rPr>
            </a:fld>
            <a:endParaRPr lang="en-US" dirty="0" smtClean="0">
              <a:latin typeface="Arial" panose="020B060402020202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3"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 a liaison, you are expected to</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Educate PCs on matters of policies and procedures</a:t>
            </a:r>
            <a:endParaRPr lang="en-US" dirty="0" smtClean="0"/>
          </a:p>
          <a:p>
            <a:r>
              <a:rPr lang="en-US" dirty="0" smtClean="0"/>
              <a:t>Advise PCs when due dates are approaching</a:t>
            </a:r>
            <a:endParaRPr lang="en-US" dirty="0" smtClean="0"/>
          </a:p>
          <a:p>
            <a:r>
              <a:rPr lang="en-US" dirty="0" smtClean="0">
                <a:solidFill>
                  <a:srgbClr val="00B050"/>
                </a:solidFill>
              </a:rPr>
              <a:t>Inform PC Chairs of related SPLS &amp; StdC PC- related approvals directly following a meeting</a:t>
            </a:r>
            <a:endParaRPr lang="en-US" dirty="0" smtClean="0">
              <a:solidFill>
                <a:srgbClr val="00B050"/>
              </a:solidFill>
            </a:endParaRPr>
          </a:p>
          <a:p>
            <a:r>
              <a:rPr lang="en-US" dirty="0" smtClean="0"/>
              <a:t>Encourage PCs to develop their SCDs in a timely fashion</a:t>
            </a:r>
            <a:endParaRPr lang="en-US" dirty="0" smtClean="0"/>
          </a:p>
          <a:p>
            <a:pPr lvl="1"/>
            <a:r>
              <a:rPr lang="en-US" dirty="0" smtClean="0"/>
              <a:t>Chairs to generate regular committee activity between in person meetings via email, conference calls and webinars</a:t>
            </a:r>
            <a:endParaRPr lang="en-US" dirty="0" smtClean="0"/>
          </a:p>
          <a:p>
            <a:r>
              <a:rPr lang="en-US" dirty="0" smtClean="0"/>
              <a:t>Be visible to PCs by attending their meetings</a:t>
            </a:r>
            <a:endParaRPr lang="en-US" dirty="0" smtClean="0"/>
          </a:p>
          <a:p>
            <a:endParaRPr lang="en-US" dirty="0" smtClean="0"/>
          </a:p>
          <a:p>
            <a:endParaRPr lang="en-US" dirty="0"/>
          </a:p>
        </p:txBody>
      </p:sp>
      <p:sp>
        <p:nvSpPr>
          <p:cNvPr id="27652" name="Slide Number Placeholder 3"/>
          <p:cNvSpPr>
            <a:spLocks noGrp="1"/>
          </p:cNvSpPr>
          <p:nvPr>
            <p:ph type="sldNum" sz="quarter" idx="12"/>
          </p:nvPr>
        </p:nvSpPr>
        <p:spPr/>
        <p:txBody>
          <a:bodyPr/>
          <a:lstStyle/>
          <a:p>
            <a:fld id="{F7F8101E-E5F7-444C-9868-BE79BF5F83C0}" type="slidenum">
              <a:rPr lang="en-US" smtClean="0"/>
            </a:fld>
            <a:endParaRPr lang="en-US" dirty="0" smtClean="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 calcmode="lin" valueType="num">
                                      <p:cBhvr additive="base">
                                        <p:cTn id="2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 calcmode="lin" valueType="num">
                                      <p:cBhvr additive="base">
                                        <p:cTn id="3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SPLS Meetings	</a:t>
            </a:r>
            <a:endParaRPr lang="en-US" dirty="0"/>
          </a:p>
        </p:txBody>
      </p:sp>
      <p:sp>
        <p:nvSpPr>
          <p:cNvPr id="3" name="Subtitle 2"/>
          <p:cNvSpPr>
            <a:spLocks noGrp="1"/>
          </p:cNvSpPr>
          <p:nvPr>
            <p:ph type="subTitle" idx="1"/>
          </p:nvPr>
        </p:nvSpPr>
        <p:spPr/>
        <p:txBody>
          <a:bodyPr/>
          <a:lstStyle/>
          <a:p>
            <a:r>
              <a:rPr lang="en-US" dirty="0" smtClean="0"/>
              <a:t>What you need to know to prepare and participate</a:t>
            </a:r>
            <a:endParaRPr lang="en-US" dirty="0"/>
          </a:p>
        </p:txBody>
      </p:sp>
      <p:sp>
        <p:nvSpPr>
          <p:cNvPr id="4" name="Slide Number Placeholder 3"/>
          <p:cNvSpPr>
            <a:spLocks noGrp="1"/>
          </p:cNvSpPr>
          <p:nvPr>
            <p:ph type="sldNum" sz="quarter" idx="12"/>
          </p:nvPr>
        </p:nvSpPr>
        <p:spPr/>
        <p:txBody>
          <a:bodyPr/>
          <a:lstStyle/>
          <a:p>
            <a:fld id="{1308ED37-1D6D-40F9-BFD6-E1A1D570930A}" type="slidenum">
              <a:rPr lang="en-US" smtClean="0"/>
            </a:fld>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SPLS Agenda &amp; Materials</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All Meeting Materials posted on StdC FTP site</a:t>
            </a:r>
            <a:endParaRPr lang="en-US" dirty="0" smtClean="0"/>
          </a:p>
          <a:p>
            <a:pPr lvl="1"/>
            <a:r>
              <a:rPr lang="en-US" dirty="0"/>
              <a:t>Host:  </a:t>
            </a:r>
            <a:r>
              <a:rPr lang="en-US" u="sng" dirty="0">
                <a:hlinkClick r:id="rId1"/>
              </a:rPr>
              <a:t>ftp.ashrae.org</a:t>
            </a:r>
            <a:endParaRPr lang="en-US" dirty="0"/>
          </a:p>
          <a:p>
            <a:pPr lvl="1"/>
            <a:r>
              <a:rPr lang="en-US" dirty="0"/>
              <a:t>Username:  </a:t>
            </a:r>
            <a:r>
              <a:rPr lang="en-US" dirty="0" err="1"/>
              <a:t>stdpublic</a:t>
            </a:r>
            <a:endParaRPr lang="en-US" dirty="0"/>
          </a:p>
          <a:p>
            <a:pPr lvl="1"/>
            <a:r>
              <a:rPr lang="en-US" dirty="0"/>
              <a:t>Password:  Ashrae2k7</a:t>
            </a:r>
            <a:endParaRPr lang="en-US" dirty="0"/>
          </a:p>
          <a:p>
            <a:pPr lvl="1"/>
            <a:r>
              <a:rPr lang="en-US" dirty="0"/>
              <a:t>Port: </a:t>
            </a:r>
            <a:r>
              <a:rPr lang="en-US" dirty="0" smtClean="0"/>
              <a:t>990</a:t>
            </a:r>
            <a:endParaRPr lang="en-US" dirty="0" smtClean="0"/>
          </a:p>
          <a:p>
            <a:pPr lvl="1"/>
            <a:r>
              <a:rPr lang="en-US" b="1" u="sng" dirty="0">
                <a:hlinkClick r:id="rId2"/>
              </a:rPr>
              <a:t>Here is a link to the free download of </a:t>
            </a:r>
            <a:r>
              <a:rPr lang="en-US" b="1" u="sng" dirty="0" smtClean="0">
                <a:hlinkClick r:id="rId2"/>
              </a:rPr>
              <a:t>FileZilla</a:t>
            </a:r>
            <a:endParaRPr lang="en-US" b="1" u="sng" dirty="0" smtClean="0"/>
          </a:p>
          <a:p>
            <a:r>
              <a:rPr lang="en-US" dirty="0" smtClean="0"/>
              <a:t>PC rosters, work plans and minutes are also posted on FTP site</a:t>
            </a:r>
            <a:endParaRPr lang="en-US" dirty="0" smtClean="0"/>
          </a:p>
          <a:p>
            <a:r>
              <a:rPr lang="en-US" dirty="0" smtClean="0"/>
              <a:t>A quorum must be present to conduct business</a:t>
            </a:r>
            <a:endParaRPr lang="en-US" dirty="0" smtClean="0"/>
          </a:p>
          <a:p>
            <a:r>
              <a:rPr lang="en-US" dirty="0" smtClean="0"/>
              <a:t>If you cannot attend SPLS meeting, ask someone to make your motions for you</a:t>
            </a:r>
            <a:endParaRPr lang="en-US" dirty="0" smtClean="0"/>
          </a:p>
        </p:txBody>
      </p:sp>
      <p:sp>
        <p:nvSpPr>
          <p:cNvPr id="4" name="Slide Number Placeholder 3"/>
          <p:cNvSpPr>
            <a:spLocks noGrp="1"/>
          </p:cNvSpPr>
          <p:nvPr>
            <p:ph type="sldNum" sz="quarter" idx="12"/>
          </p:nvPr>
        </p:nvSpPr>
        <p:spPr/>
        <p:txBody>
          <a:bodyPr/>
          <a:lstStyle/>
          <a:p>
            <a:fld id="{1308ED37-1D6D-40F9-BFD6-E1A1D570930A}" type="slidenum">
              <a:rPr lang="en-US" smtClean="0"/>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additive="base">
                                        <p:cTn id="2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 calcmode="lin" valueType="num">
                                      <p:cBhvr additive="base">
                                        <p:cTn id="3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anim calcmode="lin" valueType="num">
                                      <p:cBhvr additive="base">
                                        <p:cTn id="3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3">
                                            <p:txEl>
                                              <p:pRg st="8" end="8"/>
                                            </p:txEl>
                                          </p:spTgt>
                                        </p:tgtEl>
                                        <p:attrNameLst>
                                          <p:attrName>style.visibility</p:attrName>
                                        </p:attrNameLst>
                                      </p:cBhvr>
                                      <p:to>
                                        <p:strVal val="visible"/>
                                      </p:to>
                                    </p:set>
                                    <p:anim calcmode="lin" valueType="num">
                                      <p:cBhvr additive="base">
                                        <p:cTn id="4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Voting Rules</a:t>
            </a:r>
            <a:endParaRPr lang="en-US" dirty="0"/>
          </a:p>
        </p:txBody>
      </p:sp>
      <p:sp>
        <p:nvSpPr>
          <p:cNvPr id="3" name="Content Placeholder 2"/>
          <p:cNvSpPr>
            <a:spLocks noGrp="1"/>
          </p:cNvSpPr>
          <p:nvPr>
            <p:ph idx="1"/>
          </p:nvPr>
        </p:nvSpPr>
        <p:spPr/>
        <p:txBody>
          <a:bodyPr>
            <a:normAutofit/>
          </a:bodyPr>
          <a:lstStyle/>
          <a:p>
            <a:r>
              <a:rPr lang="en-US" dirty="0" smtClean="0"/>
              <a:t>Actions of SPLS require approval by a </a:t>
            </a:r>
            <a:r>
              <a:rPr lang="en-US" dirty="0" smtClean="0">
                <a:solidFill>
                  <a:srgbClr val="00B050"/>
                </a:solidFill>
              </a:rPr>
              <a:t>majority</a:t>
            </a:r>
            <a:r>
              <a:rPr lang="en-US" dirty="0" smtClean="0">
                <a:solidFill>
                  <a:srgbClr val="FFFF00"/>
                </a:solidFill>
              </a:rPr>
              <a:t> </a:t>
            </a:r>
            <a:r>
              <a:rPr lang="en-US" dirty="0" smtClean="0"/>
              <a:t>of those voting at a meeting, excluding abstentions</a:t>
            </a:r>
            <a:endParaRPr lang="en-US" dirty="0" smtClean="0"/>
          </a:p>
          <a:p>
            <a:r>
              <a:rPr lang="en-US" dirty="0" smtClean="0"/>
              <a:t>When speaking about an issue, first state if you are speaking for or against the motion</a:t>
            </a:r>
            <a:endParaRPr lang="en-US" dirty="0" smtClean="0"/>
          </a:p>
          <a:p>
            <a:r>
              <a:rPr lang="en-US" dirty="0" smtClean="0"/>
              <a:t>You have a responsibility to: </a:t>
            </a:r>
            <a:endParaRPr lang="en-US" dirty="0" smtClean="0"/>
          </a:p>
          <a:p>
            <a:pPr lvl="1"/>
            <a:r>
              <a:rPr lang="en-US" dirty="0" smtClean="0"/>
              <a:t>read meeting materials in advance </a:t>
            </a:r>
            <a:endParaRPr lang="en-US" dirty="0" smtClean="0"/>
          </a:p>
          <a:p>
            <a:pPr lvl="1"/>
            <a:r>
              <a:rPr lang="en-US" dirty="0" smtClean="0"/>
              <a:t>make sure your opinion is heard</a:t>
            </a:r>
            <a:endParaRPr lang="en-US" dirty="0" smtClean="0"/>
          </a:p>
        </p:txBody>
      </p:sp>
      <p:sp>
        <p:nvSpPr>
          <p:cNvPr id="4" name="Slide Number Placeholder 3"/>
          <p:cNvSpPr>
            <a:spLocks noGrp="1"/>
          </p:cNvSpPr>
          <p:nvPr>
            <p:ph type="sldNum" sz="quarter" idx="12"/>
          </p:nvPr>
        </p:nvSpPr>
        <p:spPr/>
        <p:txBody>
          <a:bodyPr/>
          <a:lstStyle/>
          <a:p>
            <a:fld id="{1308ED37-1D6D-40F9-BFD6-E1A1D570930A}" type="slidenum">
              <a:rPr lang="en-US" smtClean="0"/>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Abstentions </a:t>
            </a:r>
            <a:endParaRPr lang="en-US" dirty="0"/>
          </a:p>
        </p:txBody>
      </p:sp>
      <p:sp>
        <p:nvSpPr>
          <p:cNvPr id="3" name="Content Placeholder 2"/>
          <p:cNvSpPr>
            <a:spLocks noGrp="1"/>
          </p:cNvSpPr>
          <p:nvPr>
            <p:ph idx="1"/>
          </p:nvPr>
        </p:nvSpPr>
        <p:spPr>
          <a:xfrm>
            <a:off x="457200" y="1600200"/>
            <a:ext cx="8610600" cy="4876800"/>
          </a:xfrm>
        </p:spPr>
        <p:txBody>
          <a:bodyPr>
            <a:normAutofit fontScale="85000" lnSpcReduction="20000"/>
          </a:bodyPr>
          <a:lstStyle/>
          <a:p>
            <a:r>
              <a:rPr lang="en-US" dirty="0" smtClean="0"/>
              <a:t>You have a right to vote on all motions; however it is common practice to abstain when:  </a:t>
            </a:r>
            <a:endParaRPr lang="en-US" dirty="0" smtClean="0"/>
          </a:p>
          <a:p>
            <a:pPr lvl="1"/>
            <a:r>
              <a:rPr lang="en-US" dirty="0"/>
              <a:t>M</a:t>
            </a:r>
            <a:r>
              <a:rPr lang="en-US" dirty="0" smtClean="0"/>
              <a:t>otion involves a PC in which you are a current or past member (within last 2 years)</a:t>
            </a:r>
            <a:endParaRPr lang="en-US" dirty="0" smtClean="0"/>
          </a:p>
          <a:p>
            <a:pPr lvl="1"/>
            <a:r>
              <a:rPr lang="en-US" dirty="0" smtClean="0"/>
              <a:t>Potential conflict of interest, such as working for a company involved in the development of SCD</a:t>
            </a:r>
            <a:endParaRPr lang="en-US" dirty="0" smtClean="0"/>
          </a:p>
          <a:p>
            <a:pPr lvl="1"/>
            <a:r>
              <a:rPr lang="en-US" dirty="0" smtClean="0"/>
              <a:t>Other reasons: </a:t>
            </a:r>
            <a:endParaRPr lang="en-US" dirty="0" smtClean="0"/>
          </a:p>
          <a:p>
            <a:pPr lvl="2"/>
            <a:r>
              <a:rPr lang="en-US" sz="2800" dirty="0" smtClean="0"/>
              <a:t>was not in the room during the discussion of motion</a:t>
            </a:r>
            <a:endParaRPr lang="en-US" sz="2800" dirty="0" smtClean="0"/>
          </a:p>
          <a:p>
            <a:pPr lvl="2"/>
            <a:r>
              <a:rPr lang="en-US" sz="2800" dirty="0" smtClean="0"/>
              <a:t>would prefer to abstain with a reason rather than cast negative vote on motion</a:t>
            </a:r>
            <a:endParaRPr lang="en-US" sz="2800" dirty="0" smtClean="0"/>
          </a:p>
          <a:p>
            <a:r>
              <a:rPr lang="en-US" dirty="0" smtClean="0"/>
              <a:t>You </a:t>
            </a:r>
            <a:r>
              <a:rPr lang="en-US" i="1" dirty="0" smtClean="0">
                <a:solidFill>
                  <a:srgbClr val="0070C0"/>
                </a:solidFill>
              </a:rPr>
              <a:t>do not </a:t>
            </a:r>
            <a:r>
              <a:rPr lang="en-US" dirty="0" smtClean="0"/>
              <a:t>have to abstain when you do not have full information about the motion, e.g., approval of meeting minutes for a meeting you did not attend</a:t>
            </a:r>
            <a:endParaRPr lang="en-US" dirty="0" smtClean="0"/>
          </a:p>
        </p:txBody>
      </p:sp>
      <p:sp>
        <p:nvSpPr>
          <p:cNvPr id="4" name="Slide Number Placeholder 3"/>
          <p:cNvSpPr>
            <a:spLocks noGrp="1"/>
          </p:cNvSpPr>
          <p:nvPr>
            <p:ph type="sldNum" sz="quarter" idx="12"/>
          </p:nvPr>
        </p:nvSpPr>
        <p:spPr/>
        <p:txBody>
          <a:bodyPr/>
          <a:lstStyle/>
          <a:p>
            <a:fld id="{912682A2-874C-4E2B-8C31-AF634BDBC1DC}" type="slidenum">
              <a:rPr lang="en-US" smtClean="0"/>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3"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22030" y="914400"/>
            <a:ext cx="8229600" cy="1828800"/>
          </a:xfrm>
        </p:spPr>
        <p:txBody>
          <a:bodyPr/>
          <a:lstStyle/>
          <a:p>
            <a:r>
              <a:rPr lang="en-US" dirty="0" smtClean="0"/>
              <a:t>SPLS Overview</a:t>
            </a:r>
            <a:endParaRPr lang="en-US" dirty="0"/>
          </a:p>
        </p:txBody>
      </p:sp>
      <p:sp>
        <p:nvSpPr>
          <p:cNvPr id="6" name="Subtitle 5"/>
          <p:cNvSpPr>
            <a:spLocks noGrp="1"/>
          </p:cNvSpPr>
          <p:nvPr>
            <p:ph type="subTitle" idx="1"/>
          </p:nvPr>
        </p:nvSpPr>
        <p:spPr>
          <a:xfrm>
            <a:off x="914400" y="3733800"/>
            <a:ext cx="7010400" cy="1752600"/>
          </a:xfrm>
        </p:spPr>
        <p:txBody>
          <a:bodyPr>
            <a:noAutofit/>
          </a:bodyPr>
          <a:lstStyle/>
          <a:p>
            <a:pPr marL="0" lvl="1" indent="-182880" algn="l" defTabSz="-635">
              <a:buFont typeface="Arial" panose="020B0604020202020204" pitchFamily="34" charset="0"/>
              <a:buChar char="•"/>
              <a:tabLst>
                <a:tab pos="914400" algn="l"/>
              </a:tabLst>
            </a:pPr>
            <a:r>
              <a:rPr lang="en-US" sz="3200" dirty="0" smtClean="0"/>
              <a:t>Responsibilities &amp; Authority</a:t>
            </a:r>
            <a:endParaRPr lang="en-US" sz="3200" dirty="0" smtClean="0"/>
          </a:p>
          <a:p>
            <a:pPr marL="0" lvl="1" indent="-182880" algn="l" defTabSz="-635">
              <a:buFont typeface="Arial" panose="020B0604020202020204" pitchFamily="34" charset="0"/>
              <a:buChar char="•"/>
              <a:tabLst>
                <a:tab pos="914400" algn="l"/>
              </a:tabLst>
            </a:pPr>
            <a:r>
              <a:rPr lang="en-US" sz="3200" dirty="0" smtClean="0"/>
              <a:t>Project Committees</a:t>
            </a:r>
            <a:endParaRPr lang="en-US" sz="2800" dirty="0" smtClean="0"/>
          </a:p>
          <a:p>
            <a:pPr marL="0" lvl="3" indent="-182880" algn="l">
              <a:buFont typeface="Arial" panose="020B0604020202020204" pitchFamily="34" charset="0"/>
              <a:buChar char="•"/>
            </a:pPr>
            <a:endParaRPr lang="en-US" sz="2800" dirty="0"/>
          </a:p>
        </p:txBody>
      </p:sp>
      <p:sp>
        <p:nvSpPr>
          <p:cNvPr id="4" name="Slide Number Placeholder 3"/>
          <p:cNvSpPr>
            <a:spLocks noGrp="1"/>
          </p:cNvSpPr>
          <p:nvPr>
            <p:ph type="sldNum" sz="quarter" idx="12"/>
          </p:nvPr>
        </p:nvSpPr>
        <p:spPr/>
        <p:txBody>
          <a:bodyPr/>
          <a:lstStyle/>
          <a:p>
            <a:fld id="{1308ED37-1D6D-40F9-BFD6-E1A1D570930A}" type="slidenum">
              <a:rPr lang="en-US" smtClean="0"/>
            </a:fld>
            <a:endParaRPr lang="en-US" dirty="0"/>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Consent Agenda</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A consent agenda allows for approval of a group of items with one motion and one vote – without discussion</a:t>
            </a:r>
            <a:endParaRPr lang="en-US" dirty="0" smtClean="0"/>
          </a:p>
          <a:p>
            <a:r>
              <a:rPr lang="en-US" dirty="0" smtClean="0"/>
              <a:t>A consent agenda may be used when several related items are likely to pass without question, debate, negative votes or abstentions </a:t>
            </a:r>
            <a:endParaRPr lang="en-US" dirty="0" smtClean="0"/>
          </a:p>
          <a:p>
            <a:r>
              <a:rPr lang="en-US" dirty="0" smtClean="0"/>
              <a:t>Items may be pulled from consent agenda for any reason at the request of a voting member</a:t>
            </a:r>
            <a:endParaRPr lang="en-US" dirty="0" smtClean="0"/>
          </a:p>
          <a:p>
            <a:r>
              <a:rPr lang="en-US" dirty="0" smtClean="0"/>
              <a:t>Removed items will be taken up immediately after consent agenda or placed later on agenda</a:t>
            </a:r>
            <a:endParaRPr lang="en-US" dirty="0"/>
          </a:p>
        </p:txBody>
      </p:sp>
      <p:sp>
        <p:nvSpPr>
          <p:cNvPr id="51204" name="Slide Number Placeholder 3"/>
          <p:cNvSpPr>
            <a:spLocks noGrp="1"/>
          </p:cNvSpPr>
          <p:nvPr>
            <p:ph type="sldNum" sz="quarter" idx="12"/>
          </p:nvPr>
        </p:nvSpPr>
        <p:spPr/>
        <p:txBody>
          <a:bodyPr/>
          <a:lstStyle/>
          <a:p>
            <a:fld id="{7638835C-1357-484A-9FF8-F4E8A166153F}" type="slidenum">
              <a:rPr lang="en-US" smtClean="0"/>
            </a:fld>
            <a:endParaRPr lang="en-US" dirty="0" smtClean="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pPr>
              <a:defRPr/>
            </a:pPr>
            <a:r>
              <a:rPr lang="en-US" dirty="0"/>
              <a:t>PC Maintenance – </a:t>
            </a:r>
            <a:br>
              <a:rPr lang="en-US" dirty="0"/>
            </a:br>
            <a:r>
              <a:rPr lang="en-US" dirty="0"/>
              <a:t>the Details</a:t>
            </a:r>
            <a:endParaRPr lang="en-US" dirty="0"/>
          </a:p>
        </p:txBody>
      </p:sp>
      <p:sp>
        <p:nvSpPr>
          <p:cNvPr id="3" name="Subtitle 2"/>
          <p:cNvSpPr>
            <a:spLocks noGrp="1"/>
          </p:cNvSpPr>
          <p:nvPr>
            <p:ph type="subTitle" idx="1"/>
          </p:nvPr>
        </p:nvSpPr>
        <p:spPr>
          <a:xfrm>
            <a:off x="1371600" y="3886200"/>
            <a:ext cx="6400800" cy="1752600"/>
          </a:xfrm>
        </p:spPr>
        <p:txBody>
          <a:bodyPr vert="horz">
            <a:noAutofit/>
          </a:bodyPr>
          <a:lstStyle/>
          <a:p>
            <a:pPr marL="0" lvl="1" indent="-182880" algn="l" defTabSz="-635">
              <a:buFont typeface="Arial" panose="020B0604020202020204" pitchFamily="34" charset="0"/>
              <a:buChar char="•"/>
              <a:tabLst>
                <a:tab pos="914400" algn="l"/>
              </a:tabLst>
              <a:defRPr/>
            </a:pPr>
            <a:r>
              <a:rPr lang="en-US" sz="3200" dirty="0" smtClean="0"/>
              <a:t>Membership </a:t>
            </a:r>
            <a:endParaRPr lang="en-US" sz="3200" dirty="0" smtClean="0"/>
          </a:p>
          <a:p>
            <a:pPr marL="0" lvl="1" indent="-182880" algn="l" defTabSz="-635">
              <a:buFont typeface="Arial" panose="020B0604020202020204" pitchFamily="34" charset="0"/>
              <a:buChar char="•"/>
              <a:tabLst>
                <a:tab pos="914400" algn="l"/>
              </a:tabLst>
              <a:defRPr/>
            </a:pPr>
            <a:r>
              <a:rPr lang="en-US" sz="3200" dirty="0" smtClean="0"/>
              <a:t>Work Plans</a:t>
            </a:r>
            <a:endParaRPr lang="en-US" sz="3200" dirty="0" smtClean="0"/>
          </a:p>
          <a:p>
            <a:pPr marL="0" lvl="1" indent="-182880" algn="l" defTabSz="-635">
              <a:buFont typeface="Arial" panose="020B0604020202020204" pitchFamily="34" charset="0"/>
              <a:buChar char="•"/>
              <a:tabLst>
                <a:tab pos="914400" algn="l"/>
              </a:tabLst>
              <a:defRPr/>
            </a:pPr>
            <a:r>
              <a:rPr lang="en-US" sz="3200" dirty="0"/>
              <a:t>TPS Changes </a:t>
            </a:r>
            <a:endParaRPr lang="en-US" sz="3200" dirty="0" smtClean="0"/>
          </a:p>
          <a:p>
            <a:pPr marL="0" lvl="1" indent="-182880" algn="l" defTabSz="-635">
              <a:buFont typeface="Arial" panose="020B0604020202020204" pitchFamily="34" charset="0"/>
              <a:buChar char="•"/>
              <a:tabLst>
                <a:tab pos="914400" algn="l"/>
              </a:tabLst>
              <a:defRPr/>
            </a:pPr>
            <a:endParaRPr lang="en-US" sz="3200" dirty="0"/>
          </a:p>
          <a:p>
            <a:pPr marL="0" lvl="1" indent="-182880" algn="l" defTabSz="-635">
              <a:buFont typeface="Arial" panose="020B0604020202020204" pitchFamily="34" charset="0"/>
              <a:buChar char="•"/>
              <a:tabLst>
                <a:tab pos="914400" algn="l"/>
              </a:tabLst>
              <a:defRPr/>
            </a:pPr>
            <a:endParaRPr lang="en-US" sz="3200" dirty="0"/>
          </a:p>
        </p:txBody>
      </p:sp>
      <p:sp>
        <p:nvSpPr>
          <p:cNvPr id="4" name="Slide Number Placeholder 3"/>
          <p:cNvSpPr>
            <a:spLocks noGrp="1"/>
          </p:cNvSpPr>
          <p:nvPr>
            <p:ph type="sldNum" sz="quarter" idx="12"/>
          </p:nvPr>
        </p:nvSpPr>
        <p:spPr/>
        <p:txBody>
          <a:bodyPr/>
          <a:lstStyle/>
          <a:p>
            <a:fld id="{1308ED37-1D6D-40F9-BFD6-E1A1D570930A}" type="slidenum">
              <a:rPr lang="en-US" smtClean="0"/>
            </a:fld>
            <a:endParaRPr lang="en-US" dirty="0"/>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 name="Title 9"/>
          <p:cNvSpPr>
            <a:spLocks noGrp="1"/>
          </p:cNvSpPr>
          <p:nvPr>
            <p:ph type="title"/>
          </p:nvPr>
        </p:nvSpPr>
        <p:spPr>
          <a:xfrm>
            <a:off x="381000" y="354661"/>
            <a:ext cx="8229600" cy="990600"/>
          </a:xfrm>
        </p:spPr>
        <p:txBody>
          <a:bodyPr/>
          <a:lstStyle/>
          <a:p>
            <a:r>
              <a:rPr lang="en-US" dirty="0" smtClean="0"/>
              <a:t>Birth of a PC</a:t>
            </a:r>
            <a:endParaRPr lang="en-US" dirty="0"/>
          </a:p>
        </p:txBody>
      </p:sp>
      <p:sp>
        <p:nvSpPr>
          <p:cNvPr id="11" name="Content Placeholder 10"/>
          <p:cNvSpPr>
            <a:spLocks noGrp="1"/>
          </p:cNvSpPr>
          <p:nvPr>
            <p:ph idx="1"/>
          </p:nvPr>
        </p:nvSpPr>
        <p:spPr>
          <a:xfrm>
            <a:off x="228600" y="1447800"/>
            <a:ext cx="8229600" cy="4876800"/>
          </a:xfrm>
        </p:spPr>
        <p:txBody>
          <a:bodyPr>
            <a:normAutofit fontScale="75000" lnSpcReduction="10000"/>
          </a:bodyPr>
          <a:lstStyle/>
          <a:p>
            <a:r>
              <a:rPr lang="en-US" dirty="0" smtClean="0"/>
              <a:t>Cognizant TC: ASHRAE Technical Committee or Task Group within whose scope a particular standard or guideline’s technical content most logically falls</a:t>
            </a:r>
            <a:endParaRPr lang="en-US" dirty="0" smtClean="0"/>
          </a:p>
          <a:p>
            <a:pPr lvl="0" fontAlgn="auto">
              <a:spcBef>
                <a:spcPts val="1200"/>
              </a:spcBef>
            </a:pPr>
            <a:r>
              <a:rPr lang="en-US" dirty="0" smtClean="0"/>
              <a:t>Votes to recommend approval of new standard or guideline</a:t>
            </a:r>
            <a:endParaRPr lang="en-US" dirty="0" smtClean="0"/>
          </a:p>
          <a:p>
            <a:pPr lvl="0" fontAlgn="auto">
              <a:spcBef>
                <a:spcPts val="1200"/>
              </a:spcBef>
            </a:pPr>
            <a:r>
              <a:rPr lang="en-US" dirty="0" smtClean="0"/>
              <a:t>Votes to recommend a proposed PC Chair</a:t>
            </a:r>
            <a:endParaRPr lang="en-US" dirty="0" smtClean="0"/>
          </a:p>
          <a:p>
            <a:pPr lvl="0" fontAlgn="auto">
              <a:spcBef>
                <a:spcPts val="1200"/>
              </a:spcBef>
            </a:pPr>
            <a:r>
              <a:rPr lang="en-US" dirty="0" smtClean="0"/>
              <a:t>Recommends at least four other PC members</a:t>
            </a:r>
            <a:endParaRPr lang="en-US" dirty="0" smtClean="0"/>
          </a:p>
          <a:p>
            <a:pPr lvl="0" fontAlgn="auto">
              <a:spcBef>
                <a:spcPts val="1200"/>
              </a:spcBef>
            </a:pPr>
            <a:r>
              <a:rPr lang="en-US" dirty="0" smtClean="0"/>
              <a:t>Identifies PC stakeholders and recommends interest groups*</a:t>
            </a:r>
            <a:endParaRPr lang="en-US" dirty="0" smtClean="0"/>
          </a:p>
          <a:p>
            <a:pPr lvl="1"/>
            <a:endParaRPr lang="en-US" dirty="0" smtClean="0"/>
          </a:p>
          <a:p>
            <a:pPr lvl="1">
              <a:buNone/>
            </a:pPr>
            <a:r>
              <a:rPr lang="en-US" sz="1900" dirty="0" smtClean="0"/>
              <a:t>* PC </a:t>
            </a:r>
            <a:r>
              <a:rPr lang="en-US" sz="1900" dirty="0" smtClean="0">
                <a:solidFill>
                  <a:srgbClr val="002060"/>
                </a:solidFill>
              </a:rPr>
              <a:t>MOP</a:t>
            </a:r>
            <a:r>
              <a:rPr lang="en-US" sz="1900" dirty="0" smtClean="0"/>
              <a:t> 4.12 Interest Category Classification, also see Procedures For Requesting a New Standard or Guideline and Proposal Form</a:t>
            </a:r>
            <a:endParaRPr lang="en-US" sz="1900" dirty="0" smtClean="0"/>
          </a:p>
        </p:txBody>
      </p:sp>
      <p:sp>
        <p:nvSpPr>
          <p:cNvPr id="21508" name="Slide Number Placeholder 6"/>
          <p:cNvSpPr>
            <a:spLocks noGrp="1"/>
          </p:cNvSpPr>
          <p:nvPr>
            <p:ph type="sldNum" sz="quarter" idx="12"/>
          </p:nvPr>
        </p:nvSpPr>
        <p:spPr/>
        <p:txBody>
          <a:bodyPr/>
          <a:lstStyle/>
          <a:p>
            <a:fld id="{3D1A182E-7A1B-4CE0-AA9F-1B56C4FF3A69}" type="slidenum">
              <a:rPr lang="en-US" smtClean="0"/>
            </a:fld>
            <a:endParaRPr lang="en-US" dirty="0" smtClean="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 calcmode="lin" valueType="num">
                                      <p:cBhvr additive="base">
                                        <p:cTn id="7"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
                                            <p:txEl>
                                              <p:pRg st="1" end="1"/>
                                            </p:txEl>
                                          </p:spTgt>
                                        </p:tgtEl>
                                        <p:attrNameLst>
                                          <p:attrName>style.visibility</p:attrName>
                                        </p:attrNameLst>
                                      </p:cBhvr>
                                      <p:to>
                                        <p:strVal val="visible"/>
                                      </p:to>
                                    </p:set>
                                    <p:anim calcmode="lin" valueType="num">
                                      <p:cBhvr additive="base">
                                        <p:cTn id="13" dur="500" fill="hold"/>
                                        <p:tgtEl>
                                          <p:spTgt spid="1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
                                            <p:txEl>
                                              <p:pRg st="2" end="2"/>
                                            </p:txEl>
                                          </p:spTgt>
                                        </p:tgtEl>
                                        <p:attrNameLst>
                                          <p:attrName>style.visibility</p:attrName>
                                        </p:attrNameLst>
                                      </p:cBhvr>
                                      <p:to>
                                        <p:strVal val="visible"/>
                                      </p:to>
                                    </p:set>
                                    <p:anim calcmode="lin" valueType="num">
                                      <p:cBhvr additive="base">
                                        <p:cTn id="19"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1">
                                            <p:txEl>
                                              <p:pRg st="3" end="3"/>
                                            </p:txEl>
                                          </p:spTgt>
                                        </p:tgtEl>
                                        <p:attrNameLst>
                                          <p:attrName>style.visibility</p:attrName>
                                        </p:attrNameLst>
                                      </p:cBhvr>
                                      <p:to>
                                        <p:strVal val="visible"/>
                                      </p:to>
                                    </p:set>
                                    <p:anim calcmode="lin" valueType="num">
                                      <p:cBhvr additive="base">
                                        <p:cTn id="25" dur="500" fill="hold"/>
                                        <p:tgtEl>
                                          <p:spTgt spid="11">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1">
                                            <p:txEl>
                                              <p:pRg st="4" end="4"/>
                                            </p:txEl>
                                          </p:spTgt>
                                        </p:tgtEl>
                                        <p:attrNameLst>
                                          <p:attrName>style.visibility</p:attrName>
                                        </p:attrNameLst>
                                      </p:cBhvr>
                                      <p:to>
                                        <p:strVal val="visible"/>
                                      </p:to>
                                    </p:set>
                                    <p:anim calcmode="lin" valueType="num">
                                      <p:cBhvr additive="base">
                                        <p:cTn id="31" dur="500" fill="hold"/>
                                        <p:tgtEl>
                                          <p:spTgt spid="11">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1">
                                            <p:txEl>
                                              <p:pRg st="4" end="4"/>
                                            </p:txEl>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1">
                                            <p:txEl>
                                              <p:pRg st="6" end="6"/>
                                            </p:txEl>
                                          </p:spTgt>
                                        </p:tgtEl>
                                        <p:attrNameLst>
                                          <p:attrName>style.visibility</p:attrName>
                                        </p:attrNameLst>
                                      </p:cBhvr>
                                      <p:to>
                                        <p:strVal val="visible"/>
                                      </p:to>
                                    </p:set>
                                    <p:anim calcmode="lin" valueType="num">
                                      <p:cBhvr additive="base">
                                        <p:cTn id="35" dur="500" fill="hold"/>
                                        <p:tgtEl>
                                          <p:spTgt spid="11">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11">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Birth of a PC</a:t>
            </a:r>
            <a:endParaRPr lang="en-US" dirty="0" smtClean="0"/>
          </a:p>
        </p:txBody>
      </p:sp>
      <p:sp>
        <p:nvSpPr>
          <p:cNvPr id="3" name="Content Placeholder 2"/>
          <p:cNvSpPr>
            <a:spLocks noGrp="1"/>
          </p:cNvSpPr>
          <p:nvPr>
            <p:ph idx="1"/>
          </p:nvPr>
        </p:nvSpPr>
        <p:spPr/>
        <p:txBody>
          <a:bodyPr>
            <a:normAutofit/>
          </a:bodyPr>
          <a:lstStyle/>
          <a:p>
            <a:r>
              <a:rPr lang="en-US" dirty="0" smtClean="0"/>
              <a:t>Must have at least </a:t>
            </a:r>
            <a:r>
              <a:rPr lang="en-US" dirty="0" smtClean="0">
                <a:solidFill>
                  <a:srgbClr val="00B050"/>
                </a:solidFill>
              </a:rPr>
              <a:t>five </a:t>
            </a:r>
            <a:r>
              <a:rPr lang="en-US" dirty="0" smtClean="0"/>
              <a:t>members</a:t>
            </a:r>
            <a:endParaRPr lang="en-US" dirty="0" smtClean="0"/>
          </a:p>
          <a:p>
            <a:r>
              <a:rPr lang="en-US" dirty="0" smtClean="0"/>
              <a:t>Must be </a:t>
            </a:r>
            <a:r>
              <a:rPr lang="en-US" dirty="0" smtClean="0">
                <a:solidFill>
                  <a:srgbClr val="00B050"/>
                </a:solidFill>
              </a:rPr>
              <a:t>balanced</a:t>
            </a:r>
            <a:endParaRPr lang="en-US" dirty="0" smtClean="0">
              <a:solidFill>
                <a:srgbClr val="00B050"/>
              </a:solidFill>
            </a:endParaRPr>
          </a:p>
          <a:p>
            <a:pPr lvl="1"/>
            <a:r>
              <a:rPr lang="en-US" sz="2800" dirty="0" smtClean="0"/>
              <a:t>No interest category more than 50%</a:t>
            </a:r>
            <a:endParaRPr lang="en-US" sz="2800" dirty="0" smtClean="0"/>
          </a:p>
          <a:p>
            <a:r>
              <a:rPr lang="en-US" dirty="0"/>
              <a:t>Can meet prior to meeting these requirements, but cannot take action</a:t>
            </a:r>
            <a:endParaRPr lang="en-US" dirty="0"/>
          </a:p>
          <a:p>
            <a:r>
              <a:rPr lang="en-US" dirty="0"/>
              <a:t>Must meet these requirements within </a:t>
            </a:r>
            <a:br>
              <a:rPr lang="en-US" dirty="0"/>
            </a:br>
            <a:r>
              <a:rPr lang="en-US" dirty="0">
                <a:solidFill>
                  <a:srgbClr val="00B050"/>
                </a:solidFill>
              </a:rPr>
              <a:t>one year</a:t>
            </a:r>
            <a:r>
              <a:rPr lang="en-US" dirty="0"/>
              <a:t> of formation</a:t>
            </a:r>
            <a:endParaRPr lang="en-US" dirty="0"/>
          </a:p>
          <a:p>
            <a:pPr lvl="1"/>
            <a:r>
              <a:rPr lang="en-US" dirty="0"/>
              <a:t>May be discontinued </a:t>
            </a:r>
            <a:endParaRPr lang="en-US" dirty="0"/>
          </a:p>
        </p:txBody>
      </p:sp>
      <p:sp>
        <p:nvSpPr>
          <p:cNvPr id="4" name="Slide Number Placeholder 3"/>
          <p:cNvSpPr>
            <a:spLocks noGrp="1"/>
          </p:cNvSpPr>
          <p:nvPr>
            <p:ph type="sldNum" sz="quarter" idx="12"/>
          </p:nvPr>
        </p:nvSpPr>
        <p:spPr/>
        <p:txBody>
          <a:bodyPr/>
          <a:lstStyle/>
          <a:p>
            <a:fld id="{1308ED37-1D6D-40F9-BFD6-E1A1D570930A}" type="slidenum">
              <a:rPr lang="en-US" smtClean="0"/>
            </a:fld>
            <a:endParaRPr lang="en-US" dirty="0"/>
          </a:p>
        </p:txBody>
      </p:sp>
      <p:pic>
        <p:nvPicPr>
          <p:cNvPr id="86018" name="Picture 2" descr="http://t3.gstatic.com/images?q=tbn:ANd9GcQeMPrzP7NDcKl0CluFqZn_9aQQ_zzLOm5xBJir37opUF2yHcD11w"/>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7620000" y="381000"/>
            <a:ext cx="1304925" cy="13049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PC Members</a:t>
            </a:r>
            <a:endParaRPr lang="en-US" dirty="0" smtClean="0"/>
          </a:p>
        </p:txBody>
      </p:sp>
      <p:sp>
        <p:nvSpPr>
          <p:cNvPr id="3" name="Content Placeholder 2"/>
          <p:cNvSpPr>
            <a:spLocks noGrp="1"/>
          </p:cNvSpPr>
          <p:nvPr>
            <p:ph idx="1"/>
          </p:nvPr>
        </p:nvSpPr>
        <p:spPr/>
        <p:txBody>
          <a:bodyPr/>
          <a:lstStyle/>
          <a:p>
            <a:r>
              <a:rPr lang="en-US" dirty="0" smtClean="0"/>
              <a:t>Individual members</a:t>
            </a:r>
            <a:endParaRPr lang="en-US" dirty="0" smtClean="0"/>
          </a:p>
          <a:p>
            <a:r>
              <a:rPr lang="en-US" dirty="0" smtClean="0"/>
              <a:t>Organizational members (OM):</a:t>
            </a:r>
            <a:endParaRPr lang="en-US" dirty="0" smtClean="0"/>
          </a:p>
          <a:p>
            <a:pPr lvl="1"/>
            <a:r>
              <a:rPr lang="en-US" dirty="0" smtClean="0"/>
              <a:t>Primary </a:t>
            </a:r>
            <a:endParaRPr lang="en-US" dirty="0" smtClean="0"/>
          </a:p>
          <a:p>
            <a:pPr lvl="1"/>
            <a:r>
              <a:rPr lang="en-US" dirty="0" smtClean="0"/>
              <a:t>Alternate</a:t>
            </a:r>
            <a:endParaRPr lang="en-US" dirty="0" smtClean="0"/>
          </a:p>
          <a:p>
            <a:r>
              <a:rPr lang="en-US" dirty="0" smtClean="0"/>
              <a:t>Consultants</a:t>
            </a:r>
            <a:endParaRPr lang="en-US" dirty="0" smtClean="0"/>
          </a:p>
          <a:p>
            <a:r>
              <a:rPr lang="en-US" dirty="0" smtClean="0"/>
              <a:t>International Organizational Liaisons</a:t>
            </a:r>
            <a:endParaRPr lang="en-US" dirty="0" smtClean="0"/>
          </a:p>
          <a:p>
            <a:endParaRPr lang="en-US" dirty="0"/>
          </a:p>
        </p:txBody>
      </p:sp>
      <p:sp>
        <p:nvSpPr>
          <p:cNvPr id="4" name="Slide Number Placeholder 3"/>
          <p:cNvSpPr>
            <a:spLocks noGrp="1"/>
          </p:cNvSpPr>
          <p:nvPr>
            <p:ph type="sldNum" sz="quarter" idx="12"/>
          </p:nvPr>
        </p:nvSpPr>
        <p:spPr/>
        <p:txBody>
          <a:bodyPr/>
          <a:lstStyle/>
          <a:p>
            <a:fld id="{1308ED37-1D6D-40F9-BFD6-E1A1D570930A}" type="slidenum">
              <a:rPr lang="en-US" smtClean="0"/>
            </a:fld>
            <a:endParaRPr lang="en-US" dirty="0"/>
          </a:p>
        </p:txBody>
      </p:sp>
      <p:pic>
        <p:nvPicPr>
          <p:cNvPr id="86018" name="Picture 2" descr="http://t3.gstatic.com/images?q=tbn:ANd9GcQeMPrzP7NDcKl0CluFqZn_9aQQ_zzLOm5xBJir37opUF2yHcD11w"/>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7620000" y="381000"/>
            <a:ext cx="1304925" cy="13049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PC Members</a:t>
            </a:r>
            <a:endParaRPr lang="en-US" dirty="0" smtClean="0"/>
          </a:p>
        </p:txBody>
      </p:sp>
      <p:sp>
        <p:nvSpPr>
          <p:cNvPr id="3" name="Content Placeholder 2"/>
          <p:cNvSpPr>
            <a:spLocks noGrp="1"/>
          </p:cNvSpPr>
          <p:nvPr>
            <p:ph idx="1"/>
          </p:nvPr>
        </p:nvSpPr>
        <p:spPr>
          <a:xfrm>
            <a:off x="228600" y="1600200"/>
            <a:ext cx="8458200" cy="5029200"/>
          </a:xfrm>
        </p:spPr>
        <p:txBody>
          <a:bodyPr>
            <a:normAutofit/>
          </a:bodyPr>
          <a:lstStyle/>
          <a:p>
            <a:r>
              <a:rPr lang="en-US" sz="2800" b="1" dirty="0" smtClean="0"/>
              <a:t>Individual members: </a:t>
            </a:r>
            <a:r>
              <a:rPr lang="en-US" sz="2800" dirty="0" smtClean="0"/>
              <a:t>appointed as “personal members,” not representing any organization, corporation, partnership, or employer</a:t>
            </a:r>
            <a:endParaRPr lang="en-US" sz="2800" dirty="0" smtClean="0"/>
          </a:p>
          <a:p>
            <a:r>
              <a:rPr lang="en-US" sz="2800" b="1" dirty="0" smtClean="0"/>
              <a:t>Organizational members (OM):</a:t>
            </a:r>
            <a:r>
              <a:rPr lang="en-US" sz="2800" dirty="0" smtClean="0"/>
              <a:t> are voting representatives on PC that represent their organizations’ interests</a:t>
            </a:r>
            <a:endParaRPr lang="en-US" sz="2800" dirty="0" smtClean="0"/>
          </a:p>
          <a:p>
            <a:pPr lvl="1"/>
            <a:r>
              <a:rPr lang="en-US" sz="2400" dirty="0" smtClean="0"/>
              <a:t>OM representative and alternate may not serve as a Chair or Vice Chair of a committee or subcommittee</a:t>
            </a:r>
            <a:endParaRPr lang="en-US" sz="2400" dirty="0" smtClean="0"/>
          </a:p>
          <a:p>
            <a:r>
              <a:rPr lang="en-US" sz="2800" b="1" dirty="0" smtClean="0"/>
              <a:t>Consultants: </a:t>
            </a:r>
            <a:r>
              <a:rPr lang="en-US" sz="2800" dirty="0" smtClean="0"/>
              <a:t>experts in a specific section of the SCD to be developed</a:t>
            </a:r>
            <a:endParaRPr lang="en-US" sz="2800" dirty="0" smtClean="0"/>
          </a:p>
          <a:p>
            <a:pPr lvl="1"/>
            <a:r>
              <a:rPr lang="en-US" sz="2400" dirty="0" smtClean="0"/>
              <a:t> </a:t>
            </a:r>
            <a:r>
              <a:rPr lang="en-US" dirty="0"/>
              <a:t>A</a:t>
            </a:r>
            <a:r>
              <a:rPr lang="en-US" dirty="0" smtClean="0"/>
              <a:t>ppointed by the PC Chair</a:t>
            </a:r>
            <a:endParaRPr lang="en-US" dirty="0" smtClean="0"/>
          </a:p>
          <a:p>
            <a:endParaRPr lang="en-US" dirty="0"/>
          </a:p>
        </p:txBody>
      </p:sp>
      <p:sp>
        <p:nvSpPr>
          <p:cNvPr id="4" name="Slide Number Placeholder 3"/>
          <p:cNvSpPr>
            <a:spLocks noGrp="1"/>
          </p:cNvSpPr>
          <p:nvPr>
            <p:ph type="sldNum" sz="quarter" idx="12"/>
          </p:nvPr>
        </p:nvSpPr>
        <p:spPr/>
        <p:txBody>
          <a:bodyPr/>
          <a:lstStyle/>
          <a:p>
            <a:fld id="{1308ED37-1D6D-40F9-BFD6-E1A1D570930A}" type="slidenum">
              <a:rPr lang="en-US" smtClean="0"/>
            </a:fld>
            <a:endParaRPr lang="en-US" dirty="0"/>
          </a:p>
        </p:txBody>
      </p:sp>
      <p:pic>
        <p:nvPicPr>
          <p:cNvPr id="86018" name="Picture 2" descr="http://t3.gstatic.com/images?q=tbn:ANd9GcQeMPrzP7NDcKl0CluFqZn_9aQQ_zzLOm5xBJir37opUF2yHcD11w"/>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7620000" y="381000"/>
            <a:ext cx="1304925" cy="13049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PC Members</a:t>
            </a:r>
            <a:endParaRPr lang="en-US" dirty="0"/>
          </a:p>
        </p:txBody>
      </p:sp>
      <p:sp>
        <p:nvSpPr>
          <p:cNvPr id="3" name="Content Placeholder 2"/>
          <p:cNvSpPr>
            <a:spLocks noGrp="1"/>
          </p:cNvSpPr>
          <p:nvPr>
            <p:ph idx="1"/>
          </p:nvPr>
        </p:nvSpPr>
        <p:spPr>
          <a:xfrm>
            <a:off x="152400" y="1511060"/>
            <a:ext cx="8686800" cy="5257800"/>
          </a:xfrm>
        </p:spPr>
        <p:txBody>
          <a:bodyPr>
            <a:normAutofit fontScale="85000" lnSpcReduction="10000"/>
          </a:bodyPr>
          <a:lstStyle/>
          <a:p>
            <a:r>
              <a:rPr lang="en-US" b="1" dirty="0" smtClean="0"/>
              <a:t>International Organizational Liaison (IOL): </a:t>
            </a:r>
            <a:r>
              <a:rPr lang="en-US" dirty="0"/>
              <a:t>L</a:t>
            </a:r>
            <a:r>
              <a:rPr lang="en-US" dirty="0" smtClean="0"/>
              <a:t>iaison from international trade or professional organizations, international standards committees, and other groups to facilitate development and promote acceptance of standard</a:t>
            </a:r>
            <a:endParaRPr lang="en-US" dirty="0" smtClean="0"/>
          </a:p>
          <a:p>
            <a:r>
              <a:rPr lang="en-US" dirty="0" smtClean="0"/>
              <a:t>IOL does not have a vote at PC meetings, but:</a:t>
            </a:r>
            <a:endParaRPr lang="en-US" dirty="0" smtClean="0"/>
          </a:p>
          <a:p>
            <a:pPr lvl="1"/>
            <a:r>
              <a:rPr lang="en-US" dirty="0" smtClean="0"/>
              <a:t>Receives all documents and communications that are distributed to PC members</a:t>
            </a:r>
            <a:endParaRPr lang="en-US" dirty="0" smtClean="0"/>
          </a:p>
          <a:p>
            <a:pPr lvl="1"/>
            <a:r>
              <a:rPr lang="en-US" dirty="0" smtClean="0"/>
              <a:t>Reports status of PC activities to constituency of their organization</a:t>
            </a:r>
            <a:endParaRPr lang="en-US" dirty="0" smtClean="0"/>
          </a:p>
          <a:p>
            <a:pPr lvl="1"/>
            <a:r>
              <a:rPr lang="en-US" dirty="0" smtClean="0"/>
              <a:t>Provides input from constituency of their organization</a:t>
            </a:r>
            <a:endParaRPr lang="en-US" dirty="0" smtClean="0"/>
          </a:p>
          <a:p>
            <a:r>
              <a:rPr lang="en-US" dirty="0"/>
              <a:t>E</a:t>
            </a:r>
            <a:r>
              <a:rPr lang="en-US" dirty="0" smtClean="0"/>
              <a:t>stablishment or removal of an IOL is done at the request of PC Chair in consultation with SPLS Liaison</a:t>
            </a:r>
            <a:endParaRPr lang="en-US" dirty="0"/>
          </a:p>
        </p:txBody>
      </p:sp>
      <p:sp>
        <p:nvSpPr>
          <p:cNvPr id="4" name="Slide Number Placeholder 3"/>
          <p:cNvSpPr>
            <a:spLocks noGrp="1"/>
          </p:cNvSpPr>
          <p:nvPr>
            <p:ph type="sldNum" sz="quarter" idx="12"/>
          </p:nvPr>
        </p:nvSpPr>
        <p:spPr/>
        <p:txBody>
          <a:bodyPr/>
          <a:lstStyle/>
          <a:p>
            <a:fld id="{1308ED37-1D6D-40F9-BFD6-E1A1D570930A}" type="slidenum">
              <a:rPr lang="en-US" smtClean="0"/>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Project Committees</a:t>
            </a:r>
            <a:endParaRPr lang="en-US" dirty="0"/>
          </a:p>
        </p:txBody>
      </p:sp>
      <p:sp>
        <p:nvSpPr>
          <p:cNvPr id="3" name="Content Placeholder 2"/>
          <p:cNvSpPr>
            <a:spLocks noGrp="1"/>
          </p:cNvSpPr>
          <p:nvPr>
            <p:ph idx="1"/>
          </p:nvPr>
        </p:nvSpPr>
        <p:spPr/>
        <p:txBody>
          <a:bodyPr>
            <a:noAutofit/>
          </a:bodyPr>
          <a:lstStyle/>
          <a:p>
            <a:r>
              <a:rPr lang="en-US" sz="2400" dirty="0" smtClean="0"/>
              <a:t>Must have at least </a:t>
            </a:r>
            <a:r>
              <a:rPr lang="en-US" sz="2400" dirty="0" smtClean="0">
                <a:solidFill>
                  <a:srgbClr val="00B050"/>
                </a:solidFill>
              </a:rPr>
              <a:t>5 voting </a:t>
            </a:r>
            <a:r>
              <a:rPr lang="en-US" sz="2400" dirty="0" smtClean="0"/>
              <a:t>members with no upper limit</a:t>
            </a:r>
            <a:endParaRPr lang="en-US" sz="2400" dirty="0" smtClean="0"/>
          </a:p>
          <a:p>
            <a:pPr lvl="1"/>
            <a:r>
              <a:rPr lang="en-US" sz="2000" dirty="0" smtClean="0"/>
              <a:t>Only one voting member from any one company, association, etc.</a:t>
            </a:r>
            <a:endParaRPr lang="en-US" sz="2000" dirty="0" smtClean="0"/>
          </a:p>
          <a:p>
            <a:r>
              <a:rPr lang="en-US" sz="2400" dirty="0"/>
              <a:t>B</a:t>
            </a:r>
            <a:r>
              <a:rPr lang="en-US" sz="2400" dirty="0" smtClean="0"/>
              <a:t>alanced committee must be formed within 12 months of project approval, otherwise SPLS will determine whether:</a:t>
            </a:r>
            <a:endParaRPr lang="en-US" sz="2400" dirty="0" smtClean="0"/>
          </a:p>
          <a:p>
            <a:pPr lvl="1"/>
            <a:r>
              <a:rPr lang="en-US" sz="1800" dirty="0" smtClean="0"/>
              <a:t>waiver should be requested to give more time to form a committee,</a:t>
            </a:r>
            <a:endParaRPr lang="en-US" sz="1800" dirty="0" smtClean="0"/>
          </a:p>
          <a:p>
            <a:pPr lvl="1"/>
            <a:r>
              <a:rPr lang="en-US" sz="1800" dirty="0" smtClean="0"/>
              <a:t>another PC Chair should be sought, or</a:t>
            </a:r>
            <a:endParaRPr lang="en-US" sz="1800" dirty="0" smtClean="0"/>
          </a:p>
          <a:p>
            <a:pPr lvl="1"/>
            <a:r>
              <a:rPr lang="en-US" sz="1800" dirty="0" smtClean="0"/>
              <a:t>matter should be sent back to PPIS to re-evaluate the need  </a:t>
            </a:r>
            <a:endParaRPr lang="en-US" sz="1800" dirty="0" smtClean="0"/>
          </a:p>
          <a:p>
            <a:r>
              <a:rPr lang="en-US" sz="2400" dirty="0" smtClean="0"/>
              <a:t>If balanced committee is not formed within 12 months and any waiver period, the project is </a:t>
            </a:r>
            <a:r>
              <a:rPr lang="en-US" sz="2400" dirty="0" smtClean="0">
                <a:solidFill>
                  <a:srgbClr val="00B050"/>
                </a:solidFill>
              </a:rPr>
              <a:t>automatically </a:t>
            </a:r>
            <a:r>
              <a:rPr lang="en-US" sz="2400" dirty="0" smtClean="0"/>
              <a:t>discontinued </a:t>
            </a:r>
            <a:endParaRPr lang="en-US" sz="2400" dirty="0"/>
          </a:p>
          <a:p>
            <a:pPr lvl="1"/>
            <a:r>
              <a:rPr lang="en-US" sz="2000" dirty="0" smtClean="0"/>
              <a:t>For revision committee </a:t>
            </a:r>
            <a:r>
              <a:rPr lang="en-US" sz="2000" dirty="0" smtClean="0">
                <a:latin typeface="Wingdings 3" panose="05040102010807070707" pitchFamily="18" charset="2"/>
              </a:rPr>
              <a:t>a</a:t>
            </a:r>
            <a:r>
              <a:rPr lang="en-US" sz="2000" dirty="0" smtClean="0"/>
              <a:t> sent to SRS to determine if the SCD should be reaffirmed or withdrawn</a:t>
            </a:r>
            <a:endParaRPr lang="en-US" sz="2000" dirty="0" smtClean="0"/>
          </a:p>
          <a:p>
            <a:pPr lvl="1"/>
            <a:endParaRPr lang="en-US" sz="2400" dirty="0" smtClean="0"/>
          </a:p>
        </p:txBody>
      </p:sp>
      <p:sp>
        <p:nvSpPr>
          <p:cNvPr id="25604" name="Slide Number Placeholder 3"/>
          <p:cNvSpPr>
            <a:spLocks noGrp="1"/>
          </p:cNvSpPr>
          <p:nvPr>
            <p:ph type="sldNum" sz="quarter" idx="12"/>
          </p:nvPr>
        </p:nvSpPr>
        <p:spPr/>
        <p:txBody>
          <a:bodyPr/>
          <a:lstStyle/>
          <a:p>
            <a:fld id="{CBECA2E2-3654-45B0-A8D3-7F3B5668A2F3}" type="slidenum">
              <a:rPr lang="en-US" smtClean="0"/>
            </a:fld>
            <a:endParaRPr lang="en-US" dirty="0" smtClean="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3"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en-US" dirty="0" smtClean="0"/>
              <a:t>Tenure</a:t>
            </a:r>
            <a:endParaRPr lang="en-US" dirty="0" smtClean="0"/>
          </a:p>
        </p:txBody>
      </p:sp>
      <p:sp>
        <p:nvSpPr>
          <p:cNvPr id="20483" name="Rectangle 3"/>
          <p:cNvSpPr>
            <a:spLocks noGrp="1" noChangeArrowheads="1"/>
          </p:cNvSpPr>
          <p:nvPr>
            <p:ph idx="1"/>
          </p:nvPr>
        </p:nvSpPr>
        <p:spPr/>
        <p:txBody>
          <a:bodyPr>
            <a:normAutofit/>
          </a:bodyPr>
          <a:lstStyle/>
          <a:p>
            <a:r>
              <a:rPr lang="en-US" sz="2800" dirty="0" smtClean="0"/>
              <a:t>SPC Members serve until project has been completed and PC discharged</a:t>
            </a:r>
            <a:endParaRPr lang="en-US" sz="2800" dirty="0" smtClean="0"/>
          </a:p>
          <a:p>
            <a:r>
              <a:rPr lang="en-US" sz="2800" dirty="0" smtClean="0"/>
              <a:t>Standing PC (SSPC) members serve </a:t>
            </a:r>
            <a:r>
              <a:rPr lang="en-US" sz="2800" dirty="0" smtClean="0">
                <a:solidFill>
                  <a:srgbClr val="FF0000"/>
                </a:solidFill>
              </a:rPr>
              <a:t>no more than four </a:t>
            </a:r>
            <a:r>
              <a:rPr lang="en-US" sz="2800" dirty="0" smtClean="0"/>
              <a:t>consecutive full years except where membership is rotated in a manner that assures continuity and balance</a:t>
            </a:r>
            <a:endParaRPr lang="en-US" sz="2800" dirty="0" smtClean="0"/>
          </a:p>
          <a:p>
            <a:r>
              <a:rPr lang="en-US" sz="2800" dirty="0" smtClean="0"/>
              <a:t>SSPC initial terms staggered over four years</a:t>
            </a:r>
            <a:endParaRPr lang="en-US" sz="2800" dirty="0" smtClean="0"/>
          </a:p>
          <a:p>
            <a:r>
              <a:rPr lang="en-US" sz="2800" dirty="0" smtClean="0"/>
              <a:t>SSPC Chair’s request for additional terms may be considered by SPLS</a:t>
            </a:r>
            <a:endParaRPr lang="en-US" sz="2800" dirty="0" smtClean="0"/>
          </a:p>
        </p:txBody>
      </p:sp>
      <p:sp>
        <p:nvSpPr>
          <p:cNvPr id="4" name="Slide Number Placeholder 3"/>
          <p:cNvSpPr>
            <a:spLocks noGrp="1"/>
          </p:cNvSpPr>
          <p:nvPr>
            <p:ph type="sldNum" sz="quarter" idx="12"/>
          </p:nvPr>
        </p:nvSpPr>
        <p:spPr/>
        <p:txBody>
          <a:bodyPr/>
          <a:lstStyle/>
          <a:p>
            <a:fld id="{1308ED37-1D6D-40F9-BFD6-E1A1D570930A}" type="slidenum">
              <a:rPr lang="en-US" smtClean="0"/>
            </a:fld>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0483">
                                            <p:txEl>
                                              <p:pRg st="0" end="0"/>
                                            </p:txEl>
                                          </p:spTgt>
                                        </p:tgtEl>
                                        <p:attrNameLst>
                                          <p:attrName>style.visibility</p:attrName>
                                        </p:attrNameLst>
                                      </p:cBhvr>
                                      <p:to>
                                        <p:strVal val="visible"/>
                                      </p:to>
                                    </p:set>
                                    <p:anim calcmode="lin" valueType="num">
                                      <p:cBhvr additive="base">
                                        <p:cTn id="7" dur="500" fill="hold"/>
                                        <p:tgtEl>
                                          <p:spTgt spid="2048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048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0483">
                                            <p:txEl>
                                              <p:pRg st="1" end="1"/>
                                            </p:txEl>
                                          </p:spTgt>
                                        </p:tgtEl>
                                        <p:attrNameLst>
                                          <p:attrName>style.visibility</p:attrName>
                                        </p:attrNameLst>
                                      </p:cBhvr>
                                      <p:to>
                                        <p:strVal val="visible"/>
                                      </p:to>
                                    </p:set>
                                    <p:anim calcmode="lin" valueType="num">
                                      <p:cBhvr additive="base">
                                        <p:cTn id="13" dur="500" fill="hold"/>
                                        <p:tgtEl>
                                          <p:spTgt spid="2048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048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0483">
                                            <p:txEl>
                                              <p:pRg st="2" end="2"/>
                                            </p:txEl>
                                          </p:spTgt>
                                        </p:tgtEl>
                                        <p:attrNameLst>
                                          <p:attrName>style.visibility</p:attrName>
                                        </p:attrNameLst>
                                      </p:cBhvr>
                                      <p:to>
                                        <p:strVal val="visible"/>
                                      </p:to>
                                    </p:set>
                                    <p:anim calcmode="lin" valueType="num">
                                      <p:cBhvr additive="base">
                                        <p:cTn id="19" dur="500" fill="hold"/>
                                        <p:tgtEl>
                                          <p:spTgt spid="2048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048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0483">
                                            <p:txEl>
                                              <p:pRg st="3" end="3"/>
                                            </p:txEl>
                                          </p:spTgt>
                                        </p:tgtEl>
                                        <p:attrNameLst>
                                          <p:attrName>style.visibility</p:attrName>
                                        </p:attrNameLst>
                                      </p:cBhvr>
                                      <p:to>
                                        <p:strVal val="visible"/>
                                      </p:to>
                                    </p:set>
                                    <p:anim calcmode="lin" valueType="num">
                                      <p:cBhvr additive="base">
                                        <p:cTn id="25" dur="500" fill="hold"/>
                                        <p:tgtEl>
                                          <p:spTgt spid="2048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048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3"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PC Requirements</a:t>
            </a:r>
            <a:endParaRPr lang="en-US" dirty="0"/>
          </a:p>
        </p:txBody>
      </p:sp>
      <p:sp>
        <p:nvSpPr>
          <p:cNvPr id="3" name="Content Placeholder 2"/>
          <p:cNvSpPr>
            <a:spLocks noGrp="1"/>
          </p:cNvSpPr>
          <p:nvPr>
            <p:ph idx="1"/>
          </p:nvPr>
        </p:nvSpPr>
        <p:spPr>
          <a:xfrm>
            <a:off x="457200" y="1600200"/>
            <a:ext cx="8534400" cy="4876800"/>
          </a:xfrm>
        </p:spPr>
        <p:txBody>
          <a:bodyPr>
            <a:normAutofit lnSpcReduction="10000"/>
          </a:bodyPr>
          <a:lstStyle/>
          <a:p>
            <a:r>
              <a:rPr lang="en-US" dirty="0" smtClean="0"/>
              <a:t>PC must:</a:t>
            </a:r>
            <a:endParaRPr lang="en-US" dirty="0" smtClean="0"/>
          </a:p>
          <a:p>
            <a:pPr lvl="1"/>
            <a:r>
              <a:rPr lang="en-US" dirty="0" smtClean="0"/>
              <a:t>Meet </a:t>
            </a:r>
            <a:r>
              <a:rPr lang="en-US" i="1" dirty="0" smtClean="0">
                <a:solidFill>
                  <a:srgbClr val="00B050"/>
                </a:solidFill>
              </a:rPr>
              <a:t>at least once </a:t>
            </a:r>
            <a:r>
              <a:rPr lang="en-US" dirty="0" smtClean="0"/>
              <a:t>per year</a:t>
            </a:r>
            <a:endParaRPr lang="en-US" dirty="0" smtClean="0"/>
          </a:p>
          <a:p>
            <a:pPr lvl="1"/>
            <a:r>
              <a:rPr lang="en-US" dirty="0" smtClean="0"/>
              <a:t>Advance development of SCD in a </a:t>
            </a:r>
            <a:r>
              <a:rPr lang="en-US" i="1" dirty="0" smtClean="0">
                <a:solidFill>
                  <a:srgbClr val="00B050"/>
                </a:solidFill>
              </a:rPr>
              <a:t>timely </a:t>
            </a:r>
            <a:r>
              <a:rPr lang="en-US" dirty="0" smtClean="0"/>
              <a:t>manner</a:t>
            </a:r>
            <a:endParaRPr lang="en-US" dirty="0" smtClean="0"/>
          </a:p>
          <a:p>
            <a:r>
              <a:rPr lang="en-US" dirty="0" smtClean="0"/>
              <a:t>Potential actions if requirements not met:</a:t>
            </a:r>
            <a:endParaRPr lang="en-US" dirty="0" smtClean="0"/>
          </a:p>
          <a:p>
            <a:pPr lvl="1"/>
            <a:r>
              <a:rPr lang="en-US" dirty="0" smtClean="0"/>
              <a:t>Re-scope the project</a:t>
            </a:r>
            <a:endParaRPr lang="en-US" dirty="0" smtClean="0"/>
          </a:p>
          <a:p>
            <a:pPr lvl="1"/>
            <a:r>
              <a:rPr lang="en-US" dirty="0" smtClean="0"/>
              <a:t>Find another Chair</a:t>
            </a:r>
            <a:endParaRPr lang="en-US" dirty="0" smtClean="0"/>
          </a:p>
          <a:p>
            <a:pPr lvl="1"/>
            <a:r>
              <a:rPr lang="en-US" dirty="0" smtClean="0"/>
              <a:t>Disband and reconstitute the PC</a:t>
            </a:r>
            <a:endParaRPr lang="en-US" dirty="0" smtClean="0"/>
          </a:p>
          <a:p>
            <a:pPr lvl="1"/>
            <a:r>
              <a:rPr lang="en-US" dirty="0" smtClean="0"/>
              <a:t>PPIS/SRS or cognizant TC can re-evaluate the need for the standard or guideline</a:t>
            </a:r>
            <a:endParaRPr lang="en-US" dirty="0" smtClean="0"/>
          </a:p>
          <a:p>
            <a:pPr lvl="1"/>
            <a:r>
              <a:rPr lang="en-US" dirty="0" smtClean="0"/>
              <a:t>Discontinue project and disband PC</a:t>
            </a:r>
            <a:endParaRPr lang="en-US" dirty="0"/>
          </a:p>
        </p:txBody>
      </p:sp>
      <p:sp>
        <p:nvSpPr>
          <p:cNvPr id="4" name="Slide Number Placeholder 3"/>
          <p:cNvSpPr>
            <a:spLocks noGrp="1"/>
          </p:cNvSpPr>
          <p:nvPr>
            <p:ph type="sldNum" sz="quarter" idx="12"/>
          </p:nvPr>
        </p:nvSpPr>
        <p:spPr/>
        <p:txBody>
          <a:bodyPr/>
          <a:lstStyle/>
          <a:p>
            <a:fld id="{1308ED37-1D6D-40F9-BFD6-E1A1D570930A}" type="slidenum">
              <a:rPr lang="en-US" smtClean="0"/>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 calcmode="lin" valueType="num">
                                      <p:cBhvr additive="base">
                                        <p:cTn id="5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4"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SPLS Responsibilities</a:t>
            </a:r>
            <a:endParaRPr lang="en-US" dirty="0"/>
          </a:p>
        </p:txBody>
      </p:sp>
      <p:sp>
        <p:nvSpPr>
          <p:cNvPr id="3" name="Content Placeholder 2"/>
          <p:cNvSpPr>
            <a:spLocks noGrp="1"/>
          </p:cNvSpPr>
          <p:nvPr>
            <p:ph idx="1"/>
          </p:nvPr>
        </p:nvSpPr>
        <p:spPr>
          <a:xfrm>
            <a:off x="228600" y="1600200"/>
            <a:ext cx="8686800" cy="4876800"/>
          </a:xfrm>
        </p:spPr>
        <p:txBody>
          <a:bodyPr>
            <a:noAutofit/>
          </a:bodyPr>
          <a:lstStyle/>
          <a:p>
            <a:r>
              <a:rPr lang="en-US" sz="2800" dirty="0" smtClean="0"/>
              <a:t>The Standards Project Liaison Subcommittee (SPLS) is responsible for: </a:t>
            </a:r>
            <a:endParaRPr lang="en-US" sz="2800" dirty="0" smtClean="0"/>
          </a:p>
          <a:p>
            <a:pPr lvl="1"/>
            <a:r>
              <a:rPr lang="en-US" sz="2400" dirty="0" smtClean="0">
                <a:solidFill>
                  <a:srgbClr val="FF0000"/>
                </a:solidFill>
              </a:rPr>
              <a:t>Coordinating,</a:t>
            </a:r>
            <a:r>
              <a:rPr lang="en-US" sz="2400" dirty="0" smtClean="0"/>
              <a:t> </a:t>
            </a:r>
            <a:endParaRPr lang="en-US" sz="2400" dirty="0" smtClean="0"/>
          </a:p>
          <a:p>
            <a:pPr lvl="1"/>
            <a:r>
              <a:rPr lang="en-US" sz="2400" dirty="0" smtClean="0">
                <a:solidFill>
                  <a:srgbClr val="FF0000"/>
                </a:solidFill>
              </a:rPr>
              <a:t>Monitoring,</a:t>
            </a:r>
            <a:r>
              <a:rPr lang="en-US" sz="2400" dirty="0" smtClean="0"/>
              <a:t> and </a:t>
            </a:r>
            <a:endParaRPr lang="en-US" sz="2400" dirty="0" smtClean="0"/>
          </a:p>
          <a:p>
            <a:pPr lvl="1"/>
            <a:r>
              <a:rPr lang="en-US" sz="2400" dirty="0">
                <a:solidFill>
                  <a:srgbClr val="FF0000"/>
                </a:solidFill>
              </a:rPr>
              <a:t>G</a:t>
            </a:r>
            <a:r>
              <a:rPr lang="en-US" sz="2400" dirty="0" smtClean="0">
                <a:solidFill>
                  <a:srgbClr val="FF0000"/>
                </a:solidFill>
              </a:rPr>
              <a:t>uiding</a:t>
            </a:r>
            <a:r>
              <a:rPr lang="en-US" sz="2400" dirty="0" smtClean="0"/>
              <a:t> the development of standards and guidelines</a:t>
            </a:r>
            <a:endParaRPr lang="en-US" sz="2400" dirty="0" smtClean="0"/>
          </a:p>
          <a:p>
            <a:r>
              <a:rPr lang="en-US" sz="2800" dirty="0" smtClean="0"/>
              <a:t>Process oversight is SPLS’s responsibility </a:t>
            </a:r>
            <a:endParaRPr lang="en-US" sz="2800" dirty="0" smtClean="0"/>
          </a:p>
          <a:p>
            <a:r>
              <a:rPr lang="en-US" sz="2800" dirty="0"/>
              <a:t>Responsibility for </a:t>
            </a:r>
            <a:r>
              <a:rPr lang="en-US" sz="2800" dirty="0">
                <a:solidFill>
                  <a:srgbClr val="FF0000"/>
                </a:solidFill>
              </a:rPr>
              <a:t>technical content </a:t>
            </a:r>
            <a:r>
              <a:rPr lang="en-US" sz="2800" dirty="0"/>
              <a:t>of ASHRAE standards or guidelines rests with the </a:t>
            </a:r>
            <a:r>
              <a:rPr lang="en-US" sz="2800" dirty="0">
                <a:solidFill>
                  <a:srgbClr val="FF0000"/>
                </a:solidFill>
              </a:rPr>
              <a:t>Project </a:t>
            </a:r>
            <a:r>
              <a:rPr lang="en-US" sz="2800" dirty="0" smtClean="0">
                <a:solidFill>
                  <a:srgbClr val="FF0000"/>
                </a:solidFill>
              </a:rPr>
              <a:t>Committees</a:t>
            </a:r>
            <a:r>
              <a:rPr lang="en-US" sz="2800" dirty="0" smtClean="0"/>
              <a:t>, </a:t>
            </a:r>
            <a:r>
              <a:rPr lang="en-US" sz="2800" u="sng" dirty="0">
                <a:solidFill>
                  <a:srgbClr val="002060"/>
                </a:solidFill>
              </a:rPr>
              <a:t>not with </a:t>
            </a:r>
            <a:r>
              <a:rPr lang="en-US" sz="2800" u="sng" dirty="0" smtClean="0">
                <a:solidFill>
                  <a:srgbClr val="002060"/>
                </a:solidFill>
              </a:rPr>
              <a:t>SPLS</a:t>
            </a:r>
            <a:endParaRPr lang="en-US" sz="2800" dirty="0">
              <a:solidFill>
                <a:srgbClr val="002060"/>
              </a:solidFill>
            </a:endParaRPr>
          </a:p>
        </p:txBody>
      </p:sp>
      <p:sp>
        <p:nvSpPr>
          <p:cNvPr id="4" name="Slide Number Placeholder 3"/>
          <p:cNvSpPr>
            <a:spLocks noGrp="1"/>
          </p:cNvSpPr>
          <p:nvPr>
            <p:ph type="sldNum" sz="quarter" idx="12"/>
          </p:nvPr>
        </p:nvSpPr>
        <p:spPr/>
        <p:txBody>
          <a:bodyPr/>
          <a:lstStyle/>
          <a:p>
            <a:fld id="{1308ED37-1D6D-40F9-BFD6-E1A1D570930A}" type="slidenum">
              <a:rPr lang="en-US" smtClean="0"/>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normAutofit/>
          </a:bodyPr>
          <a:lstStyle/>
          <a:p>
            <a:r>
              <a:rPr lang="en-US" dirty="0" smtClean="0"/>
              <a:t>PC Meetings and Correspondence</a:t>
            </a:r>
            <a:endParaRPr lang="en-US" dirty="0" smtClean="0"/>
          </a:p>
        </p:txBody>
      </p:sp>
      <p:sp>
        <p:nvSpPr>
          <p:cNvPr id="21507" name="Rectangle 3"/>
          <p:cNvSpPr>
            <a:spLocks noGrp="1" noChangeArrowheads="1"/>
          </p:cNvSpPr>
          <p:nvPr>
            <p:ph idx="1"/>
          </p:nvPr>
        </p:nvSpPr>
        <p:spPr>
          <a:xfrm>
            <a:off x="266700" y="1511060"/>
            <a:ext cx="8610600" cy="5105400"/>
          </a:xfrm>
        </p:spPr>
        <p:txBody>
          <a:bodyPr>
            <a:normAutofit fontScale="75000" lnSpcReduction="20000"/>
          </a:bodyPr>
          <a:lstStyle/>
          <a:p>
            <a:pPr>
              <a:spcAft>
                <a:spcPts val="600"/>
              </a:spcAft>
            </a:pPr>
            <a:r>
              <a:rPr lang="en-US" dirty="0" smtClean="0"/>
              <a:t>All PC meetings are open to observation by directly and materially interested persons</a:t>
            </a:r>
            <a:endParaRPr lang="en-US" dirty="0" smtClean="0"/>
          </a:p>
          <a:p>
            <a:pPr>
              <a:spcAft>
                <a:spcPts val="600"/>
              </a:spcAft>
            </a:pPr>
            <a:r>
              <a:rPr lang="en-US" dirty="0" smtClean="0"/>
              <a:t>PC Chairs </a:t>
            </a:r>
            <a:r>
              <a:rPr lang="en-US" dirty="0" smtClean="0">
                <a:solidFill>
                  <a:srgbClr val="00B050"/>
                </a:solidFill>
              </a:rPr>
              <a:t>must advise </a:t>
            </a:r>
            <a:r>
              <a:rPr lang="en-US" dirty="0" smtClean="0"/>
              <a:t>their SPLS Liaison and manager of standards (MOS) of </a:t>
            </a:r>
            <a:r>
              <a:rPr lang="en-US" dirty="0" smtClean="0">
                <a:solidFill>
                  <a:srgbClr val="00B050"/>
                </a:solidFill>
              </a:rPr>
              <a:t>all meetings or teleconferences </a:t>
            </a:r>
            <a:r>
              <a:rPr lang="en-US" dirty="0" smtClean="0"/>
              <a:t>between Society meetings in time to announce interim meetings in Standards Actions </a:t>
            </a:r>
            <a:endParaRPr lang="en-US" dirty="0" smtClean="0"/>
          </a:p>
          <a:p>
            <a:pPr lvl="1">
              <a:spcAft>
                <a:spcPts val="600"/>
              </a:spcAft>
            </a:pPr>
            <a:r>
              <a:rPr lang="en-US" dirty="0" smtClean="0">
                <a:solidFill>
                  <a:srgbClr val="00B050"/>
                </a:solidFill>
              </a:rPr>
              <a:t>30 days </a:t>
            </a:r>
            <a:r>
              <a:rPr lang="en-US" dirty="0" smtClean="0"/>
              <a:t>before in-person meetings </a:t>
            </a:r>
            <a:endParaRPr lang="en-US" dirty="0" smtClean="0"/>
          </a:p>
          <a:p>
            <a:pPr lvl="1">
              <a:spcAft>
                <a:spcPts val="600"/>
              </a:spcAft>
            </a:pPr>
            <a:r>
              <a:rPr lang="en-US" dirty="0" smtClean="0">
                <a:solidFill>
                  <a:srgbClr val="00B050"/>
                </a:solidFill>
              </a:rPr>
              <a:t>14 days </a:t>
            </a:r>
            <a:r>
              <a:rPr lang="en-US" dirty="0" smtClean="0"/>
              <a:t>before conference calls</a:t>
            </a:r>
            <a:endParaRPr lang="en-US" dirty="0" smtClean="0"/>
          </a:p>
          <a:p>
            <a:pPr>
              <a:spcAft>
                <a:spcPts val="600"/>
              </a:spcAft>
            </a:pPr>
            <a:r>
              <a:rPr lang="en-US" dirty="0" smtClean="0"/>
              <a:t>PC working meetings are to be held </a:t>
            </a:r>
            <a:r>
              <a:rPr lang="en-US" u="sng" dirty="0" smtClean="0"/>
              <a:t>at least</a:t>
            </a:r>
            <a:r>
              <a:rPr lang="en-US" dirty="0" smtClean="0"/>
              <a:t> once per year </a:t>
            </a:r>
            <a:endParaRPr lang="en-US" dirty="0" smtClean="0"/>
          </a:p>
          <a:p>
            <a:pPr lvl="1">
              <a:spcAft>
                <a:spcPts val="600"/>
              </a:spcAft>
            </a:pPr>
            <a:r>
              <a:rPr lang="en-US" dirty="0" smtClean="0"/>
              <a:t>Normally held in conjunction with  Annual and Winter Society Meetings  </a:t>
            </a:r>
            <a:endParaRPr lang="en-US" dirty="0" smtClean="0"/>
          </a:p>
          <a:p>
            <a:pPr lvl="1">
              <a:spcAft>
                <a:spcPts val="600"/>
              </a:spcAft>
            </a:pPr>
            <a:r>
              <a:rPr lang="en-US" i="1" dirty="0" smtClean="0">
                <a:solidFill>
                  <a:srgbClr val="00B050"/>
                </a:solidFill>
              </a:rPr>
              <a:t>Encourage interim conference calls!</a:t>
            </a:r>
            <a:endParaRPr lang="en-US" dirty="0" smtClean="0"/>
          </a:p>
          <a:p>
            <a:pPr>
              <a:spcAft>
                <a:spcPts val="600"/>
              </a:spcAft>
            </a:pPr>
            <a:endParaRPr lang="en-US" dirty="0" smtClean="0"/>
          </a:p>
        </p:txBody>
      </p:sp>
      <p:sp>
        <p:nvSpPr>
          <p:cNvPr id="4" name="Slide Number Placeholder 3"/>
          <p:cNvSpPr>
            <a:spLocks noGrp="1"/>
          </p:cNvSpPr>
          <p:nvPr>
            <p:ph type="sldNum" sz="quarter" idx="12"/>
          </p:nvPr>
        </p:nvSpPr>
        <p:spPr/>
        <p:txBody>
          <a:bodyPr/>
          <a:lstStyle/>
          <a:p>
            <a:fld id="{1308ED37-1D6D-40F9-BFD6-E1A1D570930A}" type="slidenum">
              <a:rPr lang="en-US" smtClean="0"/>
            </a:fld>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1507">
                                            <p:txEl>
                                              <p:pRg st="0" end="0"/>
                                            </p:txEl>
                                          </p:spTgt>
                                        </p:tgtEl>
                                        <p:attrNameLst>
                                          <p:attrName>style.visibility</p:attrName>
                                        </p:attrNameLst>
                                      </p:cBhvr>
                                      <p:to>
                                        <p:strVal val="visible"/>
                                      </p:to>
                                    </p:set>
                                    <p:anim calcmode="lin" valueType="num">
                                      <p:cBhvr additive="base">
                                        <p:cTn id="7" dur="500" fill="hold"/>
                                        <p:tgtEl>
                                          <p:spTgt spid="2150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150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1507">
                                            <p:txEl>
                                              <p:pRg st="1" end="1"/>
                                            </p:txEl>
                                          </p:spTgt>
                                        </p:tgtEl>
                                        <p:attrNameLst>
                                          <p:attrName>style.visibility</p:attrName>
                                        </p:attrNameLst>
                                      </p:cBhvr>
                                      <p:to>
                                        <p:strVal val="visible"/>
                                      </p:to>
                                    </p:set>
                                    <p:anim calcmode="lin" valueType="num">
                                      <p:cBhvr additive="base">
                                        <p:cTn id="13" dur="500" fill="hold"/>
                                        <p:tgtEl>
                                          <p:spTgt spid="2150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150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1507">
                                            <p:txEl>
                                              <p:pRg st="2" end="2"/>
                                            </p:txEl>
                                          </p:spTgt>
                                        </p:tgtEl>
                                        <p:attrNameLst>
                                          <p:attrName>style.visibility</p:attrName>
                                        </p:attrNameLst>
                                      </p:cBhvr>
                                      <p:to>
                                        <p:strVal val="visible"/>
                                      </p:to>
                                    </p:set>
                                    <p:anim calcmode="lin" valueType="num">
                                      <p:cBhvr additive="base">
                                        <p:cTn id="19" dur="500" fill="hold"/>
                                        <p:tgtEl>
                                          <p:spTgt spid="2150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150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1507">
                                            <p:txEl>
                                              <p:pRg st="3" end="3"/>
                                            </p:txEl>
                                          </p:spTgt>
                                        </p:tgtEl>
                                        <p:attrNameLst>
                                          <p:attrName>style.visibility</p:attrName>
                                        </p:attrNameLst>
                                      </p:cBhvr>
                                      <p:to>
                                        <p:strVal val="visible"/>
                                      </p:to>
                                    </p:set>
                                    <p:anim calcmode="lin" valueType="num">
                                      <p:cBhvr additive="base">
                                        <p:cTn id="25" dur="500" fill="hold"/>
                                        <p:tgtEl>
                                          <p:spTgt spid="2150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150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1507">
                                            <p:txEl>
                                              <p:pRg st="4" end="4"/>
                                            </p:txEl>
                                          </p:spTgt>
                                        </p:tgtEl>
                                        <p:attrNameLst>
                                          <p:attrName>style.visibility</p:attrName>
                                        </p:attrNameLst>
                                      </p:cBhvr>
                                      <p:to>
                                        <p:strVal val="visible"/>
                                      </p:to>
                                    </p:set>
                                    <p:anim calcmode="lin" valueType="num">
                                      <p:cBhvr additive="base">
                                        <p:cTn id="31" dur="500" fill="hold"/>
                                        <p:tgtEl>
                                          <p:spTgt spid="21507">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150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1507">
                                            <p:txEl>
                                              <p:pRg st="5" end="5"/>
                                            </p:txEl>
                                          </p:spTgt>
                                        </p:tgtEl>
                                        <p:attrNameLst>
                                          <p:attrName>style.visibility</p:attrName>
                                        </p:attrNameLst>
                                      </p:cBhvr>
                                      <p:to>
                                        <p:strVal val="visible"/>
                                      </p:to>
                                    </p:set>
                                    <p:anim calcmode="lin" valueType="num">
                                      <p:cBhvr additive="base">
                                        <p:cTn id="37" dur="500" fill="hold"/>
                                        <p:tgtEl>
                                          <p:spTgt spid="21507">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1507">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1507">
                                            <p:txEl>
                                              <p:pRg st="6" end="6"/>
                                            </p:txEl>
                                          </p:spTgt>
                                        </p:tgtEl>
                                        <p:attrNameLst>
                                          <p:attrName>style.visibility</p:attrName>
                                        </p:attrNameLst>
                                      </p:cBhvr>
                                      <p:to>
                                        <p:strVal val="visible"/>
                                      </p:to>
                                    </p:set>
                                    <p:anim calcmode="lin" valueType="num">
                                      <p:cBhvr additive="base">
                                        <p:cTn id="43" dur="500" fill="hold"/>
                                        <p:tgtEl>
                                          <p:spTgt spid="21507">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1507">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bldLvl="3"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The Forms – </a:t>
            </a:r>
            <a:br>
              <a:rPr lang="en-US" dirty="0" smtClean="0"/>
            </a:br>
            <a:r>
              <a:rPr lang="en-US" dirty="0" smtClean="0"/>
              <a:t>Things To Know…</a:t>
            </a:r>
            <a:endParaRPr lang="en-US" dirty="0"/>
          </a:p>
        </p:txBody>
      </p:sp>
      <p:sp>
        <p:nvSpPr>
          <p:cNvPr id="3" name="Subtitle 2"/>
          <p:cNvSpPr>
            <a:spLocks noGrp="1"/>
          </p:cNvSpPr>
          <p:nvPr>
            <p:ph type="subTitle" idx="1"/>
          </p:nvPr>
        </p:nvSpPr>
        <p:spPr>
          <a:xfrm>
            <a:off x="990600" y="3407898"/>
            <a:ext cx="7696200" cy="3145302"/>
          </a:xfrm>
        </p:spPr>
        <p:txBody>
          <a:bodyPr vert="horz">
            <a:noAutofit/>
          </a:bodyPr>
          <a:lstStyle/>
          <a:p>
            <a:pPr marL="0" lvl="1" indent="-182880" algn="l" defTabSz="-635">
              <a:buFont typeface="Arial" panose="020B0604020202020204" pitchFamily="34" charset="0"/>
              <a:buChar char="•"/>
              <a:tabLst>
                <a:tab pos="914400" algn="l"/>
              </a:tabLst>
            </a:pPr>
            <a:r>
              <a:rPr lang="en-US" sz="3200" dirty="0" smtClean="0"/>
              <a:t>Membership “Package”</a:t>
            </a:r>
            <a:endParaRPr lang="en-US" sz="3200" dirty="0" smtClean="0"/>
          </a:p>
          <a:p>
            <a:pPr marL="0" lvl="1" indent="-182880" algn="l" defTabSz="-635">
              <a:buFont typeface="Arial" panose="020B0604020202020204" pitchFamily="34" charset="0"/>
              <a:buChar char="•"/>
              <a:tabLst>
                <a:tab pos="914400" algn="l"/>
              </a:tabLst>
            </a:pPr>
            <a:r>
              <a:rPr lang="en-US" sz="3200" dirty="0" smtClean="0"/>
              <a:t>Chair’s Recommendation Form</a:t>
            </a:r>
            <a:endParaRPr lang="en-US" sz="3200" dirty="0" smtClean="0"/>
          </a:p>
          <a:p>
            <a:pPr marL="0" lvl="1" indent="-182880" algn="l" defTabSz="-635">
              <a:buFont typeface="Arial" panose="020B0604020202020204" pitchFamily="34" charset="0"/>
              <a:buChar char="•"/>
              <a:tabLst>
                <a:tab pos="914400" algn="l"/>
              </a:tabLst>
            </a:pPr>
            <a:r>
              <a:rPr lang="en-US" sz="3200" dirty="0"/>
              <a:t>IOL Form</a:t>
            </a:r>
            <a:endParaRPr lang="en-US" sz="3200" dirty="0"/>
          </a:p>
          <a:p>
            <a:pPr marL="0" lvl="1" indent="-182880" algn="l" defTabSz="-635">
              <a:buFont typeface="Arial" panose="020B0604020202020204" pitchFamily="34" charset="0"/>
              <a:buChar char="•"/>
              <a:tabLst>
                <a:tab pos="914400" algn="l"/>
              </a:tabLst>
            </a:pPr>
            <a:r>
              <a:rPr lang="en-US" sz="3200" dirty="0"/>
              <a:t>PC Work Plan</a:t>
            </a:r>
            <a:endParaRPr lang="en-US" sz="3200" dirty="0"/>
          </a:p>
          <a:p>
            <a:pPr marL="0" lvl="1" indent="-182880" algn="l" defTabSz="-635">
              <a:buFont typeface="Arial" panose="020B0604020202020204" pitchFamily="34" charset="0"/>
              <a:buChar char="•"/>
              <a:tabLst>
                <a:tab pos="914400" algn="l"/>
              </a:tabLst>
            </a:pPr>
            <a:r>
              <a:rPr lang="en-US" sz="3200" dirty="0" smtClean="0"/>
              <a:t>TPS Change Form</a:t>
            </a:r>
            <a:endParaRPr lang="en-US" sz="3200" dirty="0" smtClean="0"/>
          </a:p>
          <a:p>
            <a:pPr marL="0" lvl="1" indent="-182880" algn="l" defTabSz="-635">
              <a:buFont typeface="Arial" panose="020B0604020202020204" pitchFamily="34" charset="0"/>
              <a:buChar char="•"/>
              <a:tabLst>
                <a:tab pos="914400" algn="l"/>
              </a:tabLst>
            </a:pPr>
            <a:endParaRPr lang="en-US" sz="3200" dirty="0" smtClean="0"/>
          </a:p>
          <a:p>
            <a:pPr marL="0" lvl="1" indent="-182880" algn="l" defTabSz="-635">
              <a:buFont typeface="Arial" panose="020B0604020202020204" pitchFamily="34" charset="0"/>
              <a:buChar char="•"/>
              <a:tabLst>
                <a:tab pos="914400" algn="l"/>
              </a:tabLst>
            </a:pPr>
            <a:endParaRPr lang="en-US" sz="3200" dirty="0" smtClean="0"/>
          </a:p>
        </p:txBody>
      </p:sp>
      <p:sp>
        <p:nvSpPr>
          <p:cNvPr id="4" name="Slide Number Placeholder 3"/>
          <p:cNvSpPr>
            <a:spLocks noGrp="1"/>
          </p:cNvSpPr>
          <p:nvPr>
            <p:ph type="sldNum" sz="quarter" idx="12"/>
          </p:nvPr>
        </p:nvSpPr>
        <p:spPr/>
        <p:txBody>
          <a:bodyPr/>
          <a:lstStyle/>
          <a:p>
            <a:fld id="{1308ED37-1D6D-40F9-BFD6-E1A1D570930A}" type="slidenum">
              <a:rPr lang="en-US" smtClean="0"/>
            </a:fld>
            <a:endParaRPr lang="en-US" dirty="0"/>
          </a:p>
        </p:txBody>
      </p:sp>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“Membership Package”</a:t>
            </a:r>
            <a:endParaRPr lang="en-US" dirty="0"/>
          </a:p>
        </p:txBody>
      </p:sp>
      <p:sp>
        <p:nvSpPr>
          <p:cNvPr id="3" name="Content Placeholder 2"/>
          <p:cNvSpPr>
            <a:spLocks noGrp="1"/>
          </p:cNvSpPr>
          <p:nvPr>
            <p:ph idx="1"/>
          </p:nvPr>
        </p:nvSpPr>
        <p:spPr/>
        <p:txBody>
          <a:bodyPr/>
          <a:lstStyle/>
          <a:p>
            <a:r>
              <a:rPr lang="en-US" dirty="0"/>
              <a:t>M</a:t>
            </a:r>
            <a:r>
              <a:rPr lang="en-US" dirty="0" smtClean="0"/>
              <a:t>embership package consists of 3 forms:</a:t>
            </a:r>
            <a:endParaRPr lang="en-US" dirty="0" smtClean="0"/>
          </a:p>
          <a:p>
            <a:pPr marL="788670" lvl="1" indent="-514350">
              <a:buFont typeface="+mj-lt"/>
              <a:buAutoNum type="arabicPeriod"/>
            </a:pPr>
            <a:r>
              <a:rPr lang="en-US" dirty="0" smtClean="0"/>
              <a:t>PC Membership application form</a:t>
            </a:r>
            <a:endParaRPr lang="en-US" dirty="0" smtClean="0"/>
          </a:p>
          <a:p>
            <a:pPr marL="788670" lvl="1" indent="-514350">
              <a:buFont typeface="+mj-lt"/>
              <a:buAutoNum type="arabicPeriod"/>
            </a:pPr>
            <a:r>
              <a:rPr lang="en-US" dirty="0" smtClean="0"/>
              <a:t>Bias and Conflict of Interest Statement</a:t>
            </a:r>
            <a:endParaRPr lang="en-US" dirty="0" smtClean="0"/>
          </a:p>
          <a:p>
            <a:pPr marL="788670" lvl="1" indent="-514350">
              <a:buFont typeface="+mj-lt"/>
              <a:buAutoNum type="arabicPeriod"/>
            </a:pPr>
            <a:r>
              <a:rPr lang="en-US" dirty="0" smtClean="0"/>
              <a:t>ASHRAE Bio</a:t>
            </a:r>
            <a:endParaRPr lang="en-US" dirty="0" smtClean="0"/>
          </a:p>
          <a:p>
            <a:r>
              <a:rPr lang="en-US" dirty="0" smtClean="0"/>
              <a:t>All 3 forms must be received by published </a:t>
            </a:r>
            <a:r>
              <a:rPr lang="en-US" dirty="0" smtClean="0">
                <a:solidFill>
                  <a:srgbClr val="FF0000"/>
                </a:solidFill>
              </a:rPr>
              <a:t>application </a:t>
            </a:r>
            <a:r>
              <a:rPr lang="en-US" dirty="0" smtClean="0"/>
              <a:t>deadline or package will be held until next SPLS meeting</a:t>
            </a:r>
            <a:endParaRPr lang="en-US" dirty="0" smtClean="0"/>
          </a:p>
          <a:p>
            <a:endParaRPr lang="en-US" dirty="0" smtClean="0"/>
          </a:p>
          <a:p>
            <a:endParaRPr lang="en-US" dirty="0"/>
          </a:p>
        </p:txBody>
      </p:sp>
      <p:sp>
        <p:nvSpPr>
          <p:cNvPr id="4" name="Slide Number Placeholder 3"/>
          <p:cNvSpPr>
            <a:spLocks noGrp="1"/>
          </p:cNvSpPr>
          <p:nvPr>
            <p:ph type="sldNum" sz="quarter" idx="12"/>
          </p:nvPr>
        </p:nvSpPr>
        <p:spPr/>
        <p:txBody>
          <a:bodyPr/>
          <a:lstStyle/>
          <a:p>
            <a:fld id="{1308ED37-1D6D-40F9-BFD6-E1A1D570930A}" type="slidenum">
              <a:rPr lang="en-US" smtClean="0"/>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Membership Process</a:t>
            </a:r>
            <a:endParaRPr lang="en-US" dirty="0"/>
          </a:p>
        </p:txBody>
      </p:sp>
      <p:sp>
        <p:nvSpPr>
          <p:cNvPr id="3" name="Content Placeholder 2"/>
          <p:cNvSpPr>
            <a:spLocks noGrp="1"/>
          </p:cNvSpPr>
          <p:nvPr>
            <p:ph idx="1"/>
          </p:nvPr>
        </p:nvSpPr>
        <p:spPr>
          <a:xfrm>
            <a:off x="304800" y="1600200"/>
            <a:ext cx="8686800" cy="4876800"/>
          </a:xfrm>
        </p:spPr>
        <p:txBody>
          <a:bodyPr>
            <a:normAutofit fontScale="92500" lnSpcReduction="20000"/>
          </a:bodyPr>
          <a:lstStyle/>
          <a:p>
            <a:pPr marL="514350" indent="-514350">
              <a:buFont typeface="+mj-lt"/>
              <a:buAutoNum type="arabicPeriod"/>
            </a:pPr>
            <a:r>
              <a:rPr lang="en-US" dirty="0" smtClean="0"/>
              <a:t>Applications submitted to ASHRAE staff</a:t>
            </a:r>
            <a:endParaRPr lang="en-US" dirty="0" smtClean="0"/>
          </a:p>
          <a:p>
            <a:pPr marL="514350" indent="-514350">
              <a:buFont typeface="+mj-lt"/>
              <a:buAutoNum type="arabicPeriod"/>
            </a:pPr>
            <a:r>
              <a:rPr lang="en-US" dirty="0" smtClean="0"/>
              <a:t>Staff processes and sends packages to PC Chair and copies SPLS Liaison </a:t>
            </a:r>
            <a:endParaRPr lang="en-US" dirty="0" smtClean="0"/>
          </a:p>
          <a:p>
            <a:pPr marL="514350" indent="-514350">
              <a:buFont typeface="+mj-lt"/>
              <a:buAutoNum type="arabicPeriod"/>
            </a:pPr>
            <a:r>
              <a:rPr lang="en-US" dirty="0" smtClean="0"/>
              <a:t>PC Chair recommends or declines applicants and submits Chair’s Recommendation Form</a:t>
            </a:r>
            <a:endParaRPr lang="en-US" dirty="0" smtClean="0"/>
          </a:p>
          <a:p>
            <a:pPr marL="514350" indent="-514350">
              <a:buFont typeface="+mj-lt"/>
              <a:buAutoNum type="arabicPeriod"/>
            </a:pPr>
            <a:r>
              <a:rPr lang="en-US" dirty="0" smtClean="0"/>
              <a:t>SPLS Liaison reviews packages for correct interest category assignments and effect on balance – prior to SPLS meeting</a:t>
            </a:r>
            <a:endParaRPr lang="en-US" dirty="0" smtClean="0"/>
          </a:p>
          <a:p>
            <a:pPr marL="514350" indent="-514350">
              <a:buFont typeface="+mj-lt"/>
              <a:buAutoNum type="arabicPeriod"/>
            </a:pPr>
            <a:r>
              <a:rPr lang="en-US" dirty="0" smtClean="0"/>
              <a:t>SPLS Liaison recommends new PC Chairs (completes and submits a Chair’s Recommendation Form)</a:t>
            </a:r>
            <a:endParaRPr lang="en-US" dirty="0" smtClean="0"/>
          </a:p>
          <a:p>
            <a:endParaRPr lang="en-US" dirty="0"/>
          </a:p>
        </p:txBody>
      </p:sp>
      <p:sp>
        <p:nvSpPr>
          <p:cNvPr id="4" name="Slide Number Placeholder 3"/>
          <p:cNvSpPr>
            <a:spLocks noGrp="1"/>
          </p:cNvSpPr>
          <p:nvPr>
            <p:ph type="sldNum" sz="quarter" idx="12"/>
          </p:nvPr>
        </p:nvSpPr>
        <p:spPr/>
        <p:txBody>
          <a:bodyPr/>
          <a:lstStyle/>
          <a:p>
            <a:fld id="{1308ED37-1D6D-40F9-BFD6-E1A1D570930A}" type="slidenum">
              <a:rPr lang="en-US" smtClean="0"/>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p:cNvSpPr>
            <a:spLocks noGrp="1"/>
          </p:cNvSpPr>
          <p:nvPr>
            <p:ph idx="1"/>
          </p:nvPr>
        </p:nvSpPr>
        <p:spPr>
          <a:xfrm>
            <a:off x="0" y="395287"/>
            <a:ext cx="2438400" cy="5929313"/>
          </a:xfrm>
        </p:spPr>
        <p:txBody>
          <a:bodyPr>
            <a:noAutofit/>
          </a:bodyPr>
          <a:lstStyle/>
          <a:p>
            <a:pPr marL="116205" lvl="0" indent="20955">
              <a:buNone/>
            </a:pPr>
            <a:r>
              <a:rPr lang="en-US" sz="2000" b="1" kern="0" dirty="0" smtClean="0"/>
              <a:t>Application for Individual Project Committee Membership – Page 1</a:t>
            </a:r>
            <a:endParaRPr lang="en-US" sz="2000" b="1" kern="0" dirty="0" smtClean="0"/>
          </a:p>
          <a:p>
            <a:pPr marL="116205" lvl="0" indent="20955">
              <a:buNone/>
            </a:pPr>
            <a:endParaRPr lang="en-US" sz="2000" b="1" kern="0" dirty="0" smtClean="0"/>
          </a:p>
          <a:p>
            <a:pPr marL="116205" lvl="0" indent="20955">
              <a:buNone/>
            </a:pPr>
            <a:endParaRPr lang="en-US" sz="2000" u="sng" kern="0" dirty="0" smtClean="0"/>
          </a:p>
        </p:txBody>
      </p:sp>
      <p:sp>
        <p:nvSpPr>
          <p:cNvPr id="1028" name="Slide Number Placeholder 1"/>
          <p:cNvSpPr>
            <a:spLocks noGrp="1"/>
          </p:cNvSpPr>
          <p:nvPr>
            <p:ph type="sldNum" sz="quarter" idx="12"/>
          </p:nvPr>
        </p:nvSpPr>
        <p:spPr>
          <a:noFill/>
        </p:spPr>
        <p:txBody>
          <a:bodyPr/>
          <a:lstStyle/>
          <a:p>
            <a:fld id="{BF03B03D-C61C-4C58-A952-3F7CFE0B05A9}" type="slidenum">
              <a:rPr lang="en-US" smtClean="0">
                <a:latin typeface="Arial" panose="020B0604020202020204" pitchFamily="34" charset="0"/>
              </a:rPr>
            </a:fld>
            <a:endParaRPr lang="en-US" dirty="0" smtClean="0">
              <a:latin typeface="Arial" panose="020B0604020202020204" pitchFamily="34" charset="0"/>
            </a:endParaRPr>
          </a:p>
        </p:txBody>
      </p:sp>
      <p:sp>
        <p:nvSpPr>
          <p:cNvPr id="6" name="Content Placeholder 9"/>
          <p:cNvSpPr txBox="1"/>
          <p:nvPr/>
        </p:nvSpPr>
        <p:spPr>
          <a:xfrm>
            <a:off x="228600" y="2514600"/>
            <a:ext cx="2133600" cy="3997419"/>
          </a:xfrm>
          <a:prstGeom prst="rect">
            <a:avLst/>
          </a:prstGeom>
        </p:spPr>
        <p:txBody>
          <a:bodyPr vert="horz">
            <a:noAutofit/>
          </a:bodyPr>
          <a:lstStyle/>
          <a:p>
            <a:pPr marL="116205" marR="0" lvl="0" indent="-116205" algn="l" defTabSz="914400" rtl="0" eaLnBrk="1" fontAlgn="auto" latinLnBrk="0" hangingPunct="1">
              <a:lnSpc>
                <a:spcPct val="100000"/>
              </a:lnSpc>
              <a:spcBef>
                <a:spcPct val="20000"/>
              </a:spcBef>
              <a:spcAft>
                <a:spcPts val="0"/>
              </a:spcAft>
              <a:buClr>
                <a:schemeClr val="tx1">
                  <a:shade val="95000"/>
                </a:schemeClr>
              </a:buClr>
              <a:buSzPct val="65000"/>
              <a:buFont typeface="Wingdings 2"/>
              <a:buNone/>
              <a:defRPr/>
            </a:pPr>
            <a:r>
              <a:rPr kumimoji="0" lang="en-US" sz="2000" b="0" i="0" u="none" strike="noStrike" kern="0" cap="none" spc="0" normalizeH="0" baseline="0" noProof="0" dirty="0" smtClean="0">
                <a:ln>
                  <a:noFill/>
                </a:ln>
                <a:uLnTx/>
                <a:uFillTx/>
                <a:latin typeface="+mn-lt"/>
                <a:ea typeface="+mn-ea"/>
                <a:cs typeface="+mn-cs"/>
              </a:rPr>
              <a:t>Look</a:t>
            </a:r>
            <a:r>
              <a:rPr kumimoji="0" lang="en-US" sz="2000" b="0" i="0" u="none" strike="noStrike" kern="0" cap="none" spc="0" normalizeH="0" noProof="0" dirty="0" smtClean="0">
                <a:ln>
                  <a:noFill/>
                </a:ln>
                <a:uLnTx/>
                <a:uFillTx/>
                <a:latin typeface="+mn-lt"/>
                <a:ea typeface="+mn-ea"/>
                <a:cs typeface="+mn-cs"/>
              </a:rPr>
              <a:t> for:</a:t>
            </a:r>
            <a:endParaRPr kumimoji="0" lang="en-US" sz="2000" b="0" i="0" u="none" strike="noStrike" kern="0" cap="none" spc="0" normalizeH="0" noProof="0" dirty="0" smtClean="0">
              <a:ln>
                <a:noFill/>
              </a:ln>
              <a:uLnTx/>
              <a:uFillTx/>
              <a:latin typeface="+mn-lt"/>
              <a:ea typeface="+mn-ea"/>
              <a:cs typeface="+mn-cs"/>
            </a:endParaRPr>
          </a:p>
          <a:p>
            <a:pPr marL="116205" marR="0" lvl="0" indent="-137160" algn="l" defTabSz="914400" rtl="0" eaLnBrk="1" fontAlgn="auto" latinLnBrk="0" hangingPunct="1">
              <a:lnSpc>
                <a:spcPct val="100000"/>
              </a:lnSpc>
              <a:spcBef>
                <a:spcPct val="20000"/>
              </a:spcBef>
              <a:spcAft>
                <a:spcPts val="0"/>
              </a:spcAft>
              <a:buClr>
                <a:schemeClr val="tx1">
                  <a:shade val="95000"/>
                </a:schemeClr>
              </a:buClr>
              <a:buSzPct val="65000"/>
              <a:buFont typeface="+mj-lt"/>
              <a:buAutoNum type="arabicPeriod"/>
              <a:defRPr/>
            </a:pPr>
            <a:r>
              <a:rPr kumimoji="0" lang="en-US" sz="2000" b="0" i="0" u="none" strike="noStrike" kern="0" cap="none" spc="0" normalizeH="0" noProof="0" dirty="0" smtClean="0">
                <a:ln>
                  <a:noFill/>
                </a:ln>
                <a:uLnTx/>
                <a:uFillTx/>
                <a:latin typeface="+mn-lt"/>
                <a:ea typeface="+mn-ea"/>
                <a:cs typeface="+mn-cs"/>
              </a:rPr>
              <a:t>PC  #</a:t>
            </a:r>
            <a:endParaRPr kumimoji="0" lang="en-US" sz="2000" b="0" i="0" u="none" strike="noStrike" kern="0" cap="none" spc="0" normalizeH="0" noProof="0" dirty="0" smtClean="0">
              <a:ln>
                <a:noFill/>
              </a:ln>
              <a:uLnTx/>
              <a:uFillTx/>
              <a:latin typeface="+mn-lt"/>
              <a:ea typeface="+mn-ea"/>
              <a:cs typeface="+mn-cs"/>
            </a:endParaRPr>
          </a:p>
          <a:p>
            <a:pPr marL="116205" marR="0" lvl="0" indent="-137160" algn="l" defTabSz="914400" rtl="0" eaLnBrk="1" fontAlgn="auto" latinLnBrk="0" hangingPunct="1">
              <a:lnSpc>
                <a:spcPct val="100000"/>
              </a:lnSpc>
              <a:spcBef>
                <a:spcPct val="20000"/>
              </a:spcBef>
              <a:spcAft>
                <a:spcPts val="0"/>
              </a:spcAft>
              <a:buClr>
                <a:schemeClr val="tx1">
                  <a:shade val="95000"/>
                </a:schemeClr>
              </a:buClr>
              <a:buSzPct val="65000"/>
              <a:buFont typeface="+mj-lt"/>
              <a:buAutoNum type="arabicPeriod"/>
              <a:defRPr/>
            </a:pPr>
            <a:r>
              <a:rPr lang="en-US" sz="2000" kern="0" noProof="0" dirty="0" smtClean="0"/>
              <a:t>Dates for bio and Bias form updates</a:t>
            </a:r>
            <a:endParaRPr lang="en-US" sz="2000" kern="0" noProof="0" dirty="0" smtClean="0"/>
          </a:p>
          <a:p>
            <a:pPr marL="116205" marR="0" lvl="0" indent="-137160" algn="l" defTabSz="914400" rtl="0" eaLnBrk="1" fontAlgn="auto" latinLnBrk="0" hangingPunct="1">
              <a:lnSpc>
                <a:spcPct val="100000"/>
              </a:lnSpc>
              <a:spcBef>
                <a:spcPct val="20000"/>
              </a:spcBef>
              <a:spcAft>
                <a:spcPts val="0"/>
              </a:spcAft>
              <a:buClr>
                <a:schemeClr val="tx1">
                  <a:shade val="95000"/>
                </a:schemeClr>
              </a:buClr>
              <a:buSzPct val="65000"/>
              <a:buFont typeface="+mj-lt"/>
              <a:buAutoNum type="arabicPeriod"/>
              <a:defRPr/>
            </a:pPr>
            <a:r>
              <a:rPr lang="en-US" sz="2000" kern="0" noProof="0" dirty="0" smtClean="0"/>
              <a:t>Interest Category</a:t>
            </a:r>
            <a:endParaRPr lang="en-US" sz="2000" kern="0" noProof="0" dirty="0" smtClean="0"/>
          </a:p>
          <a:p>
            <a:pPr marL="116205" marR="0" lvl="0" indent="-137160" algn="l" defTabSz="914400" rtl="0" eaLnBrk="1" fontAlgn="auto" latinLnBrk="0" hangingPunct="1">
              <a:lnSpc>
                <a:spcPct val="100000"/>
              </a:lnSpc>
              <a:spcBef>
                <a:spcPct val="20000"/>
              </a:spcBef>
              <a:spcAft>
                <a:spcPts val="0"/>
              </a:spcAft>
              <a:buClr>
                <a:schemeClr val="tx1">
                  <a:shade val="95000"/>
                </a:schemeClr>
              </a:buClr>
              <a:buSzPct val="65000"/>
              <a:buFont typeface="+mj-lt"/>
              <a:buAutoNum type="arabicPeriod"/>
              <a:defRPr/>
            </a:pPr>
            <a:r>
              <a:rPr lang="en-US" sz="2000" kern="0" dirty="0" smtClean="0"/>
              <a:t>Signature</a:t>
            </a:r>
            <a:endParaRPr kumimoji="0" lang="en-US" sz="2000" b="0" i="0" u="none" strike="noStrike" kern="0" cap="none" spc="0" normalizeH="0" baseline="0" noProof="0" dirty="0">
              <a:ln>
                <a:noFill/>
              </a:ln>
              <a:uLnTx/>
              <a:uFillTx/>
            </a:endParaRPr>
          </a:p>
        </p:txBody>
      </p:sp>
      <p:graphicFrame>
        <p:nvGraphicFramePr>
          <p:cNvPr id="7" name="Object 6"/>
          <p:cNvGraphicFramePr>
            <a:graphicFrameLocks noChangeAspect="1"/>
          </p:cNvGraphicFramePr>
          <p:nvPr/>
        </p:nvGraphicFramePr>
        <p:xfrm>
          <a:off x="2514600" y="375458"/>
          <a:ext cx="5262563" cy="6482541"/>
        </p:xfrm>
        <a:graphic>
          <a:graphicData uri="http://schemas.openxmlformats.org/presentationml/2006/ole">
            <mc:AlternateContent xmlns:mc="http://schemas.openxmlformats.org/markup-compatibility/2006">
              <mc:Choice xmlns:v="urn:schemas-microsoft-com:vml" Requires="v">
                <p:oleObj spid="_x0000_s215088" name="Document" r:id="rId1" imgW="7503795" imgH="9259570" progId="">
                  <p:embed/>
                </p:oleObj>
              </mc:Choice>
              <mc:Fallback>
                <p:oleObj name="Document" r:id="rId1" imgW="7503795" imgH="9259570" progId="">
                  <p:embed/>
                  <p:pic>
                    <p:nvPicPr>
                      <p:cNvPr id="0" name="Picture 4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4600" y="375458"/>
                        <a:ext cx="5262563" cy="6482541"/>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 calcmode="lin" valueType="num">
                                      <p:cBhvr additive="base">
                                        <p:cTn id="19"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xEl>
                                              <p:pRg st="3" end="3"/>
                                            </p:txEl>
                                          </p:spTgt>
                                        </p:tgtEl>
                                        <p:attrNameLst>
                                          <p:attrName>style.visibility</p:attrName>
                                        </p:attrNameLst>
                                      </p:cBhvr>
                                      <p:to>
                                        <p:strVal val="visible"/>
                                      </p:to>
                                    </p:set>
                                    <p:anim calcmode="lin" valueType="num">
                                      <p:cBhvr additive="base">
                                        <p:cTn id="25"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
                                            <p:txEl>
                                              <p:pRg st="4" end="4"/>
                                            </p:txEl>
                                          </p:spTgt>
                                        </p:tgtEl>
                                        <p:attrNameLst>
                                          <p:attrName>style.visibility</p:attrName>
                                        </p:attrNameLst>
                                      </p:cBhvr>
                                      <p:to>
                                        <p:strVal val="visible"/>
                                      </p:to>
                                    </p:set>
                                    <p:anim calcmode="lin" valueType="num">
                                      <p:cBhvr additive="base">
                                        <p:cTn id="31"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3"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F1500B16-2684-4873-9AFA-7A7FF4241EC9}" type="slidenum">
              <a:rPr lang="en-US" smtClean="0"/>
            </a:fld>
            <a:endParaRPr lang="en-US" dirty="0"/>
          </a:p>
        </p:txBody>
      </p:sp>
      <p:sp>
        <p:nvSpPr>
          <p:cNvPr id="4101" name="TextBox 4"/>
          <p:cNvSpPr txBox="1">
            <a:spLocks noChangeArrowheads="1"/>
          </p:cNvSpPr>
          <p:nvPr/>
        </p:nvSpPr>
        <p:spPr bwMode="auto">
          <a:xfrm>
            <a:off x="152400" y="381000"/>
            <a:ext cx="2667000" cy="4145510"/>
          </a:xfrm>
          <a:prstGeom prst="rect">
            <a:avLst/>
          </a:prstGeom>
          <a:noFill/>
          <a:ln w="9525">
            <a:noFill/>
            <a:miter lim="800000"/>
          </a:ln>
        </p:spPr>
        <p:txBody>
          <a:bodyPr wrap="square" lIns="82058" tIns="41029" rIns="82058" bIns="41029">
            <a:spAutoFit/>
          </a:bodyPr>
          <a:lstStyle/>
          <a:p>
            <a:r>
              <a:rPr lang="en-US" sz="2000" b="1" kern="0" dirty="0" smtClean="0"/>
              <a:t>Page 2:</a:t>
            </a:r>
            <a:endParaRPr lang="en-US" sz="2000" b="1" kern="0" dirty="0" smtClean="0"/>
          </a:p>
          <a:p>
            <a:r>
              <a:rPr lang="en-US" sz="2000" b="1" kern="0" dirty="0" smtClean="0"/>
              <a:t>Membership Interest Categories</a:t>
            </a:r>
            <a:endParaRPr lang="en-US" sz="2000" b="1" kern="0" dirty="0" smtClean="0"/>
          </a:p>
          <a:p>
            <a:pPr algn="ctr"/>
            <a:endParaRPr lang="en-US" sz="2400" kern="0" dirty="0" smtClean="0"/>
          </a:p>
          <a:p>
            <a:r>
              <a:rPr lang="en-US" sz="2000" kern="0" dirty="0" smtClean="0"/>
              <a:t>Definitions of approved SSPC interest categories are listed on back of Membership Application Form – others are kept on file in </a:t>
            </a:r>
            <a:r>
              <a:rPr lang="en-US" sz="2000" i="1" kern="0" dirty="0" smtClean="0"/>
              <a:t>Interest Category Definitions </a:t>
            </a:r>
            <a:r>
              <a:rPr lang="en-US" sz="2000" kern="0" dirty="0" smtClean="0"/>
              <a:t>document</a:t>
            </a:r>
            <a:endParaRPr lang="en-US" sz="2000" kern="0" dirty="0"/>
          </a:p>
        </p:txBody>
      </p:sp>
      <p:graphicFrame>
        <p:nvGraphicFramePr>
          <p:cNvPr id="5" name="Object 4"/>
          <p:cNvGraphicFramePr>
            <a:graphicFrameLocks noChangeAspect="1"/>
          </p:cNvGraphicFramePr>
          <p:nvPr/>
        </p:nvGraphicFramePr>
        <p:xfrm>
          <a:off x="2971800" y="354430"/>
          <a:ext cx="4835525" cy="6503570"/>
        </p:xfrm>
        <a:graphic>
          <a:graphicData uri="http://schemas.openxmlformats.org/presentationml/2006/ole">
            <mc:AlternateContent xmlns:mc="http://schemas.openxmlformats.org/markup-compatibility/2006">
              <mc:Choice xmlns:v="urn:schemas-microsoft-com:vml" Requires="v">
                <p:oleObj spid="_x0000_s216112" name="Document" r:id="rId1" imgW="6854190" imgH="9234170" progId="">
                  <p:embed/>
                </p:oleObj>
              </mc:Choice>
              <mc:Fallback>
                <p:oleObj name="Document" r:id="rId1" imgW="6854190" imgH="9234170" progId="">
                  <p:embed/>
                  <p:pic>
                    <p:nvPicPr>
                      <p:cNvPr id="0" name="Picture 4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71800" y="354430"/>
                        <a:ext cx="4835525" cy="650357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AF6AFBF-236F-44EB-A6CB-0BB6F3DA37FE}" type="slidenum">
              <a:rPr lang="en-US" smtClean="0"/>
            </a:fld>
            <a:endParaRPr lang="en-US" dirty="0"/>
          </a:p>
        </p:txBody>
      </p:sp>
      <p:graphicFrame>
        <p:nvGraphicFramePr>
          <p:cNvPr id="2050" name="Object 2"/>
          <p:cNvGraphicFramePr>
            <a:graphicFrameLocks noChangeAspect="1"/>
          </p:cNvGraphicFramePr>
          <p:nvPr/>
        </p:nvGraphicFramePr>
        <p:xfrm>
          <a:off x="3532909" y="452718"/>
          <a:ext cx="4849091" cy="6252882"/>
        </p:xfrm>
        <a:graphic>
          <a:graphicData uri="http://schemas.openxmlformats.org/presentationml/2006/ole">
            <mc:AlternateContent xmlns:mc="http://schemas.openxmlformats.org/markup-compatibility/2006">
              <mc:Choice xmlns:v="urn:schemas-microsoft-com:vml" Requires="v">
                <p:oleObj spid="_x0000_s217136" name="Document" r:id="rId1" imgW="6394450" imgH="9198610" progId="">
                  <p:embed/>
                </p:oleObj>
              </mc:Choice>
              <mc:Fallback>
                <p:oleObj name="Document" r:id="rId1" imgW="6394450" imgH="9198610" progId="">
                  <p:embed/>
                  <p:pic>
                    <p:nvPicPr>
                      <p:cNvPr id="0" name="Picture 4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32909" y="452718"/>
                        <a:ext cx="4849091" cy="6252882"/>
                      </a:xfrm>
                      <a:prstGeom prst="rect">
                        <a:avLst/>
                      </a:prstGeom>
                      <a:solidFill>
                        <a:schemeClr val="bg1"/>
                      </a:solidFill>
                      <a:ln w="9525">
                        <a:solidFill>
                          <a:schemeClr val="tx1"/>
                        </a:solidFill>
                        <a:miter lim="800000"/>
                        <a:headEnd/>
                        <a:tailEnd/>
                      </a:ln>
                    </p:spPr>
                  </p:pic>
                </p:oleObj>
              </mc:Fallback>
            </mc:AlternateContent>
          </a:graphicData>
        </a:graphic>
      </p:graphicFrame>
      <p:sp>
        <p:nvSpPr>
          <p:cNvPr id="7" name="Content Placeholder 9"/>
          <p:cNvSpPr txBox="1"/>
          <p:nvPr/>
        </p:nvSpPr>
        <p:spPr>
          <a:xfrm>
            <a:off x="152400" y="430306"/>
            <a:ext cx="3200400" cy="6427694"/>
          </a:xfrm>
          <a:prstGeom prst="rect">
            <a:avLst/>
          </a:prstGeom>
        </p:spPr>
        <p:txBody>
          <a:bodyPr lIns="82058" tIns="41029" rIns="82058" bIns="41029"/>
          <a:lstStyle/>
          <a:p>
            <a:pPr defTabSz="914400">
              <a:spcBef>
                <a:spcPct val="20000"/>
              </a:spcBef>
              <a:buClr>
                <a:srgbClr val="FFFF00"/>
              </a:buClr>
              <a:buSzPct val="60000"/>
              <a:defRPr/>
            </a:pPr>
            <a:r>
              <a:rPr lang="en-US" sz="2000" b="1" kern="0" dirty="0" smtClean="0"/>
              <a:t>Bias/Conflict </a:t>
            </a:r>
            <a:r>
              <a:rPr lang="en-US" sz="2000" b="1" kern="0" dirty="0"/>
              <a:t>of Interest </a:t>
            </a:r>
            <a:r>
              <a:rPr lang="en-US" sz="2000" b="1" kern="0" dirty="0" smtClean="0"/>
              <a:t>Statement</a:t>
            </a:r>
            <a:endParaRPr lang="en-US" sz="2000" kern="0" dirty="0" smtClean="0"/>
          </a:p>
          <a:p>
            <a:pPr algn="ctr" defTabSz="914400">
              <a:spcBef>
                <a:spcPct val="20000"/>
              </a:spcBef>
              <a:buClr>
                <a:srgbClr val="FFFF00"/>
              </a:buClr>
              <a:buSzPct val="60000"/>
              <a:defRPr/>
            </a:pPr>
            <a:endParaRPr lang="en-US" sz="2000" kern="0" dirty="0" smtClean="0"/>
          </a:p>
          <a:p>
            <a:r>
              <a:rPr lang="en-US" sz="2000" kern="0" dirty="0" smtClean="0"/>
              <a:t>Review this form carefully along with Bio to ensure that selected interest category is appropriate</a:t>
            </a:r>
            <a:endParaRPr lang="en-US" sz="2000" kern="0" dirty="0" smtClean="0"/>
          </a:p>
          <a:p>
            <a:endParaRPr lang="en-US" sz="2000" kern="0" dirty="0" smtClean="0"/>
          </a:p>
          <a:p>
            <a:pPr marL="170180" indent="-170180">
              <a:buFont typeface="Arial" panose="020B0604020202020204" pitchFamily="34" charset="0"/>
              <a:buChar char="•"/>
            </a:pPr>
            <a:r>
              <a:rPr lang="en-US" sz="2000" kern="0" dirty="0"/>
              <a:t>F</a:t>
            </a:r>
            <a:r>
              <a:rPr lang="en-US" sz="2000" kern="0" dirty="0" smtClean="0"/>
              <a:t>orm must be updated if PC member changes jobs or if new information can be provided relevant to questions A, B or C</a:t>
            </a:r>
            <a:endParaRPr lang="en-US" sz="2000" kern="0" dirty="0" smtClean="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anim calcmode="lin" valueType="num">
                                      <p:cBhvr additive="base">
                                        <p:cTn id="13"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xEl>
                                              <p:pRg st="4" end="4"/>
                                            </p:txEl>
                                          </p:spTgt>
                                        </p:tgtEl>
                                        <p:attrNameLst>
                                          <p:attrName>style.visibility</p:attrName>
                                        </p:attrNameLst>
                                      </p:cBhvr>
                                      <p:to>
                                        <p:strVal val="visible"/>
                                      </p:to>
                                    </p:set>
                                    <p:anim calcmode="lin" valueType="num">
                                      <p:cBhvr additive="base">
                                        <p:cTn id="19" dur="500" fill="hold"/>
                                        <p:tgtEl>
                                          <p:spTgt spid="7">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3"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nvGraphicFramePr>
        <p:xfrm>
          <a:off x="3463925" y="457200"/>
          <a:ext cx="5299075" cy="6172200"/>
        </p:xfrm>
        <a:graphic>
          <a:graphicData uri="http://schemas.openxmlformats.org/presentationml/2006/ole">
            <mc:AlternateContent xmlns:mc="http://schemas.openxmlformats.org/markup-compatibility/2006">
              <mc:Choice xmlns:v="urn:schemas-microsoft-com:vml" Requires="v">
                <p:oleObj spid="_x0000_s218160" name="Acrobat Document" r:id="rId1" imgW="5829300" imgH="7543800" progId="AcroExch.Document.DC">
                  <p:embed/>
                </p:oleObj>
              </mc:Choice>
              <mc:Fallback>
                <p:oleObj name="Acrobat Document" r:id="rId1" imgW="5829300" imgH="7543800" progId="AcroExch.Document.DC">
                  <p:embed/>
                  <p:pic>
                    <p:nvPicPr>
                      <p:cNvPr id="0" name="Picture 4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63925" y="457200"/>
                        <a:ext cx="5299075" cy="6172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Content Placeholder 9"/>
          <p:cNvSpPr txBox="1"/>
          <p:nvPr/>
        </p:nvSpPr>
        <p:spPr>
          <a:xfrm>
            <a:off x="228600" y="762000"/>
            <a:ext cx="3124200" cy="6096000"/>
          </a:xfrm>
          <a:prstGeom prst="rect">
            <a:avLst/>
          </a:prstGeom>
        </p:spPr>
        <p:txBody>
          <a:bodyPr lIns="82058" tIns="41029" rIns="82058" bIns="41029"/>
          <a:lstStyle/>
          <a:p>
            <a:pPr defTabSz="914400">
              <a:spcBef>
                <a:spcPct val="20000"/>
              </a:spcBef>
              <a:buClr>
                <a:srgbClr val="FFFF00"/>
              </a:buClr>
              <a:buSzPct val="60000"/>
              <a:defRPr/>
            </a:pPr>
            <a:r>
              <a:rPr lang="en-US" sz="2000" b="1" kern="0" dirty="0" smtClean="0"/>
              <a:t>ASHRAE Biographical Report (Bio) </a:t>
            </a:r>
            <a:endParaRPr lang="en-US" sz="2000" b="1" kern="0" dirty="0" smtClean="0"/>
          </a:p>
          <a:p>
            <a:pPr defTabSz="914400">
              <a:spcBef>
                <a:spcPct val="20000"/>
              </a:spcBef>
              <a:buClr>
                <a:srgbClr val="FFFF00"/>
              </a:buClr>
              <a:buSzPct val="60000"/>
              <a:defRPr/>
            </a:pPr>
            <a:r>
              <a:rPr lang="en-US" sz="2000" kern="0" dirty="0"/>
              <a:t>R</a:t>
            </a:r>
            <a:r>
              <a:rPr lang="en-US" sz="2000" kern="0" dirty="0" smtClean="0"/>
              <a:t>eport is generated by ASHRAE staff from member information provided in “My Profile” section on ASHRAE website </a:t>
            </a:r>
            <a:endParaRPr lang="en-US" sz="2000" kern="0" dirty="0" smtClean="0"/>
          </a:p>
          <a:p>
            <a:pPr marL="233680" indent="-233680" defTabSz="914400">
              <a:spcBef>
                <a:spcPct val="20000"/>
              </a:spcBef>
              <a:buSzPct val="100000"/>
              <a:buFont typeface="Arial" panose="020B0604020202020204" pitchFamily="34" charset="0"/>
              <a:buChar char="•"/>
              <a:defRPr/>
            </a:pPr>
            <a:r>
              <a:rPr lang="en-US" sz="2000" kern="0" dirty="0" smtClean="0"/>
              <a:t>“Date Bio Revised” must be within last 12 months since SPLS approval date</a:t>
            </a:r>
            <a:endParaRPr lang="en-US" sz="2000" kern="0" dirty="0" smtClean="0"/>
          </a:p>
          <a:p>
            <a:pPr marL="233680" indent="-233680" defTabSz="914400">
              <a:spcBef>
                <a:spcPct val="20000"/>
              </a:spcBef>
              <a:buSzPct val="100000"/>
              <a:buFont typeface="Arial" panose="020B0604020202020204" pitchFamily="34" charset="0"/>
              <a:buChar char="•"/>
              <a:defRPr/>
            </a:pPr>
            <a:r>
              <a:rPr lang="en-US" sz="2000" kern="0" dirty="0" smtClean="0"/>
              <a:t>Bias and Bio must be less than one year old for PC members being reappointed or having a change of status</a:t>
            </a:r>
            <a:endParaRPr lang="en-US" sz="2000" kern="0" dirty="0" smtClean="0"/>
          </a:p>
        </p:txBody>
      </p:sp>
      <p:sp>
        <p:nvSpPr>
          <p:cNvPr id="4" name="Slide Number Placeholder 3"/>
          <p:cNvSpPr>
            <a:spLocks noGrp="1"/>
          </p:cNvSpPr>
          <p:nvPr>
            <p:ph type="sldNum" sz="quarter" idx="12"/>
          </p:nvPr>
        </p:nvSpPr>
        <p:spPr/>
        <p:txBody>
          <a:bodyPr/>
          <a:lstStyle/>
          <a:p>
            <a:fld id="{1308ED37-1D6D-40F9-BFD6-E1A1D570930A}" type="slidenum">
              <a:rPr lang="en-US" smtClean="0"/>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2"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C62ABBBB-A7C1-4873-AD6F-F092128817B4}" type="slidenum">
              <a:rPr lang="en-US" smtClean="0"/>
            </a:fld>
            <a:endParaRPr lang="en-US" dirty="0"/>
          </a:p>
        </p:txBody>
      </p:sp>
      <p:sp>
        <p:nvSpPr>
          <p:cNvPr id="6" name="Content Placeholder 9"/>
          <p:cNvSpPr txBox="1"/>
          <p:nvPr/>
        </p:nvSpPr>
        <p:spPr>
          <a:xfrm>
            <a:off x="0" y="304800"/>
            <a:ext cx="3200400" cy="6553200"/>
          </a:xfrm>
          <a:prstGeom prst="rect">
            <a:avLst/>
          </a:prstGeom>
        </p:spPr>
        <p:txBody>
          <a:bodyPr lIns="82058" tIns="41029" rIns="82058" bIns="41029"/>
          <a:lstStyle/>
          <a:p>
            <a:pPr algn="ctr" defTabSz="914400">
              <a:spcBef>
                <a:spcPct val="20000"/>
              </a:spcBef>
              <a:buClr>
                <a:srgbClr val="FFFF00"/>
              </a:buClr>
              <a:buSzPct val="60000"/>
              <a:defRPr/>
            </a:pPr>
            <a:r>
              <a:rPr lang="en-US" sz="2400" b="1" kern="0" dirty="0" smtClean="0"/>
              <a:t>Standing PC </a:t>
            </a:r>
            <a:r>
              <a:rPr lang="en-US" sz="2400" b="1" kern="0" dirty="0"/>
              <a:t>Chair’s </a:t>
            </a:r>
            <a:br>
              <a:rPr lang="en-US" sz="2400" b="1" kern="0" dirty="0" smtClean="0"/>
            </a:br>
            <a:r>
              <a:rPr lang="en-US" sz="2400" b="1" kern="0" dirty="0" smtClean="0"/>
              <a:t>Recommendation Form</a:t>
            </a:r>
            <a:endParaRPr lang="en-US" sz="2400" b="1" kern="0" dirty="0" smtClean="0"/>
          </a:p>
          <a:p>
            <a:pPr marL="457200" indent="-457200" defTabSz="914400">
              <a:spcBef>
                <a:spcPct val="20000"/>
              </a:spcBef>
              <a:buSzPct val="60000"/>
              <a:defRPr/>
            </a:pPr>
            <a:r>
              <a:rPr lang="en-US" sz="2000" u="sng" kern="0" dirty="0" smtClean="0"/>
              <a:t>Things to look for:</a:t>
            </a:r>
            <a:endParaRPr lang="en-US" sz="2000" u="sng" kern="0" dirty="0" smtClean="0"/>
          </a:p>
          <a:p>
            <a:pPr marL="457200" indent="-457200" defTabSz="914400">
              <a:spcBef>
                <a:spcPct val="20000"/>
              </a:spcBef>
              <a:buSzPct val="60000"/>
              <a:buFont typeface="+mj-lt"/>
              <a:buAutoNum type="arabicPeriod"/>
              <a:defRPr/>
            </a:pPr>
            <a:r>
              <a:rPr lang="en-US" sz="2000" kern="0" dirty="0" smtClean="0">
                <a:solidFill>
                  <a:srgbClr val="FF0000"/>
                </a:solidFill>
              </a:rPr>
              <a:t>Voting Status</a:t>
            </a:r>
            <a:endParaRPr lang="en-US" sz="2000" kern="0" dirty="0" smtClean="0">
              <a:solidFill>
                <a:srgbClr val="FF0000"/>
              </a:solidFill>
            </a:endParaRPr>
          </a:p>
          <a:p>
            <a:pPr marL="457200" indent="-457200" defTabSz="914400">
              <a:spcBef>
                <a:spcPct val="20000"/>
              </a:spcBef>
              <a:buSzPct val="60000"/>
              <a:buFont typeface="+mj-lt"/>
              <a:buAutoNum type="arabicPeriod"/>
              <a:defRPr/>
            </a:pPr>
            <a:r>
              <a:rPr lang="en-US" sz="2000" kern="0" dirty="0" smtClean="0">
                <a:solidFill>
                  <a:srgbClr val="FF0000"/>
                </a:solidFill>
              </a:rPr>
              <a:t>Interest Categories</a:t>
            </a:r>
            <a:endParaRPr lang="en-US" sz="2000" kern="0" dirty="0" smtClean="0">
              <a:solidFill>
                <a:srgbClr val="FF0000"/>
              </a:solidFill>
            </a:endParaRPr>
          </a:p>
          <a:p>
            <a:pPr marL="457200" indent="-457200" defTabSz="914400">
              <a:spcBef>
                <a:spcPct val="20000"/>
              </a:spcBef>
              <a:buSzPct val="60000"/>
              <a:buFont typeface="+mj-lt"/>
              <a:buAutoNum type="arabicPeriod"/>
              <a:defRPr/>
            </a:pPr>
            <a:r>
              <a:rPr lang="en-US" sz="2000" kern="0" dirty="0" smtClean="0">
                <a:solidFill>
                  <a:srgbClr val="FF0000"/>
                </a:solidFill>
              </a:rPr>
              <a:t>Term (if SSPC)</a:t>
            </a:r>
            <a:endParaRPr lang="en-US" sz="2000" kern="0" dirty="0" smtClean="0">
              <a:solidFill>
                <a:srgbClr val="FF0000"/>
              </a:solidFill>
            </a:endParaRPr>
          </a:p>
          <a:p>
            <a:pPr marL="457200" indent="-457200" defTabSz="914400">
              <a:spcBef>
                <a:spcPct val="20000"/>
              </a:spcBef>
              <a:buSzPct val="60000"/>
              <a:buFont typeface="+mj-lt"/>
              <a:buAutoNum type="arabicPeriod"/>
              <a:defRPr/>
            </a:pPr>
            <a:r>
              <a:rPr lang="en-US" sz="2000" kern="0" dirty="0" smtClean="0">
                <a:solidFill>
                  <a:srgbClr val="FF0000"/>
                </a:solidFill>
              </a:rPr>
              <a:t>Reason for declined applicants</a:t>
            </a:r>
            <a:endParaRPr lang="en-US" sz="2000" kern="0" dirty="0" smtClean="0">
              <a:solidFill>
                <a:srgbClr val="FF0000"/>
              </a:solidFill>
            </a:endParaRPr>
          </a:p>
          <a:p>
            <a:pPr marL="457200" indent="-457200" defTabSz="914400">
              <a:spcBef>
                <a:spcPct val="20000"/>
              </a:spcBef>
              <a:buSzPct val="60000"/>
              <a:buFont typeface="+mj-lt"/>
              <a:buAutoNum type="arabicPeriod"/>
              <a:defRPr/>
            </a:pPr>
            <a:r>
              <a:rPr lang="en-US" sz="2000" kern="0" dirty="0" smtClean="0">
                <a:solidFill>
                  <a:srgbClr val="FF0000"/>
                </a:solidFill>
              </a:rPr>
              <a:t>Reason for change of status</a:t>
            </a:r>
            <a:endParaRPr lang="en-US" sz="2000" kern="0" dirty="0" smtClean="0">
              <a:solidFill>
                <a:srgbClr val="FF0000"/>
              </a:solidFill>
            </a:endParaRPr>
          </a:p>
          <a:p>
            <a:pPr marL="457200" indent="-457200" defTabSz="914400">
              <a:spcBef>
                <a:spcPct val="20000"/>
              </a:spcBef>
              <a:buSzPct val="60000"/>
              <a:buFont typeface="+mj-lt"/>
              <a:buAutoNum type="arabicPeriod"/>
              <a:defRPr/>
            </a:pPr>
            <a:r>
              <a:rPr lang="en-US" sz="2000" kern="0" dirty="0" smtClean="0">
                <a:solidFill>
                  <a:srgbClr val="FF0000"/>
                </a:solidFill>
              </a:rPr>
              <a:t>Reason for Removal for Cause *</a:t>
            </a:r>
            <a:endParaRPr lang="en-US" sz="2000" kern="0" dirty="0" smtClean="0">
              <a:solidFill>
                <a:srgbClr val="FF0000"/>
              </a:solidFill>
            </a:endParaRPr>
          </a:p>
          <a:p>
            <a:pPr marL="457200" indent="-457200" defTabSz="914400">
              <a:spcBef>
                <a:spcPct val="20000"/>
              </a:spcBef>
              <a:buSzPct val="60000"/>
              <a:buFont typeface="+mj-lt"/>
              <a:buAutoNum type="arabicPeriod"/>
              <a:defRPr/>
            </a:pPr>
            <a:r>
              <a:rPr lang="en-US" sz="2000" kern="0" dirty="0" smtClean="0">
                <a:solidFill>
                  <a:srgbClr val="FF0000"/>
                </a:solidFill>
              </a:rPr>
              <a:t>Proposed membership balance</a:t>
            </a:r>
            <a:endParaRPr lang="en-US" sz="2000" kern="0" dirty="0" smtClean="0">
              <a:solidFill>
                <a:srgbClr val="FF0000"/>
              </a:solidFill>
            </a:endParaRPr>
          </a:p>
          <a:p>
            <a:pPr marL="457200" indent="-457200" defTabSz="914400">
              <a:spcBef>
                <a:spcPct val="20000"/>
              </a:spcBef>
              <a:buSzPct val="60000"/>
              <a:buFont typeface="+mj-lt"/>
              <a:buAutoNum type="arabicPeriod"/>
              <a:defRPr/>
            </a:pPr>
            <a:r>
              <a:rPr lang="en-US" sz="2000" kern="0" dirty="0" smtClean="0">
                <a:solidFill>
                  <a:srgbClr val="FF0000"/>
                </a:solidFill>
              </a:rPr>
              <a:t>Additional notes</a:t>
            </a:r>
            <a:endParaRPr lang="en-US" sz="2000" kern="0" dirty="0" smtClean="0">
              <a:solidFill>
                <a:srgbClr val="FF0000"/>
              </a:solidFill>
            </a:endParaRPr>
          </a:p>
          <a:p>
            <a:pPr defTabSz="914400">
              <a:spcBef>
                <a:spcPct val="20000"/>
              </a:spcBef>
              <a:buSzPct val="60000"/>
              <a:defRPr/>
            </a:pPr>
            <a:endParaRPr lang="en-US" sz="2000" kern="0" dirty="0" smtClean="0"/>
          </a:p>
          <a:p>
            <a:pPr defTabSz="914400">
              <a:spcBef>
                <a:spcPct val="20000"/>
              </a:spcBef>
              <a:buSzPct val="60000"/>
              <a:defRPr/>
            </a:pPr>
            <a:r>
              <a:rPr lang="en-US" sz="2000" kern="0" dirty="0" smtClean="0"/>
              <a:t>*see notes</a:t>
            </a:r>
            <a:endParaRPr lang="en-US" sz="2400" kern="0" dirty="0"/>
          </a:p>
          <a:p>
            <a:pPr marL="742950" indent="-742950" algn="ctr" defTabSz="914400">
              <a:spcBef>
                <a:spcPct val="20000"/>
              </a:spcBef>
              <a:buSzPct val="60000"/>
              <a:buFont typeface="+mj-lt"/>
              <a:buAutoNum type="arabicPeriod"/>
              <a:defRPr/>
            </a:pPr>
            <a:endParaRPr lang="en-US" sz="3600" kern="0" dirty="0"/>
          </a:p>
        </p:txBody>
      </p:sp>
      <p:graphicFrame>
        <p:nvGraphicFramePr>
          <p:cNvPr id="7" name="Object 6"/>
          <p:cNvGraphicFramePr>
            <a:graphicFrameLocks noChangeAspect="1"/>
          </p:cNvGraphicFramePr>
          <p:nvPr/>
        </p:nvGraphicFramePr>
        <p:xfrm>
          <a:off x="3886200" y="381000"/>
          <a:ext cx="4842757" cy="6477000"/>
        </p:xfrm>
        <a:graphic>
          <a:graphicData uri="http://schemas.openxmlformats.org/presentationml/2006/ole">
            <mc:AlternateContent xmlns:mc="http://schemas.openxmlformats.org/markup-compatibility/2006">
              <mc:Choice xmlns:v="urn:schemas-microsoft-com:vml" Requires="v">
                <p:oleObj spid="_x0000_s219184" name="Document" r:id="rId1" imgW="6872605" imgH="9204960" progId="Word.Document.8">
                  <p:embed/>
                </p:oleObj>
              </mc:Choice>
              <mc:Fallback>
                <p:oleObj name="Document" r:id="rId1" imgW="6872605" imgH="9204960" progId="Word.Document.8">
                  <p:embed/>
                  <p:pic>
                    <p:nvPicPr>
                      <p:cNvPr id="0" name="Picture 4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86200" y="381000"/>
                        <a:ext cx="4842757" cy="6477000"/>
                      </a:xfrm>
                      <a:prstGeom prst="rect">
                        <a:avLst/>
                      </a:prstGeom>
                      <a:solidFill>
                        <a:schemeClr val="bg1"/>
                      </a:solidFill>
                      <a:ln w="9525">
                        <a:solidFill>
                          <a:schemeClr val="tx1"/>
                        </a:solidFill>
                        <a:miter lim="800000"/>
                        <a:headEnd/>
                        <a:tailEnd/>
                      </a:ln>
                    </p:spPr>
                  </p:pic>
                </p:oleObj>
              </mc:Fallback>
            </mc:AlternateContent>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 calcmode="lin" valueType="num">
                                      <p:cBhvr additive="base">
                                        <p:cTn id="19"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xEl>
                                              <p:pRg st="3" end="3"/>
                                            </p:txEl>
                                          </p:spTgt>
                                        </p:tgtEl>
                                        <p:attrNameLst>
                                          <p:attrName>style.visibility</p:attrName>
                                        </p:attrNameLst>
                                      </p:cBhvr>
                                      <p:to>
                                        <p:strVal val="visible"/>
                                      </p:to>
                                    </p:set>
                                    <p:anim calcmode="lin" valueType="num">
                                      <p:cBhvr additive="base">
                                        <p:cTn id="25"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
                                            <p:txEl>
                                              <p:pRg st="4" end="4"/>
                                            </p:txEl>
                                          </p:spTgt>
                                        </p:tgtEl>
                                        <p:attrNameLst>
                                          <p:attrName>style.visibility</p:attrName>
                                        </p:attrNameLst>
                                      </p:cBhvr>
                                      <p:to>
                                        <p:strVal val="visible"/>
                                      </p:to>
                                    </p:set>
                                    <p:anim calcmode="lin" valueType="num">
                                      <p:cBhvr additive="base">
                                        <p:cTn id="31"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6">
                                            <p:txEl>
                                              <p:pRg st="5" end="5"/>
                                            </p:txEl>
                                          </p:spTgt>
                                        </p:tgtEl>
                                        <p:attrNameLst>
                                          <p:attrName>style.visibility</p:attrName>
                                        </p:attrNameLst>
                                      </p:cBhvr>
                                      <p:to>
                                        <p:strVal val="visible"/>
                                      </p:to>
                                    </p:set>
                                    <p:anim calcmode="lin" valueType="num">
                                      <p:cBhvr additive="base">
                                        <p:cTn id="37"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6">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6">
                                            <p:txEl>
                                              <p:pRg st="6" end="6"/>
                                            </p:txEl>
                                          </p:spTgt>
                                        </p:tgtEl>
                                        <p:attrNameLst>
                                          <p:attrName>style.visibility</p:attrName>
                                        </p:attrNameLst>
                                      </p:cBhvr>
                                      <p:to>
                                        <p:strVal val="visible"/>
                                      </p:to>
                                    </p:set>
                                    <p:anim calcmode="lin" valueType="num">
                                      <p:cBhvr additive="base">
                                        <p:cTn id="43"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6">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6">
                                            <p:txEl>
                                              <p:pRg st="7" end="7"/>
                                            </p:txEl>
                                          </p:spTgt>
                                        </p:tgtEl>
                                        <p:attrNameLst>
                                          <p:attrName>style.visibility</p:attrName>
                                        </p:attrNameLst>
                                      </p:cBhvr>
                                      <p:to>
                                        <p:strVal val="visible"/>
                                      </p:to>
                                    </p:set>
                                    <p:anim calcmode="lin" valueType="num">
                                      <p:cBhvr additive="base">
                                        <p:cTn id="49" dur="500" fill="hold"/>
                                        <p:tgtEl>
                                          <p:spTgt spid="6">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6">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6">
                                            <p:txEl>
                                              <p:pRg st="8" end="8"/>
                                            </p:txEl>
                                          </p:spTgt>
                                        </p:tgtEl>
                                        <p:attrNameLst>
                                          <p:attrName>style.visibility</p:attrName>
                                        </p:attrNameLst>
                                      </p:cBhvr>
                                      <p:to>
                                        <p:strVal val="visible"/>
                                      </p:to>
                                    </p:set>
                                    <p:anim calcmode="lin" valueType="num">
                                      <p:cBhvr additive="base">
                                        <p:cTn id="55" dur="500" fill="hold"/>
                                        <p:tgtEl>
                                          <p:spTgt spid="6">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6">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6">
                                            <p:txEl>
                                              <p:pRg st="9" end="9"/>
                                            </p:txEl>
                                          </p:spTgt>
                                        </p:tgtEl>
                                        <p:attrNameLst>
                                          <p:attrName>style.visibility</p:attrName>
                                        </p:attrNameLst>
                                      </p:cBhvr>
                                      <p:to>
                                        <p:strVal val="visible"/>
                                      </p:to>
                                    </p:set>
                                    <p:anim calcmode="lin" valueType="num">
                                      <p:cBhvr additive="base">
                                        <p:cTn id="61" dur="500" fill="hold"/>
                                        <p:tgtEl>
                                          <p:spTgt spid="6">
                                            <p:txEl>
                                              <p:pRg st="9" end="9"/>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6">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6">
                                            <p:txEl>
                                              <p:pRg st="11" end="11"/>
                                            </p:txEl>
                                          </p:spTgt>
                                        </p:tgtEl>
                                        <p:attrNameLst>
                                          <p:attrName>style.visibility</p:attrName>
                                        </p:attrNameLst>
                                      </p:cBhvr>
                                      <p:to>
                                        <p:strVal val="visible"/>
                                      </p:to>
                                    </p:set>
                                    <p:anim calcmode="lin" valueType="num">
                                      <p:cBhvr additive="base">
                                        <p:cTn id="67" dur="500" fill="hold"/>
                                        <p:tgtEl>
                                          <p:spTgt spid="6">
                                            <p:txEl>
                                              <p:pRg st="11" end="11"/>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6">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4"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Removal for Cause</a:t>
            </a:r>
            <a:endParaRPr lang="en-US" dirty="0"/>
          </a:p>
        </p:txBody>
      </p:sp>
      <p:sp>
        <p:nvSpPr>
          <p:cNvPr id="3" name="Content Placeholder 2"/>
          <p:cNvSpPr>
            <a:spLocks noGrp="1"/>
          </p:cNvSpPr>
          <p:nvPr>
            <p:ph idx="1"/>
          </p:nvPr>
        </p:nvSpPr>
        <p:spPr>
          <a:xfrm>
            <a:off x="228600" y="1447800"/>
            <a:ext cx="8915400" cy="5257800"/>
          </a:xfrm>
        </p:spPr>
        <p:txBody>
          <a:bodyPr>
            <a:normAutofit lnSpcReduction="10000"/>
          </a:bodyPr>
          <a:lstStyle/>
          <a:p>
            <a:r>
              <a:rPr lang="en-US" sz="2800" dirty="0" smtClean="0"/>
              <a:t>Removal for </a:t>
            </a:r>
            <a:r>
              <a:rPr lang="en-US" sz="2800" dirty="0"/>
              <a:t>due </a:t>
            </a:r>
            <a:r>
              <a:rPr lang="en-US" sz="2800" dirty="0" smtClean="0"/>
              <a:t>cause:</a:t>
            </a:r>
            <a:endParaRPr lang="en-US" sz="2800" dirty="0"/>
          </a:p>
          <a:p>
            <a:pPr lvl="1"/>
            <a:r>
              <a:rPr lang="en-US" sz="2400" dirty="0"/>
              <a:t>missing </a:t>
            </a:r>
            <a:r>
              <a:rPr lang="en-US" sz="2400" dirty="0" smtClean="0"/>
              <a:t>2 consecutive meetings</a:t>
            </a:r>
            <a:endParaRPr lang="en-US" sz="2400" dirty="0"/>
          </a:p>
          <a:p>
            <a:pPr lvl="1"/>
            <a:r>
              <a:rPr lang="en-US" sz="2400" dirty="0" smtClean="0"/>
              <a:t>failure </a:t>
            </a:r>
            <a:r>
              <a:rPr lang="en-US" sz="2400" dirty="0"/>
              <a:t>to return at least 60% </a:t>
            </a:r>
            <a:r>
              <a:rPr lang="en-US" sz="2400" dirty="0" smtClean="0"/>
              <a:t>of </a:t>
            </a:r>
            <a:r>
              <a:rPr lang="en-US" sz="2400" dirty="0"/>
              <a:t>letter ballots within any twelve month </a:t>
            </a:r>
            <a:r>
              <a:rPr lang="en-US" sz="2400" dirty="0" smtClean="0"/>
              <a:t>period, OR</a:t>
            </a:r>
            <a:endParaRPr lang="en-US" sz="2400" dirty="0" smtClean="0"/>
          </a:p>
          <a:p>
            <a:pPr lvl="1"/>
            <a:r>
              <a:rPr lang="en-US" sz="2400" dirty="0" smtClean="0"/>
              <a:t>failure to fully disclose any conflict of interest </a:t>
            </a:r>
            <a:endParaRPr lang="en-US" sz="2400" dirty="0"/>
          </a:p>
          <a:p>
            <a:r>
              <a:rPr lang="en-US" sz="2800" dirty="0" smtClean="0"/>
              <a:t>Substantiation </a:t>
            </a:r>
            <a:r>
              <a:rPr lang="en-US" sz="2800" dirty="0" smtClean="0">
                <a:solidFill>
                  <a:srgbClr val="00B050"/>
                </a:solidFill>
              </a:rPr>
              <a:t>must </a:t>
            </a:r>
            <a:r>
              <a:rPr lang="en-US" sz="2800" dirty="0" smtClean="0"/>
              <a:t>be provided with the recommendation</a:t>
            </a:r>
            <a:endParaRPr lang="en-US" sz="2800" dirty="0" smtClean="0"/>
          </a:p>
          <a:p>
            <a:r>
              <a:rPr lang="en-US" sz="2800" dirty="0" smtClean="0"/>
              <a:t>SPLS may recommend removal of one or more PC members from roster due to a </a:t>
            </a:r>
            <a:r>
              <a:rPr lang="en-US" sz="2800" i="1" dirty="0" smtClean="0">
                <a:solidFill>
                  <a:srgbClr val="00B050"/>
                </a:solidFill>
              </a:rPr>
              <a:t>conflict of interest</a:t>
            </a:r>
            <a:r>
              <a:rPr lang="en-US" sz="2800" dirty="0" smtClean="0">
                <a:solidFill>
                  <a:srgbClr val="00B050"/>
                </a:solidFill>
              </a:rPr>
              <a:t> </a:t>
            </a:r>
            <a:r>
              <a:rPr lang="en-US" sz="2800" dirty="0" smtClean="0"/>
              <a:t>or a violation of the ASHRAE Code of Ethics</a:t>
            </a:r>
            <a:endParaRPr lang="en-US" sz="2800" dirty="0"/>
          </a:p>
          <a:p>
            <a:r>
              <a:rPr lang="en-US" sz="2800" i="1" dirty="0">
                <a:solidFill>
                  <a:srgbClr val="00B050"/>
                </a:solidFill>
              </a:rPr>
              <a:t>Work with your PC chairs so this action is never </a:t>
            </a:r>
            <a:r>
              <a:rPr lang="en-US" sz="2800" i="1" dirty="0" smtClean="0">
                <a:solidFill>
                  <a:srgbClr val="00B050"/>
                </a:solidFill>
              </a:rPr>
              <a:t>required</a:t>
            </a:r>
            <a:endParaRPr lang="en-US" sz="2800" i="1" dirty="0">
              <a:solidFill>
                <a:srgbClr val="00B050"/>
              </a:solidFill>
            </a:endParaRPr>
          </a:p>
        </p:txBody>
      </p:sp>
      <p:sp>
        <p:nvSpPr>
          <p:cNvPr id="4" name="Slide Number Placeholder 3"/>
          <p:cNvSpPr>
            <a:spLocks noGrp="1"/>
          </p:cNvSpPr>
          <p:nvPr>
            <p:ph type="sldNum" sz="quarter" idx="12"/>
          </p:nvPr>
        </p:nvSpPr>
        <p:spPr/>
        <p:txBody>
          <a:bodyPr/>
          <a:lstStyle/>
          <a:p>
            <a:fld id="{1308ED37-1D6D-40F9-BFD6-E1A1D570930A}" type="slidenum">
              <a:rPr lang="en-US" smtClean="0"/>
            </a:fld>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5" build="p"/>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66" name="Rectangle 10"/>
          <p:cNvSpPr>
            <a:spLocks noGrp="1" noChangeArrowheads="1"/>
          </p:cNvSpPr>
          <p:nvPr>
            <p:ph type="title"/>
          </p:nvPr>
        </p:nvSpPr>
        <p:spPr>
          <a:xfrm>
            <a:off x="381000" y="327343"/>
            <a:ext cx="8229600" cy="990600"/>
          </a:xfrm>
        </p:spPr>
        <p:txBody>
          <a:bodyPr>
            <a:normAutofit/>
          </a:bodyPr>
          <a:lstStyle/>
          <a:p>
            <a:r>
              <a:rPr lang="en-US" dirty="0" smtClean="0"/>
              <a:t>PCs Assigned to SPLS</a:t>
            </a:r>
            <a:endParaRPr lang="en-US" dirty="0" smtClean="0"/>
          </a:p>
        </p:txBody>
      </p:sp>
      <p:sp>
        <p:nvSpPr>
          <p:cNvPr id="8" name="Content Placeholder 7"/>
          <p:cNvSpPr>
            <a:spLocks noGrp="1"/>
          </p:cNvSpPr>
          <p:nvPr>
            <p:ph idx="1"/>
          </p:nvPr>
        </p:nvSpPr>
        <p:spPr>
          <a:xfrm>
            <a:off x="125083" y="1219200"/>
            <a:ext cx="8991600" cy="4709160"/>
          </a:xfrm>
        </p:spPr>
        <p:txBody>
          <a:bodyPr>
            <a:noAutofit/>
          </a:bodyPr>
          <a:lstStyle/>
          <a:p>
            <a:pPr>
              <a:spcAft>
                <a:spcPts val="600"/>
              </a:spcAft>
            </a:pPr>
            <a:r>
              <a:rPr lang="en-US" sz="2800" dirty="0" smtClean="0"/>
              <a:t>Policy level PCs </a:t>
            </a:r>
            <a:endParaRPr lang="en-US" sz="2800" dirty="0" smtClean="0"/>
          </a:p>
          <a:p>
            <a:pPr lvl="1">
              <a:spcAft>
                <a:spcPts val="600"/>
              </a:spcAft>
            </a:pPr>
            <a:r>
              <a:rPr lang="en-US" sz="2400" dirty="0" smtClean="0">
                <a:solidFill>
                  <a:srgbClr val="00B050"/>
                </a:solidFill>
              </a:rPr>
              <a:t>membership, work plans, PPRs, TPS changes require higher approval levels</a:t>
            </a:r>
            <a:r>
              <a:rPr lang="en-US" sz="1600" b="1" dirty="0" smtClean="0">
                <a:solidFill>
                  <a:srgbClr val="FF0000"/>
                </a:solidFill>
              </a:rPr>
              <a:t>	</a:t>
            </a:r>
            <a:endParaRPr lang="en-US" sz="1600" b="1" dirty="0" smtClean="0">
              <a:solidFill>
                <a:srgbClr val="FF0000"/>
              </a:solidFill>
            </a:endParaRPr>
          </a:p>
          <a:p>
            <a:pPr>
              <a:spcAft>
                <a:spcPts val="600"/>
              </a:spcAft>
            </a:pPr>
            <a:r>
              <a:rPr lang="en-US" sz="2800" dirty="0" smtClean="0"/>
              <a:t>Non-policy level PCs</a:t>
            </a:r>
            <a:endParaRPr lang="en-US" sz="2800" dirty="0" smtClean="0"/>
          </a:p>
          <a:p>
            <a:pPr>
              <a:spcAft>
                <a:spcPts val="600"/>
              </a:spcAft>
            </a:pPr>
            <a:endParaRPr lang="en-US" sz="2800" dirty="0" smtClean="0"/>
          </a:p>
          <a:p>
            <a:r>
              <a:rPr lang="en-US" sz="2800" dirty="0" smtClean="0">
                <a:solidFill>
                  <a:srgbClr val="FF0000"/>
                </a:solidFill>
              </a:rPr>
              <a:t>Periodic </a:t>
            </a:r>
            <a:r>
              <a:rPr lang="en-US" sz="2800" dirty="0">
                <a:solidFill>
                  <a:srgbClr val="FF0000"/>
                </a:solidFill>
              </a:rPr>
              <a:t>Maintenance (PM</a:t>
            </a:r>
            <a:r>
              <a:rPr lang="en-US" sz="2800" dirty="0" smtClean="0">
                <a:solidFill>
                  <a:srgbClr val="FF0000"/>
                </a:solidFill>
              </a:rPr>
              <a:t>)</a:t>
            </a:r>
            <a:endParaRPr lang="en-US" sz="2800" dirty="0" smtClean="0">
              <a:solidFill>
                <a:srgbClr val="FF0000"/>
              </a:solidFill>
            </a:endParaRPr>
          </a:p>
          <a:p>
            <a:pPr lvl="1"/>
            <a:r>
              <a:rPr lang="en-US" sz="2400" dirty="0" smtClean="0">
                <a:solidFill>
                  <a:srgbClr val="00B050"/>
                </a:solidFill>
              </a:rPr>
              <a:t>5 year review cycle</a:t>
            </a:r>
            <a:endParaRPr lang="en-US" sz="2400" dirty="0">
              <a:solidFill>
                <a:srgbClr val="00B050"/>
              </a:solidFill>
            </a:endParaRPr>
          </a:p>
          <a:p>
            <a:r>
              <a:rPr lang="en-US" sz="2800" dirty="0">
                <a:solidFill>
                  <a:srgbClr val="FF0000"/>
                </a:solidFill>
              </a:rPr>
              <a:t>Continuous Maintenance (CM</a:t>
            </a:r>
            <a:r>
              <a:rPr lang="en-US" sz="2800" dirty="0" smtClean="0">
                <a:solidFill>
                  <a:srgbClr val="FF0000"/>
                </a:solidFill>
              </a:rPr>
              <a:t>)</a:t>
            </a:r>
            <a:endParaRPr lang="en-US" sz="2800" dirty="0" smtClean="0">
              <a:solidFill>
                <a:srgbClr val="FF0000"/>
              </a:solidFill>
            </a:endParaRPr>
          </a:p>
          <a:p>
            <a:pPr lvl="1"/>
            <a:r>
              <a:rPr lang="en-US" sz="2400" dirty="0" smtClean="0">
                <a:solidFill>
                  <a:srgbClr val="00B050"/>
                </a:solidFill>
              </a:rPr>
              <a:t>Standing committee – SSPC or SGPC</a:t>
            </a:r>
            <a:endParaRPr lang="en-US" sz="2400" dirty="0" smtClean="0">
              <a:solidFill>
                <a:srgbClr val="00B050"/>
              </a:solidFill>
            </a:endParaRPr>
          </a:p>
        </p:txBody>
      </p:sp>
      <p:sp>
        <p:nvSpPr>
          <p:cNvPr id="20484" name="Slide Number Placeholder 5"/>
          <p:cNvSpPr>
            <a:spLocks noGrp="1"/>
          </p:cNvSpPr>
          <p:nvPr>
            <p:ph type="sldNum" sz="quarter" idx="12"/>
          </p:nvPr>
        </p:nvSpPr>
        <p:spPr>
          <a:xfrm>
            <a:off x="8305800" y="6416675"/>
            <a:ext cx="762000" cy="365125"/>
          </a:xfrm>
        </p:spPr>
        <p:txBody>
          <a:bodyPr/>
          <a:lstStyle/>
          <a:p>
            <a:fld id="{1C64E3D9-7FC5-4B1F-96A7-FF2C31DC4992}" type="slidenum">
              <a:rPr lang="en-US" smtClean="0"/>
            </a:fld>
            <a:endParaRPr lang="en-US" dirty="0" smtClean="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anim calcmode="lin" valueType="num">
                                      <p:cBhvr additive="base">
                                        <p:cTn id="11"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 calcmode="lin" valueType="num">
                                      <p:cBhvr additive="base">
                                        <p:cTn id="17"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8">
                                            <p:txEl>
                                              <p:pRg st="4" end="4"/>
                                            </p:txEl>
                                          </p:spTgt>
                                        </p:tgtEl>
                                        <p:attrNameLst>
                                          <p:attrName>style.visibility</p:attrName>
                                        </p:attrNameLst>
                                      </p:cBhvr>
                                      <p:to>
                                        <p:strVal val="visible"/>
                                      </p:to>
                                    </p:set>
                                    <p:anim calcmode="lin" valueType="num">
                                      <p:cBhvr additive="base">
                                        <p:cTn id="23" dur="500" fill="hold"/>
                                        <p:tgtEl>
                                          <p:spTgt spid="8">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8">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8">
                                            <p:txEl>
                                              <p:pRg st="5" end="5"/>
                                            </p:txEl>
                                          </p:spTgt>
                                        </p:tgtEl>
                                        <p:attrNameLst>
                                          <p:attrName>style.visibility</p:attrName>
                                        </p:attrNameLst>
                                      </p:cBhvr>
                                      <p:to>
                                        <p:strVal val="visible"/>
                                      </p:to>
                                    </p:set>
                                    <p:anim calcmode="lin" valueType="num">
                                      <p:cBhvr additive="base">
                                        <p:cTn id="27" dur="500" fill="hold"/>
                                        <p:tgtEl>
                                          <p:spTgt spid="8">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8">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8">
                                            <p:txEl>
                                              <p:pRg st="6" end="6"/>
                                            </p:txEl>
                                          </p:spTgt>
                                        </p:tgtEl>
                                        <p:attrNameLst>
                                          <p:attrName>style.visibility</p:attrName>
                                        </p:attrNameLst>
                                      </p:cBhvr>
                                      <p:to>
                                        <p:strVal val="visible"/>
                                      </p:to>
                                    </p:set>
                                    <p:anim calcmode="lin" valueType="num">
                                      <p:cBhvr additive="base">
                                        <p:cTn id="33" dur="500" fill="hold"/>
                                        <p:tgtEl>
                                          <p:spTgt spid="8">
                                            <p:txEl>
                                              <p:pRg st="6" end="6"/>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8">
                                            <p:txEl>
                                              <p:pRg st="6" end="6"/>
                                            </p:txEl>
                                          </p:spTgt>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8">
                                            <p:txEl>
                                              <p:pRg st="7" end="7"/>
                                            </p:txEl>
                                          </p:spTgt>
                                        </p:tgtEl>
                                        <p:attrNameLst>
                                          <p:attrName>style.visibility</p:attrName>
                                        </p:attrNameLst>
                                      </p:cBhvr>
                                      <p:to>
                                        <p:strVal val="visible"/>
                                      </p:to>
                                    </p:set>
                                    <p:anim calcmode="lin" valueType="num">
                                      <p:cBhvr additive="base">
                                        <p:cTn id="37" dur="500" fill="hold"/>
                                        <p:tgtEl>
                                          <p:spTgt spid="8">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8">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228600" y="304800"/>
            <a:ext cx="8686800" cy="990600"/>
          </a:xfrm>
        </p:spPr>
        <p:txBody>
          <a:bodyPr>
            <a:normAutofit fontScale="90000"/>
          </a:bodyPr>
          <a:lstStyle/>
          <a:p>
            <a:pPr>
              <a:defRPr/>
            </a:pPr>
            <a:r>
              <a:rPr lang="en-US" sz="3200" b="1" dirty="0"/>
              <a:t>Membership Ballot Example</a:t>
            </a:r>
            <a:br>
              <a:rPr lang="en-US" sz="3200" b="1" dirty="0"/>
            </a:br>
            <a:r>
              <a:rPr lang="en-US" sz="3200" b="1" dirty="0"/>
              <a:t>Final Ballot for SPLS Voting </a:t>
            </a:r>
            <a:endParaRPr lang="en-US" sz="3200" b="1" dirty="0"/>
          </a:p>
        </p:txBody>
      </p:sp>
      <p:sp>
        <p:nvSpPr>
          <p:cNvPr id="2" name="Slide Number Placeholder 1"/>
          <p:cNvSpPr>
            <a:spLocks noGrp="1"/>
          </p:cNvSpPr>
          <p:nvPr>
            <p:ph type="sldNum" sz="quarter" idx="12"/>
          </p:nvPr>
        </p:nvSpPr>
        <p:spPr/>
        <p:txBody>
          <a:bodyPr/>
          <a:lstStyle/>
          <a:p>
            <a:pPr>
              <a:defRPr/>
            </a:pPr>
            <a:fld id="{4B6EB776-2450-4B28-B061-62ED8C15BEA7}" type="slidenum">
              <a:rPr lang="en-US" smtClean="0"/>
            </a:fld>
            <a:endParaRPr lang="en-US" dirty="0"/>
          </a:p>
        </p:txBody>
      </p:sp>
      <p:graphicFrame>
        <p:nvGraphicFramePr>
          <p:cNvPr id="5122" name="Object 2"/>
          <p:cNvGraphicFramePr>
            <a:graphicFrameLocks noChangeAspect="1"/>
          </p:cNvGraphicFramePr>
          <p:nvPr/>
        </p:nvGraphicFramePr>
        <p:xfrm>
          <a:off x="1752600" y="1329550"/>
          <a:ext cx="5451475" cy="5393980"/>
        </p:xfrm>
        <a:graphic>
          <a:graphicData uri="http://schemas.openxmlformats.org/presentationml/2006/ole">
            <mc:AlternateContent xmlns:mc="http://schemas.openxmlformats.org/markup-compatibility/2006">
              <mc:Choice xmlns:v="urn:schemas-microsoft-com:vml" Requires="v">
                <p:oleObj spid="_x0000_s220208" name="Document" r:id="rId1" imgW="7038340" imgH="7167245" progId="Word.Document.8">
                  <p:embed/>
                </p:oleObj>
              </mc:Choice>
              <mc:Fallback>
                <p:oleObj name="Document" r:id="rId1" imgW="7038340" imgH="7167245" progId="Word.Document.8">
                  <p:embed/>
                  <p:pic>
                    <p:nvPicPr>
                      <p:cNvPr id="0" name="Picture 4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1329550"/>
                        <a:ext cx="5451475" cy="5393980"/>
                      </a:xfrm>
                      <a:prstGeom prst="rect">
                        <a:avLst/>
                      </a:prstGeom>
                      <a:solidFill>
                        <a:schemeClr val="bg1"/>
                      </a:solidFill>
                    </p:spPr>
                  </p:pic>
                </p:oleObj>
              </mc:Fallback>
            </mc:AlternateContent>
          </a:graphicData>
        </a:graphic>
      </p:graphicFrame>
      <p:sp>
        <p:nvSpPr>
          <p:cNvPr id="5125" name="Right Arrow 7"/>
          <p:cNvSpPr>
            <a:spLocks noChangeArrowheads="1"/>
          </p:cNvSpPr>
          <p:nvPr/>
        </p:nvSpPr>
        <p:spPr bwMode="auto">
          <a:xfrm>
            <a:off x="17534" y="1676400"/>
            <a:ext cx="1694401" cy="592567"/>
          </a:xfrm>
          <a:prstGeom prst="rightArrow">
            <a:avLst>
              <a:gd name="adj1" fmla="val 50000"/>
              <a:gd name="adj2" fmla="val 49969"/>
            </a:avLst>
          </a:prstGeom>
          <a:solidFill>
            <a:schemeClr val="bg1"/>
          </a:solidFill>
          <a:ln w="9525" algn="ctr">
            <a:solidFill>
              <a:schemeClr val="tx1"/>
            </a:solidFill>
            <a:round/>
          </a:ln>
        </p:spPr>
        <p:txBody>
          <a:bodyPr wrap="none" lIns="82058" tIns="41029" rIns="82058" bIns="41029">
            <a:spAutoFit/>
          </a:bodyPr>
          <a:lstStyle/>
          <a:p>
            <a:pPr algn="ctr"/>
            <a:r>
              <a:rPr lang="en-US" sz="1400" b="1" kern="0" dirty="0"/>
              <a:t>Present Balance</a:t>
            </a:r>
            <a:endParaRPr lang="en-US" sz="1400" b="1" kern="0" dirty="0"/>
          </a:p>
        </p:txBody>
      </p:sp>
      <p:sp>
        <p:nvSpPr>
          <p:cNvPr id="5126" name="Left Arrow 11"/>
          <p:cNvSpPr>
            <a:spLocks noChangeArrowheads="1"/>
          </p:cNvSpPr>
          <p:nvPr/>
        </p:nvSpPr>
        <p:spPr bwMode="auto">
          <a:xfrm>
            <a:off x="7118004" y="1676400"/>
            <a:ext cx="1860665" cy="592567"/>
          </a:xfrm>
          <a:prstGeom prst="leftArrow">
            <a:avLst>
              <a:gd name="adj1" fmla="val 50000"/>
              <a:gd name="adj2" fmla="val 49941"/>
            </a:avLst>
          </a:prstGeom>
          <a:solidFill>
            <a:schemeClr val="bg1"/>
          </a:solidFill>
          <a:ln w="9525" algn="ctr">
            <a:solidFill>
              <a:schemeClr val="tx1"/>
            </a:solidFill>
            <a:round/>
          </a:ln>
        </p:spPr>
        <p:txBody>
          <a:bodyPr wrap="none" lIns="82058" tIns="41029" rIns="82058" bIns="41029">
            <a:spAutoFit/>
          </a:bodyPr>
          <a:lstStyle/>
          <a:p>
            <a:pPr algn="ctr"/>
            <a:r>
              <a:rPr lang="en-US" sz="1400" b="1" kern="0" dirty="0"/>
              <a:t>Proposed </a:t>
            </a:r>
            <a:r>
              <a:rPr lang="en-US" sz="1400" b="1" kern="0" dirty="0" smtClean="0"/>
              <a:t>Balance</a:t>
            </a:r>
            <a:endParaRPr lang="en-US" sz="1400" b="1" kern="0" dirty="0"/>
          </a:p>
        </p:txBody>
      </p:sp>
      <p:sp>
        <p:nvSpPr>
          <p:cNvPr id="14" name="Left Arrow 11"/>
          <p:cNvSpPr>
            <a:spLocks noChangeArrowheads="1"/>
          </p:cNvSpPr>
          <p:nvPr/>
        </p:nvSpPr>
        <p:spPr bwMode="auto">
          <a:xfrm>
            <a:off x="4343400" y="3276600"/>
            <a:ext cx="4368534" cy="592567"/>
          </a:xfrm>
          <a:prstGeom prst="leftArrow">
            <a:avLst>
              <a:gd name="adj1" fmla="val 50000"/>
              <a:gd name="adj2" fmla="val 49941"/>
            </a:avLst>
          </a:prstGeom>
          <a:solidFill>
            <a:schemeClr val="bg1"/>
          </a:solidFill>
          <a:ln w="9525" algn="ctr">
            <a:solidFill>
              <a:schemeClr val="tx1"/>
            </a:solidFill>
            <a:round/>
          </a:ln>
        </p:spPr>
        <p:txBody>
          <a:bodyPr wrap="none" lIns="82058" tIns="41029" rIns="82058" bIns="41029">
            <a:spAutoFit/>
          </a:bodyPr>
          <a:lstStyle/>
          <a:p>
            <a:pPr algn="ctr"/>
            <a:r>
              <a:rPr lang="en-US" sz="1400" kern="0" dirty="0" smtClean="0"/>
              <a:t>Links to membership application, Bias stmt. and bio</a:t>
            </a:r>
            <a:endParaRPr lang="en-US" sz="1400" kern="0" dirty="0"/>
          </a:p>
        </p:txBody>
      </p:sp>
      <p:sp>
        <p:nvSpPr>
          <p:cNvPr id="15" name="TextBox 14"/>
          <p:cNvSpPr txBox="1"/>
          <p:nvPr/>
        </p:nvSpPr>
        <p:spPr>
          <a:xfrm>
            <a:off x="118622" y="4191000"/>
            <a:ext cx="1358064" cy="738664"/>
          </a:xfrm>
          <a:prstGeom prst="rect">
            <a:avLst/>
          </a:prstGeom>
          <a:noFill/>
        </p:spPr>
        <p:txBody>
          <a:bodyPr wrap="none" rtlCol="0">
            <a:spAutoFit/>
          </a:bodyPr>
          <a:lstStyle/>
          <a:p>
            <a:pPr algn="r"/>
            <a:r>
              <a:rPr lang="en-US" sz="1400" dirty="0" smtClean="0"/>
              <a:t>Links to roster </a:t>
            </a:r>
            <a:br>
              <a:rPr lang="en-US" sz="1400" dirty="0" smtClean="0"/>
            </a:br>
            <a:r>
              <a:rPr lang="en-US" sz="1400" dirty="0" smtClean="0"/>
              <a:t>and Chair </a:t>
            </a:r>
            <a:br>
              <a:rPr lang="en-US" sz="1400" dirty="0" smtClean="0"/>
            </a:br>
            <a:r>
              <a:rPr lang="en-US" sz="1400" dirty="0" smtClean="0"/>
              <a:t>Rec. form</a:t>
            </a:r>
            <a:endParaRPr lang="en-US" sz="1400" dirty="0" smtClean="0"/>
          </a:p>
        </p:txBody>
      </p:sp>
      <p:cxnSp>
        <p:nvCxnSpPr>
          <p:cNvPr id="19" name="Straight Arrow Connector 18"/>
          <p:cNvCxnSpPr>
            <a:stCxn id="15" idx="3"/>
          </p:cNvCxnSpPr>
          <p:nvPr/>
        </p:nvCxnSpPr>
        <p:spPr>
          <a:xfrm flipV="1">
            <a:off x="1476686" y="4267200"/>
            <a:ext cx="352114" cy="29313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15" idx="3"/>
          </p:cNvCxnSpPr>
          <p:nvPr/>
        </p:nvCxnSpPr>
        <p:spPr>
          <a:xfrm>
            <a:off x="1476686" y="4560332"/>
            <a:ext cx="275914" cy="54506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125"/>
                                        </p:tgtEl>
                                        <p:attrNameLst>
                                          <p:attrName>style.visibility</p:attrName>
                                        </p:attrNameLst>
                                      </p:cBhvr>
                                      <p:to>
                                        <p:strVal val="visible"/>
                                      </p:to>
                                    </p:set>
                                    <p:anim calcmode="lin" valueType="num">
                                      <p:cBhvr additive="base">
                                        <p:cTn id="7" dur="500" fill="hold"/>
                                        <p:tgtEl>
                                          <p:spTgt spid="5125"/>
                                        </p:tgtEl>
                                        <p:attrNameLst>
                                          <p:attrName>ppt_x</p:attrName>
                                        </p:attrNameLst>
                                      </p:cBhvr>
                                      <p:tavLst>
                                        <p:tav tm="0">
                                          <p:val>
                                            <p:strVal val="#ppt_x"/>
                                          </p:val>
                                        </p:tav>
                                        <p:tav tm="100000">
                                          <p:val>
                                            <p:strVal val="#ppt_x"/>
                                          </p:val>
                                        </p:tav>
                                      </p:tavLst>
                                    </p:anim>
                                    <p:anim calcmode="lin" valueType="num">
                                      <p:cBhvr additive="base">
                                        <p:cTn id="8" dur="500" fill="hold"/>
                                        <p:tgtEl>
                                          <p:spTgt spid="512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126"/>
                                        </p:tgtEl>
                                        <p:attrNameLst>
                                          <p:attrName>style.visibility</p:attrName>
                                        </p:attrNameLst>
                                      </p:cBhvr>
                                      <p:to>
                                        <p:strVal val="visible"/>
                                      </p:to>
                                    </p:set>
                                    <p:anim calcmode="lin" valueType="num">
                                      <p:cBhvr additive="base">
                                        <p:cTn id="13" dur="500" fill="hold"/>
                                        <p:tgtEl>
                                          <p:spTgt spid="5126"/>
                                        </p:tgtEl>
                                        <p:attrNameLst>
                                          <p:attrName>ppt_x</p:attrName>
                                        </p:attrNameLst>
                                      </p:cBhvr>
                                      <p:tavLst>
                                        <p:tav tm="0">
                                          <p:val>
                                            <p:strVal val="#ppt_x"/>
                                          </p:val>
                                        </p:tav>
                                        <p:tav tm="100000">
                                          <p:val>
                                            <p:strVal val="#ppt_x"/>
                                          </p:val>
                                        </p:tav>
                                      </p:tavLst>
                                    </p:anim>
                                    <p:anim calcmode="lin" valueType="num">
                                      <p:cBhvr additive="base">
                                        <p:cTn id="14" dur="500" fill="hold"/>
                                        <p:tgtEl>
                                          <p:spTgt spid="512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fill="hold"/>
                                        <p:tgtEl>
                                          <p:spTgt spid="14"/>
                                        </p:tgtEl>
                                        <p:attrNameLst>
                                          <p:attrName>ppt_x</p:attrName>
                                        </p:attrNameLst>
                                      </p:cBhvr>
                                      <p:tavLst>
                                        <p:tav tm="0">
                                          <p:val>
                                            <p:strVal val="#ppt_x"/>
                                          </p:val>
                                        </p:tav>
                                        <p:tav tm="100000">
                                          <p:val>
                                            <p:strVal val="#ppt_x"/>
                                          </p:val>
                                        </p:tav>
                                      </p:tavLst>
                                    </p:anim>
                                    <p:anim calcmode="lin" valueType="num">
                                      <p:cBhvr additive="base">
                                        <p:cTn id="20"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anim calcmode="lin" valueType="num">
                                      <p:cBhvr additive="base">
                                        <p:cTn id="25" dur="500" fill="hold"/>
                                        <p:tgtEl>
                                          <p:spTgt spid="15"/>
                                        </p:tgtEl>
                                        <p:attrNameLst>
                                          <p:attrName>ppt_x</p:attrName>
                                        </p:attrNameLst>
                                      </p:cBhvr>
                                      <p:tavLst>
                                        <p:tav tm="0">
                                          <p:val>
                                            <p:strVal val="#ppt_x"/>
                                          </p:val>
                                        </p:tav>
                                        <p:tav tm="100000">
                                          <p:val>
                                            <p:strVal val="#ppt_x"/>
                                          </p:val>
                                        </p:tav>
                                      </p:tavLst>
                                    </p:anim>
                                    <p:anim calcmode="lin" valueType="num">
                                      <p:cBhvr additive="base">
                                        <p:cTn id="26" dur="500" fill="hold"/>
                                        <p:tgtEl>
                                          <p:spTgt spid="15"/>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additive="base">
                                        <p:cTn id="29" dur="500" fill="hold"/>
                                        <p:tgtEl>
                                          <p:spTgt spid="21"/>
                                        </p:tgtEl>
                                        <p:attrNameLst>
                                          <p:attrName>ppt_x</p:attrName>
                                        </p:attrNameLst>
                                      </p:cBhvr>
                                      <p:tavLst>
                                        <p:tav tm="0">
                                          <p:val>
                                            <p:strVal val="#ppt_x"/>
                                          </p:val>
                                        </p:tav>
                                        <p:tav tm="100000">
                                          <p:val>
                                            <p:strVal val="#ppt_x"/>
                                          </p:val>
                                        </p:tav>
                                      </p:tavLst>
                                    </p:anim>
                                    <p:anim calcmode="lin" valueType="num">
                                      <p:cBhvr additive="base">
                                        <p:cTn id="30" dur="500" fill="hold"/>
                                        <p:tgtEl>
                                          <p:spTgt spid="2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additive="base">
                                        <p:cTn id="33" dur="500" fill="hold"/>
                                        <p:tgtEl>
                                          <p:spTgt spid="19"/>
                                        </p:tgtEl>
                                        <p:attrNameLst>
                                          <p:attrName>ppt_x</p:attrName>
                                        </p:attrNameLst>
                                      </p:cBhvr>
                                      <p:tavLst>
                                        <p:tav tm="0">
                                          <p:val>
                                            <p:strVal val="#ppt_x"/>
                                          </p:val>
                                        </p:tav>
                                        <p:tav tm="100000">
                                          <p:val>
                                            <p:strVal val="#ppt_x"/>
                                          </p:val>
                                        </p:tav>
                                      </p:tavLst>
                                    </p:anim>
                                    <p:anim calcmode="lin" valueType="num">
                                      <p:cBhvr additive="base">
                                        <p:cTn id="34"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5" grpId="0" animBg="1"/>
      <p:bldP spid="5126" grpId="0" animBg="1"/>
      <p:bldP spid="14" grpId="0" animBg="1"/>
      <p:bldP spid="15"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2590800" cy="1143000"/>
          </a:xfrm>
        </p:spPr>
        <p:txBody>
          <a:bodyPr>
            <a:normAutofit/>
          </a:bodyPr>
          <a:lstStyle/>
          <a:p>
            <a:r>
              <a:rPr lang="en-US" dirty="0" smtClean="0"/>
              <a:t>IOL Form</a:t>
            </a:r>
            <a:endParaRPr lang="en-US" dirty="0"/>
          </a:p>
        </p:txBody>
      </p:sp>
      <p:sp>
        <p:nvSpPr>
          <p:cNvPr id="3" name="Slide Number Placeholder 2"/>
          <p:cNvSpPr>
            <a:spLocks noGrp="1"/>
          </p:cNvSpPr>
          <p:nvPr>
            <p:ph type="sldNum" sz="quarter" idx="12"/>
          </p:nvPr>
        </p:nvSpPr>
        <p:spPr/>
        <p:txBody>
          <a:bodyPr/>
          <a:lstStyle/>
          <a:p>
            <a:fld id="{1308ED37-1D6D-40F9-BFD6-E1A1D570930A}" type="slidenum">
              <a:rPr lang="en-US" smtClean="0"/>
            </a:fld>
            <a:endParaRPr lang="en-US" dirty="0"/>
          </a:p>
        </p:txBody>
      </p:sp>
      <p:graphicFrame>
        <p:nvGraphicFramePr>
          <p:cNvPr id="4" name="Object 3"/>
          <p:cNvGraphicFramePr>
            <a:graphicFrameLocks noChangeAspect="1"/>
          </p:cNvGraphicFramePr>
          <p:nvPr/>
        </p:nvGraphicFramePr>
        <p:xfrm>
          <a:off x="3772348" y="457200"/>
          <a:ext cx="5219252" cy="6248400"/>
        </p:xfrm>
        <a:graphic>
          <a:graphicData uri="http://schemas.openxmlformats.org/presentationml/2006/ole">
            <mc:AlternateContent xmlns:mc="http://schemas.openxmlformats.org/markup-compatibility/2006">
              <mc:Choice xmlns:v="urn:schemas-microsoft-com:vml" Requires="v">
                <p:oleObj spid="_x0000_s221232" name="Document" r:id="rId1" imgW="6777990" imgH="6950710" progId="Word.Document.8">
                  <p:embed/>
                </p:oleObj>
              </mc:Choice>
              <mc:Fallback>
                <p:oleObj name="Document" r:id="rId1" imgW="6777990" imgH="6950710" progId="Word.Document.8">
                  <p:embed/>
                  <p:pic>
                    <p:nvPicPr>
                      <p:cNvPr id="0" name="Picture 4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72348" y="457200"/>
                        <a:ext cx="5219252" cy="6248400"/>
                      </a:xfrm>
                      <a:prstGeom prst="rect">
                        <a:avLst/>
                      </a:prstGeom>
                      <a:solidFill>
                        <a:schemeClr val="bg1"/>
                      </a:solidFill>
                      <a:ln w="9525">
                        <a:solidFill>
                          <a:schemeClr val="tx1"/>
                        </a:solidFill>
                        <a:miter lim="800000"/>
                        <a:headEnd/>
                        <a:tailEnd/>
                      </a:ln>
                    </p:spPr>
                  </p:pic>
                </p:oleObj>
              </mc:Fallback>
            </mc:AlternateContent>
          </a:graphicData>
        </a:graphic>
      </p:graphicFrame>
      <p:sp>
        <p:nvSpPr>
          <p:cNvPr id="7" name="TextBox 6"/>
          <p:cNvSpPr txBox="1"/>
          <p:nvPr/>
        </p:nvSpPr>
        <p:spPr>
          <a:xfrm>
            <a:off x="0" y="1676400"/>
            <a:ext cx="3810000" cy="2862322"/>
          </a:xfrm>
          <a:prstGeom prst="rect">
            <a:avLst/>
          </a:prstGeom>
          <a:noFill/>
        </p:spPr>
        <p:txBody>
          <a:bodyPr wrap="square" rtlCol="0">
            <a:spAutoFit/>
          </a:bodyPr>
          <a:lstStyle/>
          <a:p>
            <a:r>
              <a:rPr lang="en-US" sz="2000" kern="0" dirty="0" smtClean="0"/>
              <a:t>Invitation is only form needed to appoint an IOL</a:t>
            </a:r>
            <a:endParaRPr lang="en-US" sz="2000" kern="0" dirty="0" smtClean="0"/>
          </a:p>
          <a:p>
            <a:pPr>
              <a:buFont typeface="Arial" panose="020B0604020202020204" pitchFamily="34" charset="0"/>
              <a:buChar char="•"/>
            </a:pPr>
            <a:r>
              <a:rPr lang="en-US" sz="2000" kern="0" dirty="0" smtClean="0"/>
              <a:t> No PC Member  application</a:t>
            </a:r>
            <a:endParaRPr lang="en-US" sz="2000" kern="0" dirty="0" smtClean="0"/>
          </a:p>
          <a:p>
            <a:pPr>
              <a:buFont typeface="Arial" panose="020B0604020202020204" pitchFamily="34" charset="0"/>
              <a:buChar char="•"/>
            </a:pPr>
            <a:r>
              <a:rPr lang="en-US" sz="2000" kern="0" dirty="0" smtClean="0"/>
              <a:t> No ASHRAE bio </a:t>
            </a:r>
            <a:endParaRPr lang="en-US" sz="2000" kern="0" dirty="0" smtClean="0"/>
          </a:p>
          <a:p>
            <a:pPr>
              <a:buFont typeface="Arial" panose="020B0604020202020204" pitchFamily="34" charset="0"/>
              <a:buChar char="•"/>
            </a:pPr>
            <a:r>
              <a:rPr lang="en-US" sz="2000" kern="0" dirty="0" smtClean="0"/>
              <a:t> No Bias/Conflict of Interest Statement</a:t>
            </a:r>
            <a:endParaRPr lang="en-US" sz="2000" kern="0" dirty="0" smtClean="0"/>
          </a:p>
          <a:p>
            <a:endParaRPr lang="en-US" sz="2000" kern="0" dirty="0" smtClean="0"/>
          </a:p>
          <a:p>
            <a:r>
              <a:rPr lang="en-US" sz="2000" kern="0" dirty="0"/>
              <a:t>I</a:t>
            </a:r>
            <a:r>
              <a:rPr lang="en-US" sz="2000" kern="0" dirty="0" smtClean="0"/>
              <a:t>ntent is to make this easy for IOL</a:t>
            </a:r>
            <a:endParaRPr lang="en-US"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anim calcmode="lin" valueType="num">
                                      <p:cBhvr additive="base">
                                        <p:cTn id="13"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anim calcmode="lin" valueType="num">
                                      <p:cBhvr additive="base">
                                        <p:cTn id="19"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xEl>
                                              <p:pRg st="3" end="3"/>
                                            </p:txEl>
                                          </p:spTgt>
                                        </p:tgtEl>
                                        <p:attrNameLst>
                                          <p:attrName>style.visibility</p:attrName>
                                        </p:attrNameLst>
                                      </p:cBhvr>
                                      <p:to>
                                        <p:strVal val="visible"/>
                                      </p:to>
                                    </p:set>
                                    <p:anim calcmode="lin" valueType="num">
                                      <p:cBhvr additive="base">
                                        <p:cTn id="25"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
                                            <p:txEl>
                                              <p:pRg st="5" end="5"/>
                                            </p:txEl>
                                          </p:spTgt>
                                        </p:tgtEl>
                                        <p:attrNameLst>
                                          <p:attrName>style.visibility</p:attrName>
                                        </p:attrNameLst>
                                      </p:cBhvr>
                                      <p:to>
                                        <p:strVal val="visible"/>
                                      </p:to>
                                    </p:set>
                                    <p:anim calcmode="lin" valueType="num">
                                      <p:cBhvr additive="base">
                                        <p:cTn id="31" dur="500" fill="hold"/>
                                        <p:tgtEl>
                                          <p:spTgt spid="7">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PC Work Plan</a:t>
            </a:r>
            <a:endParaRPr lang="en-US" dirty="0"/>
          </a:p>
        </p:txBody>
      </p:sp>
      <p:sp>
        <p:nvSpPr>
          <p:cNvPr id="3" name="Content Placeholder 2"/>
          <p:cNvSpPr>
            <a:spLocks noGrp="1"/>
          </p:cNvSpPr>
          <p:nvPr>
            <p:ph idx="1"/>
          </p:nvPr>
        </p:nvSpPr>
        <p:spPr>
          <a:xfrm>
            <a:off x="228600" y="1600200"/>
            <a:ext cx="8686800" cy="5105400"/>
          </a:xfrm>
        </p:spPr>
        <p:txBody>
          <a:bodyPr>
            <a:noAutofit/>
          </a:bodyPr>
          <a:lstStyle/>
          <a:p>
            <a:r>
              <a:rPr lang="en-US" sz="2800" dirty="0" smtClean="0"/>
              <a:t>New PCs’ work plans (WPs) are to be submitted to SPLS for approval no later than </a:t>
            </a:r>
            <a:r>
              <a:rPr lang="en-US" sz="2800" dirty="0" smtClean="0">
                <a:solidFill>
                  <a:srgbClr val="00B050"/>
                </a:solidFill>
              </a:rPr>
              <a:t>one year </a:t>
            </a:r>
            <a:r>
              <a:rPr lang="en-US" sz="2800" dirty="0" smtClean="0"/>
              <a:t>from date that full PC roster is approved</a:t>
            </a:r>
            <a:endParaRPr lang="en-US" sz="2800" dirty="0" smtClean="0"/>
          </a:p>
          <a:p>
            <a:pPr>
              <a:lnSpc>
                <a:spcPct val="100000"/>
              </a:lnSpc>
              <a:spcBef>
                <a:spcPts val="1800"/>
              </a:spcBef>
              <a:spcAft>
                <a:spcPts val="0"/>
              </a:spcAft>
            </a:pPr>
            <a:r>
              <a:rPr lang="en-US" sz="2800" dirty="0" smtClean="0"/>
              <a:t>SSPCs’ and SGPCs’ updated draft work plans are to be submitted for approval no later than </a:t>
            </a:r>
            <a:r>
              <a:rPr lang="en-US" sz="2800" dirty="0" smtClean="0">
                <a:solidFill>
                  <a:srgbClr val="00B050"/>
                </a:solidFill>
              </a:rPr>
              <a:t>six months </a:t>
            </a:r>
            <a:r>
              <a:rPr lang="en-US" sz="2800" dirty="0" smtClean="0"/>
              <a:t>from publication of a new edition</a:t>
            </a:r>
            <a:endParaRPr lang="en-US" sz="2800" dirty="0" smtClean="0"/>
          </a:p>
          <a:p>
            <a:pPr>
              <a:lnSpc>
                <a:spcPct val="100000"/>
              </a:lnSpc>
              <a:spcBef>
                <a:spcPts val="1800"/>
              </a:spcBef>
              <a:spcAft>
                <a:spcPts val="0"/>
              </a:spcAft>
            </a:pPr>
            <a:r>
              <a:rPr lang="en-US" sz="2800" dirty="0" smtClean="0"/>
              <a:t>SPLS approves SPC and GPC WPs</a:t>
            </a:r>
            <a:endParaRPr lang="en-US" sz="2800" dirty="0" smtClean="0"/>
          </a:p>
          <a:p>
            <a:pPr>
              <a:lnSpc>
                <a:spcPct val="100000"/>
              </a:lnSpc>
              <a:spcBef>
                <a:spcPts val="1800"/>
              </a:spcBef>
              <a:spcAft>
                <a:spcPts val="0"/>
              </a:spcAft>
            </a:pPr>
            <a:r>
              <a:rPr lang="en-US" sz="2800" dirty="0" smtClean="0"/>
              <a:t>StdC approves SSPC and SGPC WPs</a:t>
            </a:r>
            <a:endParaRPr lang="en-US" sz="2800" dirty="0" smtClean="0"/>
          </a:p>
        </p:txBody>
      </p:sp>
      <p:sp>
        <p:nvSpPr>
          <p:cNvPr id="4" name="Slide Number Placeholder 3"/>
          <p:cNvSpPr>
            <a:spLocks noGrp="1"/>
          </p:cNvSpPr>
          <p:nvPr>
            <p:ph type="sldNum" sz="quarter" idx="12"/>
          </p:nvPr>
        </p:nvSpPr>
        <p:spPr/>
        <p:txBody>
          <a:bodyPr/>
          <a:lstStyle/>
          <a:p>
            <a:fld id="{1308ED37-1D6D-40F9-BFD6-E1A1D570930A}" type="slidenum">
              <a:rPr lang="en-US" smtClean="0"/>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ED635302-103E-4F72-AD90-E1FB4DA5F1D5}" type="slidenum">
              <a:rPr lang="en-US" smtClean="0"/>
            </a:fld>
            <a:endParaRPr lang="en-US" dirty="0"/>
          </a:p>
        </p:txBody>
      </p:sp>
      <p:sp>
        <p:nvSpPr>
          <p:cNvPr id="9" name="Rectangle 8"/>
          <p:cNvSpPr/>
          <p:nvPr/>
        </p:nvSpPr>
        <p:spPr>
          <a:xfrm>
            <a:off x="152400" y="490784"/>
            <a:ext cx="3429000" cy="5930614"/>
          </a:xfrm>
          <a:prstGeom prst="rect">
            <a:avLst/>
          </a:prstGeom>
        </p:spPr>
        <p:txBody>
          <a:bodyPr wrap="square" lIns="82058" tIns="41029" rIns="82058" bIns="41029">
            <a:spAutoFit/>
          </a:bodyPr>
          <a:lstStyle/>
          <a:p>
            <a:pPr algn="ctr">
              <a:defRPr/>
            </a:pPr>
            <a:r>
              <a:rPr lang="en-US" sz="2000" kern="0" dirty="0"/>
              <a:t>Sample PC Work </a:t>
            </a:r>
            <a:r>
              <a:rPr lang="en-US" sz="2000" kern="0" dirty="0" smtClean="0"/>
              <a:t>Plan</a:t>
            </a:r>
            <a:endParaRPr lang="en-US" sz="2000" kern="0" dirty="0" smtClean="0"/>
          </a:p>
          <a:p>
            <a:pPr>
              <a:defRPr/>
            </a:pPr>
            <a:endParaRPr lang="en-US" u="sng" kern="0" dirty="0" smtClean="0"/>
          </a:p>
          <a:p>
            <a:pPr>
              <a:defRPr/>
            </a:pPr>
            <a:r>
              <a:rPr lang="en-US" u="sng" kern="0" dirty="0" smtClean="0"/>
              <a:t>Things to look for:</a:t>
            </a:r>
            <a:endParaRPr lang="en-US" u="sng" kern="0" dirty="0" smtClean="0"/>
          </a:p>
          <a:p>
            <a:pPr marL="231775" indent="-231775">
              <a:buFont typeface="+mj-lt"/>
              <a:buAutoNum type="arabicPeriod"/>
              <a:defRPr/>
            </a:pPr>
            <a:r>
              <a:rPr lang="en-US" kern="0" dirty="0" smtClean="0">
                <a:solidFill>
                  <a:srgbClr val="FF0000"/>
                </a:solidFill>
              </a:rPr>
              <a:t>Both boxes checked in units format – or a waiver must be requested</a:t>
            </a:r>
            <a:endParaRPr lang="en-US" kern="0" dirty="0" smtClean="0">
              <a:solidFill>
                <a:srgbClr val="FF0000"/>
              </a:solidFill>
            </a:endParaRPr>
          </a:p>
          <a:p>
            <a:pPr marL="231775" indent="-231775">
              <a:buFont typeface="+mj-lt"/>
              <a:buAutoNum type="arabicPeriod"/>
              <a:defRPr/>
            </a:pPr>
            <a:r>
              <a:rPr lang="en-US" kern="0" dirty="0" smtClean="0">
                <a:solidFill>
                  <a:srgbClr val="FF0000"/>
                </a:solidFill>
              </a:rPr>
              <a:t>Interest categories listed</a:t>
            </a:r>
            <a:endParaRPr lang="en-US" kern="0" dirty="0" smtClean="0">
              <a:solidFill>
                <a:srgbClr val="FF0000"/>
              </a:solidFill>
            </a:endParaRPr>
          </a:p>
          <a:p>
            <a:pPr marL="231775" indent="-231775">
              <a:buFont typeface="+mj-lt"/>
              <a:buAutoNum type="arabicPeriod"/>
              <a:defRPr/>
            </a:pPr>
            <a:r>
              <a:rPr lang="en-US" kern="0" dirty="0" smtClean="0">
                <a:solidFill>
                  <a:srgbClr val="FF0000"/>
                </a:solidFill>
              </a:rPr>
              <a:t>Project milestones and dates – are they reasonable?</a:t>
            </a:r>
            <a:endParaRPr lang="en-US" kern="0" dirty="0" smtClean="0">
              <a:solidFill>
                <a:srgbClr val="FF0000"/>
              </a:solidFill>
            </a:endParaRPr>
          </a:p>
          <a:p>
            <a:pPr marL="231775" indent="-231775">
              <a:buFont typeface="+mj-lt"/>
              <a:buAutoNum type="arabicPeriod"/>
              <a:defRPr/>
            </a:pPr>
            <a:r>
              <a:rPr lang="en-US" kern="0" dirty="0" smtClean="0">
                <a:solidFill>
                  <a:srgbClr val="FF0000"/>
                </a:solidFill>
              </a:rPr>
              <a:t>Plans for interim meetings and any support needed</a:t>
            </a:r>
            <a:endParaRPr lang="en-US" kern="0" dirty="0" smtClean="0">
              <a:solidFill>
                <a:srgbClr val="FF0000"/>
              </a:solidFill>
            </a:endParaRPr>
          </a:p>
          <a:p>
            <a:pPr marL="231775" indent="-231775">
              <a:buFont typeface="+mj-lt"/>
              <a:buAutoNum type="arabicPeriod"/>
              <a:defRPr/>
            </a:pPr>
            <a:r>
              <a:rPr lang="en-US" kern="0" dirty="0" smtClean="0">
                <a:solidFill>
                  <a:srgbClr val="FF0000"/>
                </a:solidFill>
              </a:rPr>
              <a:t>A communication plan</a:t>
            </a:r>
            <a:endParaRPr lang="en-US" kern="0" dirty="0" smtClean="0">
              <a:solidFill>
                <a:srgbClr val="FF0000"/>
              </a:solidFill>
            </a:endParaRPr>
          </a:p>
          <a:p>
            <a:pPr marL="231775" indent="-231775">
              <a:buFont typeface="+mj-lt"/>
              <a:buAutoNum type="arabicPeriod"/>
              <a:defRPr/>
            </a:pPr>
            <a:r>
              <a:rPr lang="en-US" kern="0" dirty="0" smtClean="0">
                <a:solidFill>
                  <a:srgbClr val="FF0000"/>
                </a:solidFill>
              </a:rPr>
              <a:t>For SSPC’s - key objectives  with specific changes, updates, or revisions noted with dates</a:t>
            </a:r>
            <a:br>
              <a:rPr lang="en-US" kern="0" dirty="0" smtClean="0">
                <a:solidFill>
                  <a:srgbClr val="FF0000"/>
                </a:solidFill>
              </a:rPr>
            </a:br>
            <a:br>
              <a:rPr lang="en-US" kern="0" dirty="0" smtClean="0">
                <a:solidFill>
                  <a:srgbClr val="FF0000"/>
                </a:solidFill>
              </a:rPr>
            </a:br>
            <a:r>
              <a:rPr lang="en-US" u="sng" kern="0" dirty="0" smtClean="0">
                <a:solidFill>
                  <a:srgbClr val="FF0000"/>
                </a:solidFill>
              </a:rPr>
              <a:t>Note:</a:t>
            </a:r>
            <a:r>
              <a:rPr lang="en-US" kern="0" dirty="0" smtClean="0">
                <a:solidFill>
                  <a:srgbClr val="FF0000"/>
                </a:solidFill>
              </a:rPr>
              <a:t> there is an SSPC/SGPC WP template available on PC Chairs Toolkit webpage</a:t>
            </a:r>
            <a:endParaRPr lang="en-US" strike="sngStrike" kern="0" dirty="0" smtClean="0">
              <a:solidFill>
                <a:srgbClr val="FF0000"/>
              </a:solidFill>
            </a:endParaRPr>
          </a:p>
        </p:txBody>
      </p:sp>
      <p:graphicFrame>
        <p:nvGraphicFramePr>
          <p:cNvPr id="5" name="Object 4"/>
          <p:cNvGraphicFramePr>
            <a:graphicFrameLocks noChangeAspect="1"/>
          </p:cNvGraphicFramePr>
          <p:nvPr/>
        </p:nvGraphicFramePr>
        <p:xfrm>
          <a:off x="3932238" y="457200"/>
          <a:ext cx="4864312" cy="6400800"/>
        </p:xfrm>
        <a:graphic>
          <a:graphicData uri="http://schemas.openxmlformats.org/presentationml/2006/ole">
            <mc:AlternateContent xmlns:mc="http://schemas.openxmlformats.org/markup-compatibility/2006">
              <mc:Choice xmlns:v="urn:schemas-microsoft-com:vml" Requires="v">
                <p:oleObj spid="_x0000_s222257" name="Document" r:id="rId1" imgW="7018655" imgH="9247505" progId="Word.Document.8">
                  <p:embed/>
                </p:oleObj>
              </mc:Choice>
              <mc:Fallback>
                <p:oleObj name="Document" r:id="rId1" imgW="7018655" imgH="9247505" progId="Word.Document.8">
                  <p:embed/>
                  <p:pic>
                    <p:nvPicPr>
                      <p:cNvPr id="0" name="Picture 4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32238" y="457200"/>
                        <a:ext cx="4864312" cy="64008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additive="base">
                                        <p:cTn id="7"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xEl>
                                              <p:pRg st="2" end="2"/>
                                            </p:txEl>
                                          </p:spTgt>
                                        </p:tgtEl>
                                        <p:attrNameLst>
                                          <p:attrName>style.visibility</p:attrName>
                                        </p:attrNameLst>
                                      </p:cBhvr>
                                      <p:to>
                                        <p:strVal val="visible"/>
                                      </p:to>
                                    </p:set>
                                    <p:anim calcmode="lin" valueType="num">
                                      <p:cBhvr additive="base">
                                        <p:cTn id="13"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xEl>
                                              <p:pRg st="3" end="3"/>
                                            </p:txEl>
                                          </p:spTgt>
                                        </p:tgtEl>
                                        <p:attrNameLst>
                                          <p:attrName>style.visibility</p:attrName>
                                        </p:attrNameLst>
                                      </p:cBhvr>
                                      <p:to>
                                        <p:strVal val="visible"/>
                                      </p:to>
                                    </p:set>
                                    <p:anim calcmode="lin" valueType="num">
                                      <p:cBhvr additive="base">
                                        <p:cTn id="19"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
                                            <p:txEl>
                                              <p:pRg st="4" end="4"/>
                                            </p:txEl>
                                          </p:spTgt>
                                        </p:tgtEl>
                                        <p:attrNameLst>
                                          <p:attrName>style.visibility</p:attrName>
                                        </p:attrNameLst>
                                      </p:cBhvr>
                                      <p:to>
                                        <p:strVal val="visible"/>
                                      </p:to>
                                    </p:set>
                                    <p:anim calcmode="lin" valueType="num">
                                      <p:cBhvr additive="base">
                                        <p:cTn id="25" dur="500" fill="hold"/>
                                        <p:tgtEl>
                                          <p:spTgt spid="9">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9">
                                            <p:txEl>
                                              <p:pRg st="5" end="5"/>
                                            </p:txEl>
                                          </p:spTgt>
                                        </p:tgtEl>
                                        <p:attrNameLst>
                                          <p:attrName>style.visibility</p:attrName>
                                        </p:attrNameLst>
                                      </p:cBhvr>
                                      <p:to>
                                        <p:strVal val="visible"/>
                                      </p:to>
                                    </p:set>
                                    <p:anim calcmode="lin" valueType="num">
                                      <p:cBhvr additive="base">
                                        <p:cTn id="31" dur="500" fill="hold"/>
                                        <p:tgtEl>
                                          <p:spTgt spid="9">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9">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9">
                                            <p:txEl>
                                              <p:pRg st="6" end="6"/>
                                            </p:txEl>
                                          </p:spTgt>
                                        </p:tgtEl>
                                        <p:attrNameLst>
                                          <p:attrName>style.visibility</p:attrName>
                                        </p:attrNameLst>
                                      </p:cBhvr>
                                      <p:to>
                                        <p:strVal val="visible"/>
                                      </p:to>
                                    </p:set>
                                    <p:anim calcmode="lin" valueType="num">
                                      <p:cBhvr additive="base">
                                        <p:cTn id="37" dur="500" fill="hold"/>
                                        <p:tgtEl>
                                          <p:spTgt spid="9">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9">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9">
                                            <p:txEl>
                                              <p:pRg st="7" end="7"/>
                                            </p:txEl>
                                          </p:spTgt>
                                        </p:tgtEl>
                                        <p:attrNameLst>
                                          <p:attrName>style.visibility</p:attrName>
                                        </p:attrNameLst>
                                      </p:cBhvr>
                                      <p:to>
                                        <p:strVal val="visible"/>
                                      </p:to>
                                    </p:set>
                                    <p:anim calcmode="lin" valueType="num">
                                      <p:cBhvr additive="base">
                                        <p:cTn id="43" dur="500" fill="hold"/>
                                        <p:tgtEl>
                                          <p:spTgt spid="9">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9">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9">
                                            <p:txEl>
                                              <p:pRg st="8" end="8"/>
                                            </p:txEl>
                                          </p:spTgt>
                                        </p:tgtEl>
                                        <p:attrNameLst>
                                          <p:attrName>style.visibility</p:attrName>
                                        </p:attrNameLst>
                                      </p:cBhvr>
                                      <p:to>
                                        <p:strVal val="visible"/>
                                      </p:to>
                                    </p:set>
                                    <p:anim calcmode="lin" valueType="num">
                                      <p:cBhvr additive="base">
                                        <p:cTn id="49" dur="500" fill="hold"/>
                                        <p:tgtEl>
                                          <p:spTgt spid="9">
                                            <p:txEl>
                                              <p:pRg st="8" end="8"/>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9">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ldLvl="4" build="p"/>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TPS Changes</a:t>
            </a:r>
            <a:endParaRPr lang="en-US" dirty="0"/>
          </a:p>
        </p:txBody>
      </p:sp>
      <p:sp>
        <p:nvSpPr>
          <p:cNvPr id="3" name="Content Placeholder 2"/>
          <p:cNvSpPr>
            <a:spLocks noGrp="1"/>
          </p:cNvSpPr>
          <p:nvPr>
            <p:ph idx="1"/>
          </p:nvPr>
        </p:nvSpPr>
        <p:spPr/>
        <p:txBody>
          <a:bodyPr>
            <a:normAutofit lnSpcReduction="10000"/>
          </a:bodyPr>
          <a:lstStyle/>
          <a:p>
            <a:pPr>
              <a:lnSpc>
                <a:spcPct val="100000"/>
              </a:lnSpc>
              <a:spcBef>
                <a:spcPts val="1800"/>
              </a:spcBef>
              <a:spcAft>
                <a:spcPts val="0"/>
              </a:spcAft>
            </a:pPr>
            <a:r>
              <a:rPr lang="en-US" dirty="0" smtClean="0"/>
              <a:t>PC may submit proposed TPS changes to SPLS – requires a simple majority PC vote</a:t>
            </a:r>
            <a:endParaRPr lang="en-US" dirty="0" smtClean="0"/>
          </a:p>
          <a:p>
            <a:pPr>
              <a:lnSpc>
                <a:spcPct val="100000"/>
              </a:lnSpc>
              <a:spcBef>
                <a:spcPts val="1800"/>
              </a:spcBef>
              <a:spcAft>
                <a:spcPts val="0"/>
              </a:spcAft>
            </a:pPr>
            <a:r>
              <a:rPr lang="en-US" dirty="0" smtClean="0"/>
              <a:t>Editorial changes can be approved by the MOS</a:t>
            </a:r>
            <a:endParaRPr lang="en-US" dirty="0" smtClean="0"/>
          </a:p>
          <a:p>
            <a:pPr>
              <a:lnSpc>
                <a:spcPct val="100000"/>
              </a:lnSpc>
              <a:spcBef>
                <a:spcPts val="1800"/>
              </a:spcBef>
              <a:spcAft>
                <a:spcPts val="0"/>
              </a:spcAft>
            </a:pPr>
            <a:r>
              <a:rPr lang="en-US" dirty="0" smtClean="0"/>
              <a:t>If revised TPS reflects a substantive change affecting </a:t>
            </a:r>
            <a:r>
              <a:rPr lang="en-US" dirty="0" smtClean="0">
                <a:solidFill>
                  <a:srgbClr val="00B050"/>
                </a:solidFill>
              </a:rPr>
              <a:t>new stakeholders </a:t>
            </a:r>
            <a:r>
              <a:rPr lang="en-US" dirty="0" smtClean="0"/>
              <a:t>to whom the standard would be of interest </a:t>
            </a:r>
            <a:endParaRPr lang="en-US" dirty="0" smtClean="0"/>
          </a:p>
          <a:p>
            <a:pPr marL="274320" indent="0">
              <a:lnSpc>
                <a:spcPct val="100000"/>
              </a:lnSpc>
              <a:spcBef>
                <a:spcPts val="1800"/>
              </a:spcBef>
              <a:spcAft>
                <a:spcPts val="0"/>
              </a:spcAft>
              <a:buNone/>
            </a:pPr>
            <a:r>
              <a:rPr lang="en-US" dirty="0" smtClean="0">
                <a:latin typeface="Wingdings 3" panose="05040102010807070707" pitchFamily="18" charset="2"/>
              </a:rPr>
              <a:t>a</a:t>
            </a:r>
            <a:r>
              <a:rPr lang="en-US" dirty="0" smtClean="0"/>
              <a:t> TPS must go out for public review and a call for members issued</a:t>
            </a:r>
            <a:endParaRPr lang="en-US" dirty="0" smtClean="0"/>
          </a:p>
          <a:p>
            <a:pPr>
              <a:buNone/>
            </a:pPr>
            <a:endParaRPr lang="en-US" dirty="0"/>
          </a:p>
        </p:txBody>
      </p:sp>
      <p:sp>
        <p:nvSpPr>
          <p:cNvPr id="4" name="Slide Number Placeholder 3"/>
          <p:cNvSpPr>
            <a:spLocks noGrp="1"/>
          </p:cNvSpPr>
          <p:nvPr>
            <p:ph type="sldNum" sz="quarter" idx="12"/>
          </p:nvPr>
        </p:nvSpPr>
        <p:spPr/>
        <p:txBody>
          <a:bodyPr/>
          <a:lstStyle/>
          <a:p>
            <a:fld id="{1308ED37-1D6D-40F9-BFD6-E1A1D570930A}" type="slidenum">
              <a:rPr lang="en-US" smtClean="0"/>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308ED37-1D6D-40F9-BFD6-E1A1D570930A}" type="slidenum">
              <a:rPr lang="en-US" smtClean="0"/>
            </a:fld>
            <a:endParaRPr lang="en-US" dirty="0"/>
          </a:p>
        </p:txBody>
      </p:sp>
      <p:graphicFrame>
        <p:nvGraphicFramePr>
          <p:cNvPr id="3" name="Object 2"/>
          <p:cNvGraphicFramePr>
            <a:graphicFrameLocks noChangeAspect="1"/>
          </p:cNvGraphicFramePr>
          <p:nvPr/>
        </p:nvGraphicFramePr>
        <p:xfrm>
          <a:off x="2286000" y="0"/>
          <a:ext cx="4510087" cy="6858000"/>
        </p:xfrm>
        <a:graphic>
          <a:graphicData uri="http://schemas.openxmlformats.org/presentationml/2006/ole">
            <mc:AlternateContent xmlns:mc="http://schemas.openxmlformats.org/markup-compatibility/2006">
              <mc:Choice xmlns:v="urn:schemas-microsoft-com:vml" Requires="v">
                <p:oleObj spid="_x0000_s223280" name="Document" r:id="rId1" imgW="6104255" imgH="9295130" progId="Word.Document.8">
                  <p:embed/>
                </p:oleObj>
              </mc:Choice>
              <mc:Fallback>
                <p:oleObj name="Document" r:id="rId1" imgW="6104255" imgH="9295130" progId="Word.Document.8">
                  <p:embed/>
                  <p:pic>
                    <p:nvPicPr>
                      <p:cNvPr id="0" name="Picture 4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0"/>
                        <a:ext cx="4510087" cy="6858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TextBox 3"/>
          <p:cNvSpPr txBox="1"/>
          <p:nvPr/>
        </p:nvSpPr>
        <p:spPr>
          <a:xfrm>
            <a:off x="228601" y="990600"/>
            <a:ext cx="1752599" cy="2971800"/>
          </a:xfrm>
          <a:prstGeom prst="rect">
            <a:avLst/>
          </a:prstGeom>
          <a:noFill/>
        </p:spPr>
        <p:txBody>
          <a:bodyPr wrap="square" rtlCol="0">
            <a:spAutoFit/>
          </a:bodyPr>
          <a:lstStyle/>
          <a:p>
            <a:r>
              <a:rPr lang="en-US" dirty="0" smtClean="0"/>
              <a:t>All proposed changes must be shown in hard copy strikethrough and double underline using current approved TPS</a:t>
            </a:r>
            <a:endParaRPr lang="en-US" dirty="0" smtClean="0"/>
          </a:p>
          <a:p>
            <a:endParaRPr lang="en-US" dirty="0"/>
          </a:p>
        </p:txBody>
      </p:sp>
      <p:sp>
        <p:nvSpPr>
          <p:cNvPr id="5" name="TextBox 4"/>
          <p:cNvSpPr txBox="1"/>
          <p:nvPr/>
        </p:nvSpPr>
        <p:spPr>
          <a:xfrm>
            <a:off x="6934200" y="3581400"/>
            <a:ext cx="1752600" cy="1477328"/>
          </a:xfrm>
          <a:prstGeom prst="rect">
            <a:avLst/>
          </a:prstGeom>
          <a:noFill/>
        </p:spPr>
        <p:txBody>
          <a:bodyPr wrap="square" rtlCol="0">
            <a:spAutoFit/>
          </a:bodyPr>
          <a:lstStyle/>
          <a:p>
            <a:pPr marL="0" lvl="1"/>
            <a:r>
              <a:rPr lang="en-US" dirty="0" smtClean="0"/>
              <a:t>Background rationale for proposed changes</a:t>
            </a:r>
            <a:endParaRPr lang="en-US" dirty="0" smtClean="0"/>
          </a:p>
          <a:p>
            <a:endParaRPr lang="en-US" dirty="0"/>
          </a:p>
        </p:txBody>
      </p:sp>
      <p:sp>
        <p:nvSpPr>
          <p:cNvPr id="6" name="TextBox 5"/>
          <p:cNvSpPr txBox="1"/>
          <p:nvPr/>
        </p:nvSpPr>
        <p:spPr>
          <a:xfrm>
            <a:off x="7010401" y="5334000"/>
            <a:ext cx="1828800" cy="1219200"/>
          </a:xfrm>
          <a:prstGeom prst="rect">
            <a:avLst/>
          </a:prstGeom>
          <a:noFill/>
        </p:spPr>
        <p:txBody>
          <a:bodyPr wrap="square" rtlCol="0">
            <a:spAutoFit/>
          </a:bodyPr>
          <a:lstStyle/>
          <a:p>
            <a:pPr marL="0" lvl="1"/>
            <a:r>
              <a:rPr lang="en-US" dirty="0" smtClean="0"/>
              <a:t>PC vote to approve (simple majority)</a:t>
            </a:r>
            <a:endParaRPr lang="en-US" dirty="0" smtClean="0"/>
          </a:p>
          <a:p>
            <a:endParaRPr lang="en-US" dirty="0"/>
          </a:p>
        </p:txBody>
      </p:sp>
      <p:sp>
        <p:nvSpPr>
          <p:cNvPr id="7" name="Right Arrow 6"/>
          <p:cNvSpPr/>
          <p:nvPr/>
        </p:nvSpPr>
        <p:spPr>
          <a:xfrm>
            <a:off x="914400" y="3505200"/>
            <a:ext cx="1295400" cy="228600"/>
          </a:xfrm>
          <a:prstGeom prs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ight Arrow 7"/>
          <p:cNvSpPr/>
          <p:nvPr/>
        </p:nvSpPr>
        <p:spPr>
          <a:xfrm rot="10800000">
            <a:off x="5638800" y="4648200"/>
            <a:ext cx="1295400" cy="228600"/>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ight Arrow 8"/>
          <p:cNvSpPr/>
          <p:nvPr/>
        </p:nvSpPr>
        <p:spPr>
          <a:xfrm rot="10800000">
            <a:off x="5638800" y="6096000"/>
            <a:ext cx="1295400" cy="228600"/>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ppt_x"/>
                                          </p:val>
                                        </p:tav>
                                        <p:tav tm="100000">
                                          <p:val>
                                            <p:strVal val="#ppt_x"/>
                                          </p:val>
                                        </p:tav>
                                      </p:tavLst>
                                    </p:anim>
                                    <p:anim calcmode="lin" valueType="num">
                                      <p:cBhvr additive="base">
                                        <p:cTn id="3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ppt_x"/>
                                          </p:val>
                                        </p:tav>
                                        <p:tav tm="100000">
                                          <p:val>
                                            <p:strVal val="#ppt_x"/>
                                          </p:val>
                                        </p:tav>
                                      </p:tavLst>
                                    </p:anim>
                                    <p:anim calcmode="lin" valueType="num">
                                      <p:cBhvr additive="base">
                                        <p:cTn id="3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animBg="1"/>
      <p:bldP spid="8" grpId="0" animBg="1"/>
      <p:bldP spid="9"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smtClean="0"/>
              <a:t>Publication Public Review</a:t>
            </a:r>
            <a:endParaRPr lang="en-US" dirty="0"/>
          </a:p>
        </p:txBody>
      </p:sp>
      <p:sp>
        <p:nvSpPr>
          <p:cNvPr id="3" name="Subtitle 2"/>
          <p:cNvSpPr>
            <a:spLocks noGrp="1"/>
          </p:cNvSpPr>
          <p:nvPr>
            <p:ph type="subTitle" idx="1"/>
          </p:nvPr>
        </p:nvSpPr>
        <p:spPr>
          <a:xfrm>
            <a:off x="1371600" y="3636498"/>
            <a:ext cx="6248400" cy="2154702"/>
          </a:xfrm>
        </p:spPr>
        <p:txBody>
          <a:bodyPr vert="horz">
            <a:noAutofit/>
          </a:bodyPr>
          <a:lstStyle/>
          <a:p>
            <a:pPr marL="0" lvl="1" indent="-182880" algn="l" defTabSz="-635">
              <a:buFont typeface="Arial" panose="020B0604020202020204" pitchFamily="34" charset="0"/>
              <a:buChar char="•"/>
              <a:tabLst>
                <a:tab pos="914400" algn="l"/>
              </a:tabLst>
            </a:pPr>
            <a:r>
              <a:rPr lang="en-US" sz="3200" dirty="0"/>
              <a:t>Advisory Public Review</a:t>
            </a:r>
            <a:endParaRPr lang="en-US" sz="3200" dirty="0"/>
          </a:p>
          <a:p>
            <a:pPr marL="0" lvl="1" indent="-182880" algn="l" defTabSz="-635">
              <a:buFont typeface="Arial" panose="020B0604020202020204" pitchFamily="34" charset="0"/>
              <a:buChar char="•"/>
              <a:tabLst>
                <a:tab pos="914400" algn="l"/>
              </a:tabLst>
            </a:pPr>
            <a:r>
              <a:rPr lang="en-US" sz="3200" dirty="0" smtClean="0"/>
              <a:t>Publication Public Review</a:t>
            </a:r>
            <a:endParaRPr lang="en-US" sz="3200" dirty="0" smtClean="0"/>
          </a:p>
          <a:p>
            <a:pPr marL="0" lvl="1" indent="-182880" algn="l" defTabSz="-635">
              <a:buFont typeface="Arial" panose="020B0604020202020204" pitchFamily="34" charset="0"/>
              <a:buChar char="•"/>
              <a:tabLst>
                <a:tab pos="914400" algn="l"/>
              </a:tabLst>
            </a:pPr>
            <a:r>
              <a:rPr lang="en-US" sz="3200" dirty="0" smtClean="0"/>
              <a:t>Substantive Changes</a:t>
            </a:r>
            <a:endParaRPr lang="en-US" sz="3200" dirty="0" smtClean="0"/>
          </a:p>
          <a:p>
            <a:pPr marL="0" lvl="1" indent="-182880" algn="l" defTabSz="-635">
              <a:buFont typeface="Arial" panose="020B0604020202020204" pitchFamily="34" charset="0"/>
              <a:buChar char="•"/>
              <a:tabLst>
                <a:tab pos="914400" algn="l"/>
              </a:tabLst>
            </a:pPr>
            <a:r>
              <a:rPr lang="en-US" sz="3200" dirty="0" smtClean="0"/>
              <a:t>Approval </a:t>
            </a:r>
            <a:endParaRPr lang="en-US" sz="3200" dirty="0" smtClean="0"/>
          </a:p>
          <a:p>
            <a:pPr marL="0" lvl="1" indent="-182880" algn="l" defTabSz="-635">
              <a:buFont typeface="Arial" panose="020B0604020202020204" pitchFamily="34" charset="0"/>
              <a:buChar char="•"/>
              <a:tabLst>
                <a:tab pos="914400" algn="l"/>
              </a:tabLst>
            </a:pPr>
            <a:endParaRPr lang="en-US" sz="3200" dirty="0"/>
          </a:p>
        </p:txBody>
      </p:sp>
      <p:sp>
        <p:nvSpPr>
          <p:cNvPr id="4" name="Slide Number Placeholder 3"/>
          <p:cNvSpPr>
            <a:spLocks noGrp="1"/>
          </p:cNvSpPr>
          <p:nvPr>
            <p:ph type="sldNum" sz="quarter" idx="12"/>
          </p:nvPr>
        </p:nvSpPr>
        <p:spPr/>
        <p:txBody>
          <a:bodyPr/>
          <a:lstStyle/>
          <a:p>
            <a:fld id="{1308ED37-1D6D-40F9-BFD6-E1A1D570930A}" type="slidenum">
              <a:rPr lang="en-US" smtClean="0"/>
            </a:fld>
            <a:endParaRPr lang="en-US" dirty="0"/>
          </a:p>
        </p:txBody>
      </p:sp>
    </p:spTree>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Public Reviews</a:t>
            </a:r>
            <a:endParaRPr lang="en-US" dirty="0"/>
          </a:p>
        </p:txBody>
      </p:sp>
      <p:sp>
        <p:nvSpPr>
          <p:cNvPr id="3" name="Content Placeholder 2"/>
          <p:cNvSpPr>
            <a:spLocks noGrp="1"/>
          </p:cNvSpPr>
          <p:nvPr>
            <p:ph idx="1"/>
          </p:nvPr>
        </p:nvSpPr>
        <p:spPr/>
        <p:txBody>
          <a:bodyPr/>
          <a:lstStyle/>
          <a:p>
            <a:r>
              <a:rPr lang="en-US" dirty="0" smtClean="0"/>
              <a:t>PCs vote to recommend a draft SCD for one of two types of public review: </a:t>
            </a:r>
            <a:endParaRPr lang="en-US" dirty="0" smtClean="0"/>
          </a:p>
          <a:p>
            <a:pPr lvl="1"/>
            <a:r>
              <a:rPr lang="en-US" dirty="0" smtClean="0"/>
              <a:t>"Advisory Public Review" (APR) or</a:t>
            </a:r>
            <a:endParaRPr lang="en-US" dirty="0" smtClean="0"/>
          </a:p>
          <a:p>
            <a:pPr lvl="1"/>
            <a:r>
              <a:rPr lang="en-US" dirty="0" smtClean="0"/>
              <a:t>"Publication Public Review" (PPR)</a:t>
            </a:r>
            <a:endParaRPr lang="en-US" dirty="0" smtClean="0"/>
          </a:p>
          <a:p>
            <a:endParaRPr lang="en-US" dirty="0"/>
          </a:p>
        </p:txBody>
      </p:sp>
      <p:sp>
        <p:nvSpPr>
          <p:cNvPr id="4" name="Slide Number Placeholder 3"/>
          <p:cNvSpPr>
            <a:spLocks noGrp="1"/>
          </p:cNvSpPr>
          <p:nvPr>
            <p:ph type="sldNum" sz="quarter" idx="12"/>
          </p:nvPr>
        </p:nvSpPr>
        <p:spPr/>
        <p:txBody>
          <a:bodyPr/>
          <a:lstStyle/>
          <a:p>
            <a:fld id="{912682A2-874C-4E2B-8C31-AF634BDBC1DC}" type="slidenum">
              <a:rPr lang="en-US" smtClean="0"/>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3" build="p"/>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Advisory Public Review (APR)</a:t>
            </a:r>
            <a:endParaRPr lang="en-US" dirty="0"/>
          </a:p>
        </p:txBody>
      </p:sp>
      <p:sp>
        <p:nvSpPr>
          <p:cNvPr id="3" name="Content Placeholder 2"/>
          <p:cNvSpPr>
            <a:spLocks noGrp="1"/>
          </p:cNvSpPr>
          <p:nvPr>
            <p:ph idx="1"/>
          </p:nvPr>
        </p:nvSpPr>
        <p:spPr/>
        <p:txBody>
          <a:bodyPr>
            <a:normAutofit fontScale="92500" lnSpcReduction="10000"/>
          </a:bodyPr>
          <a:lstStyle/>
          <a:p>
            <a:r>
              <a:rPr lang="en-US" sz="2400" dirty="0" smtClean="0"/>
              <a:t>Allows PC to solicit comments on all (or portions) of SCD for comment </a:t>
            </a:r>
            <a:endParaRPr lang="en-US" sz="2400" dirty="0" smtClean="0"/>
          </a:p>
          <a:p>
            <a:pPr lvl="1"/>
            <a:r>
              <a:rPr lang="en-US" sz="2000" dirty="0" smtClean="0"/>
              <a:t>Generally used if draft contains new, unusual or potentially controversial elements that PC believes would benefit from increased public scrutiny prior to publication public review</a:t>
            </a:r>
            <a:endParaRPr lang="en-US" sz="2000" dirty="0" smtClean="0"/>
          </a:p>
          <a:p>
            <a:r>
              <a:rPr lang="en-US" sz="2400" dirty="0" smtClean="0"/>
              <a:t>PC votes to recommend APR with a </a:t>
            </a:r>
            <a:r>
              <a:rPr lang="en-US" sz="2400" dirty="0" smtClean="0">
                <a:solidFill>
                  <a:srgbClr val="00B050"/>
                </a:solidFill>
              </a:rPr>
              <a:t>majority vote</a:t>
            </a:r>
            <a:endParaRPr lang="en-US" sz="2400" dirty="0"/>
          </a:p>
          <a:p>
            <a:pPr lvl="1"/>
            <a:r>
              <a:rPr lang="en-US" sz="2000" dirty="0" smtClean="0"/>
              <a:t>No continuation letter ballot, no roll call vote record, no marked up roster, or submittal form is needed for processing</a:t>
            </a:r>
            <a:endParaRPr lang="en-US" sz="2000" dirty="0" smtClean="0"/>
          </a:p>
          <a:p>
            <a:pPr marL="182880" lvl="1"/>
            <a:r>
              <a:rPr lang="en-US" sz="2400" dirty="0" smtClean="0"/>
              <a:t>APR is approved by SPLS Liaison and the SPLS Chair </a:t>
            </a:r>
            <a:endParaRPr lang="en-US" sz="2400" dirty="0" smtClean="0"/>
          </a:p>
          <a:p>
            <a:pPr marL="182880" lvl="1"/>
            <a:r>
              <a:rPr lang="en-US" sz="2400" dirty="0" smtClean="0"/>
              <a:t>Length of PR period determined by PC in consultation with SPLS Liaison and manager of standards (MOS).</a:t>
            </a:r>
            <a:endParaRPr lang="en-US" sz="2400" dirty="0" smtClean="0"/>
          </a:p>
          <a:p>
            <a:r>
              <a:rPr lang="en-US" sz="2400" dirty="0" smtClean="0"/>
              <a:t>Any comments received as a result of an APR are deemed to be "supportive" and do not need to be "resolved." </a:t>
            </a:r>
            <a:endParaRPr lang="en-US" sz="2400" dirty="0" smtClean="0"/>
          </a:p>
          <a:p>
            <a:r>
              <a:rPr lang="en-US" sz="2400" dirty="0">
                <a:solidFill>
                  <a:srgbClr val="FF0000"/>
                </a:solidFill>
              </a:rPr>
              <a:t>S</a:t>
            </a:r>
            <a:r>
              <a:rPr lang="en-US" sz="2400" dirty="0" smtClean="0">
                <a:solidFill>
                  <a:srgbClr val="FF0000"/>
                </a:solidFill>
              </a:rPr>
              <a:t>ubsequent </a:t>
            </a:r>
            <a:r>
              <a:rPr lang="en-US" sz="2400" dirty="0">
                <a:solidFill>
                  <a:srgbClr val="FF0000"/>
                </a:solidFill>
              </a:rPr>
              <a:t>full public review </a:t>
            </a:r>
            <a:r>
              <a:rPr lang="en-US" sz="2400" u="sng" dirty="0">
                <a:solidFill>
                  <a:srgbClr val="FF0000"/>
                </a:solidFill>
              </a:rPr>
              <a:t>is </a:t>
            </a:r>
            <a:r>
              <a:rPr lang="en-US" sz="2400" u="sng" dirty="0" smtClean="0">
                <a:solidFill>
                  <a:srgbClr val="FF0000"/>
                </a:solidFill>
              </a:rPr>
              <a:t>required.</a:t>
            </a:r>
            <a:endParaRPr lang="en-US" sz="3600" dirty="0">
              <a:solidFill>
                <a:srgbClr val="FF0000"/>
              </a:solidFill>
            </a:endParaRPr>
          </a:p>
        </p:txBody>
      </p:sp>
      <p:sp>
        <p:nvSpPr>
          <p:cNvPr id="4" name="Slide Number Placeholder 3"/>
          <p:cNvSpPr>
            <a:spLocks noGrp="1"/>
          </p:cNvSpPr>
          <p:nvPr>
            <p:ph type="sldNum" sz="quarter" idx="12"/>
          </p:nvPr>
        </p:nvSpPr>
        <p:spPr/>
        <p:txBody>
          <a:bodyPr/>
          <a:lstStyle/>
          <a:p>
            <a:fld id="{1308ED37-1D6D-40F9-BFD6-E1A1D570930A}" type="slidenum">
              <a:rPr lang="en-US" smtClean="0"/>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3" build="p"/>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Publication Public Review (PPR)</a:t>
            </a:r>
            <a:endParaRPr lang="en-US" dirty="0"/>
          </a:p>
        </p:txBody>
      </p:sp>
      <p:sp>
        <p:nvSpPr>
          <p:cNvPr id="3" name="Content Placeholder 2"/>
          <p:cNvSpPr>
            <a:spLocks noGrp="1"/>
          </p:cNvSpPr>
          <p:nvPr>
            <p:ph idx="1"/>
          </p:nvPr>
        </p:nvSpPr>
        <p:spPr>
          <a:xfrm>
            <a:off x="190500" y="1524000"/>
            <a:ext cx="8763000" cy="4876800"/>
          </a:xfrm>
        </p:spPr>
        <p:txBody>
          <a:bodyPr>
            <a:normAutofit/>
          </a:bodyPr>
          <a:lstStyle/>
          <a:p>
            <a:r>
              <a:rPr lang="en-US" dirty="0" smtClean="0"/>
              <a:t>Successful PC vote to recommend PPR </a:t>
            </a:r>
            <a:endParaRPr lang="en-US" dirty="0"/>
          </a:p>
          <a:p>
            <a:pPr lvl="1"/>
            <a:r>
              <a:rPr lang="en-US" dirty="0"/>
              <a:t>A</a:t>
            </a:r>
            <a:r>
              <a:rPr lang="en-US" dirty="0" smtClean="0"/>
              <a:t>ffirmative vote of a majority of PC membership (PCVMs), AND </a:t>
            </a:r>
            <a:endParaRPr lang="en-US" dirty="0" smtClean="0"/>
          </a:p>
          <a:p>
            <a:pPr lvl="1"/>
            <a:r>
              <a:rPr lang="en-US" dirty="0" smtClean="0"/>
              <a:t>At least 2/3 of those voting, excluding abstentions </a:t>
            </a:r>
            <a:endParaRPr lang="en-US" dirty="0" smtClean="0"/>
          </a:p>
          <a:p>
            <a:r>
              <a:rPr lang="en-US" dirty="0" smtClean="0"/>
              <a:t>Vote can be taken at meeting or by letter ballot</a:t>
            </a:r>
            <a:endParaRPr lang="en-US" dirty="0" smtClean="0"/>
          </a:p>
          <a:p>
            <a:pPr lvl="1"/>
            <a:r>
              <a:rPr lang="en-US" dirty="0" smtClean="0"/>
              <a:t>For vote is taken at a meeting, absent voting members </a:t>
            </a:r>
            <a:r>
              <a:rPr lang="en-US" dirty="0" smtClean="0">
                <a:solidFill>
                  <a:srgbClr val="00B050"/>
                </a:solidFill>
              </a:rPr>
              <a:t>shall be given an opportunity to vote </a:t>
            </a:r>
            <a:r>
              <a:rPr lang="en-US" dirty="0" smtClean="0"/>
              <a:t>before or after meeting and before ballot closes (</a:t>
            </a:r>
            <a:r>
              <a:rPr lang="en-US" b="1" dirty="0" smtClean="0"/>
              <a:t>continuation letter ballot</a:t>
            </a:r>
            <a:r>
              <a:rPr lang="en-US" dirty="0" smtClean="0"/>
              <a:t>)</a:t>
            </a:r>
            <a:endParaRPr lang="en-US" dirty="0" smtClean="0"/>
          </a:p>
        </p:txBody>
      </p:sp>
      <p:sp>
        <p:nvSpPr>
          <p:cNvPr id="4" name="Slide Number Placeholder 3"/>
          <p:cNvSpPr>
            <a:spLocks noGrp="1"/>
          </p:cNvSpPr>
          <p:nvPr>
            <p:ph type="sldNum" sz="quarter" idx="12"/>
          </p:nvPr>
        </p:nvSpPr>
        <p:spPr/>
        <p:txBody>
          <a:bodyPr/>
          <a:lstStyle/>
          <a:p>
            <a:fld id="{1308ED37-1D6D-40F9-BFD6-E1A1D570930A}" type="slidenum">
              <a:rPr lang="en-US" smtClean="0"/>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4"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dirty="0" smtClean="0"/>
              <a:t>SPLS Authority</a:t>
            </a:r>
            <a:endParaRPr lang="en-US" dirty="0"/>
          </a:p>
        </p:txBody>
      </p:sp>
      <p:sp>
        <p:nvSpPr>
          <p:cNvPr id="3" name="Content Placeholder 2"/>
          <p:cNvSpPr>
            <a:spLocks noGrp="1"/>
          </p:cNvSpPr>
          <p:nvPr>
            <p:ph sz="half" idx="1"/>
          </p:nvPr>
        </p:nvSpPr>
        <p:spPr/>
        <p:txBody>
          <a:bodyPr>
            <a:normAutofit fontScale="92500"/>
          </a:bodyPr>
          <a:lstStyle/>
          <a:p>
            <a:pPr lvl="0">
              <a:spcBef>
                <a:spcPts val="1200"/>
              </a:spcBef>
              <a:buNone/>
              <a:defRPr/>
            </a:pPr>
            <a:r>
              <a:rPr lang="en-US" u="sng" dirty="0" smtClean="0"/>
              <a:t>Approves:</a:t>
            </a:r>
            <a:endParaRPr lang="en-US" u="sng" dirty="0" smtClean="0"/>
          </a:p>
          <a:p>
            <a:pPr lvl="0">
              <a:spcBef>
                <a:spcPts val="1200"/>
              </a:spcBef>
              <a:defRPr/>
            </a:pPr>
            <a:r>
              <a:rPr lang="en-US" dirty="0" smtClean="0"/>
              <a:t>PC membership items</a:t>
            </a:r>
            <a:endParaRPr lang="en-US" dirty="0" smtClean="0"/>
          </a:p>
          <a:p>
            <a:pPr>
              <a:spcBef>
                <a:spcPts val="1200"/>
              </a:spcBef>
              <a:defRPr/>
            </a:pPr>
            <a:r>
              <a:rPr lang="en-US" dirty="0" smtClean="0"/>
              <a:t>New interest categories</a:t>
            </a:r>
            <a:endParaRPr lang="en-US" dirty="0" smtClean="0"/>
          </a:p>
          <a:p>
            <a:pPr lvl="0">
              <a:spcBef>
                <a:spcPts val="1200"/>
              </a:spcBef>
              <a:defRPr/>
            </a:pPr>
            <a:r>
              <a:rPr lang="en-US" dirty="0" smtClean="0"/>
              <a:t>SPC/GPC work plans</a:t>
            </a:r>
            <a:endParaRPr lang="en-US" dirty="0" smtClean="0"/>
          </a:p>
          <a:p>
            <a:pPr lvl="0">
              <a:spcBef>
                <a:spcPts val="1200"/>
              </a:spcBef>
              <a:defRPr/>
            </a:pPr>
            <a:r>
              <a:rPr lang="en-US" dirty="0" smtClean="0"/>
              <a:t>Publication Public Review of standards committee documents </a:t>
            </a:r>
            <a:endParaRPr lang="en-US" dirty="0" smtClean="0"/>
          </a:p>
          <a:p>
            <a:pPr lvl="0">
              <a:spcBef>
                <a:spcPts val="1200"/>
              </a:spcBef>
              <a:defRPr/>
            </a:pPr>
            <a:r>
              <a:rPr lang="en-US" dirty="0" smtClean="0"/>
              <a:t>Development of user manuals</a:t>
            </a:r>
            <a:endParaRPr lang="en-US" dirty="0" smtClean="0"/>
          </a:p>
          <a:p>
            <a:endParaRPr lang="en-US" dirty="0"/>
          </a:p>
        </p:txBody>
      </p:sp>
      <p:sp>
        <p:nvSpPr>
          <p:cNvPr id="4" name="Content Placeholder 3"/>
          <p:cNvSpPr>
            <a:spLocks noGrp="1"/>
          </p:cNvSpPr>
          <p:nvPr>
            <p:ph sz="half" idx="2"/>
          </p:nvPr>
        </p:nvSpPr>
        <p:spPr/>
        <p:txBody>
          <a:bodyPr>
            <a:normAutofit fontScale="92500"/>
          </a:bodyPr>
          <a:lstStyle/>
          <a:p>
            <a:pPr lvl="0">
              <a:buNone/>
              <a:defRPr/>
            </a:pPr>
            <a:r>
              <a:rPr lang="en-US" u="sng" dirty="0" smtClean="0"/>
              <a:t>Recommends Approval: </a:t>
            </a:r>
            <a:endParaRPr lang="en-US" u="sng" dirty="0" smtClean="0"/>
          </a:p>
          <a:p>
            <a:pPr lvl="0">
              <a:defRPr/>
            </a:pPr>
            <a:r>
              <a:rPr lang="en-US" dirty="0" smtClean="0"/>
              <a:t>Policy-level PC Chairs</a:t>
            </a:r>
            <a:endParaRPr lang="en-US" dirty="0" smtClean="0"/>
          </a:p>
          <a:p>
            <a:pPr lvl="0">
              <a:defRPr/>
            </a:pPr>
            <a:r>
              <a:rPr lang="en-US" dirty="0" smtClean="0"/>
              <a:t>SSPC/SGPC work plans</a:t>
            </a:r>
            <a:endParaRPr lang="en-US" dirty="0" smtClean="0"/>
          </a:p>
          <a:p>
            <a:pPr lvl="0">
              <a:defRPr/>
            </a:pPr>
            <a:r>
              <a:rPr lang="en-US" dirty="0" smtClean="0"/>
              <a:t>TPS changes</a:t>
            </a:r>
            <a:endParaRPr lang="en-US" dirty="0" smtClean="0"/>
          </a:p>
          <a:p>
            <a:pPr lvl="0">
              <a:defRPr/>
            </a:pPr>
            <a:r>
              <a:rPr lang="en-US" dirty="0" smtClean="0"/>
              <a:t>Continuous maintenance</a:t>
            </a:r>
            <a:endParaRPr lang="en-US" dirty="0" smtClean="0"/>
          </a:p>
          <a:p>
            <a:pPr lvl="0">
              <a:defRPr/>
            </a:pPr>
            <a:r>
              <a:rPr lang="en-US" dirty="0" smtClean="0"/>
              <a:t>Standards Achievement Award recipient</a:t>
            </a:r>
            <a:endParaRPr lang="en-US" dirty="0" smtClean="0"/>
          </a:p>
          <a:p>
            <a:pPr lvl="0">
              <a:defRPr/>
            </a:pPr>
            <a:r>
              <a:rPr lang="en-US" dirty="0" smtClean="0"/>
              <a:t>Waivers</a:t>
            </a:r>
            <a:endParaRPr lang="en-US" dirty="0" smtClean="0"/>
          </a:p>
          <a:p>
            <a:pPr lvl="0">
              <a:defRPr/>
            </a:pPr>
            <a:r>
              <a:rPr lang="en-US" dirty="0" smtClean="0"/>
              <a:t>Project discontinuance</a:t>
            </a:r>
            <a:endParaRPr lang="en-US" dirty="0" smtClean="0"/>
          </a:p>
          <a:p>
            <a:pPr lvl="0">
              <a:defRPr/>
            </a:pPr>
            <a:r>
              <a:rPr lang="en-US" dirty="0" smtClean="0"/>
              <a:t>PC disbandment </a:t>
            </a:r>
            <a:endParaRPr lang="en-US" dirty="0" smtClean="0"/>
          </a:p>
        </p:txBody>
      </p:sp>
      <p:sp>
        <p:nvSpPr>
          <p:cNvPr id="5" name="Slide Number Placeholder 4"/>
          <p:cNvSpPr>
            <a:spLocks noGrp="1"/>
          </p:cNvSpPr>
          <p:nvPr>
            <p:ph type="sldNum" sz="quarter" idx="12"/>
          </p:nvPr>
        </p:nvSpPr>
        <p:spPr/>
        <p:txBody>
          <a:bodyPr/>
          <a:lstStyle/>
          <a:p>
            <a:fld id="{1308ED37-1D6D-40F9-BFD6-E1A1D570930A}" type="slidenum">
              <a:rPr lang="en-US" smtClean="0"/>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4">
                                            <p:txEl>
                                              <p:pRg st="0" end="0"/>
                                            </p:txEl>
                                          </p:spTgt>
                                        </p:tgtEl>
                                        <p:attrNameLst>
                                          <p:attrName>style.visibility</p:attrName>
                                        </p:attrNameLst>
                                      </p:cBhvr>
                                      <p:to>
                                        <p:strVal val="visible"/>
                                      </p:to>
                                    </p:set>
                                    <p:anim calcmode="lin" valueType="num">
                                      <p:cBhvr additive="base">
                                        <p:cTn id="43"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4">
                                            <p:txEl>
                                              <p:pRg st="1" end="1"/>
                                            </p:txEl>
                                          </p:spTgt>
                                        </p:tgtEl>
                                        <p:attrNameLst>
                                          <p:attrName>style.visibility</p:attrName>
                                        </p:attrNameLst>
                                      </p:cBhvr>
                                      <p:to>
                                        <p:strVal val="visible"/>
                                      </p:to>
                                    </p:set>
                                    <p:anim calcmode="lin" valueType="num">
                                      <p:cBhvr additive="base">
                                        <p:cTn id="49"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4">
                                            <p:txEl>
                                              <p:pRg st="2" end="2"/>
                                            </p:txEl>
                                          </p:spTgt>
                                        </p:tgtEl>
                                        <p:attrNameLst>
                                          <p:attrName>style.visibility</p:attrName>
                                        </p:attrNameLst>
                                      </p:cBhvr>
                                      <p:to>
                                        <p:strVal val="visible"/>
                                      </p:to>
                                    </p:set>
                                    <p:anim calcmode="lin" valueType="num">
                                      <p:cBhvr additive="base">
                                        <p:cTn id="55"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4">
                                            <p:txEl>
                                              <p:pRg st="3" end="3"/>
                                            </p:txEl>
                                          </p:spTgt>
                                        </p:tgtEl>
                                        <p:attrNameLst>
                                          <p:attrName>style.visibility</p:attrName>
                                        </p:attrNameLst>
                                      </p:cBhvr>
                                      <p:to>
                                        <p:strVal val="visible"/>
                                      </p:to>
                                    </p:set>
                                    <p:anim calcmode="lin" valueType="num">
                                      <p:cBhvr additive="base">
                                        <p:cTn id="61"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4">
                                            <p:txEl>
                                              <p:pRg st="4" end="4"/>
                                            </p:txEl>
                                          </p:spTgt>
                                        </p:tgtEl>
                                        <p:attrNameLst>
                                          <p:attrName>style.visibility</p:attrName>
                                        </p:attrNameLst>
                                      </p:cBhvr>
                                      <p:to>
                                        <p:strVal val="visible"/>
                                      </p:to>
                                    </p:set>
                                    <p:anim calcmode="lin" valueType="num">
                                      <p:cBhvr additive="base">
                                        <p:cTn id="67"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4">
                                            <p:txEl>
                                              <p:pRg st="5" end="5"/>
                                            </p:txEl>
                                          </p:spTgt>
                                        </p:tgtEl>
                                        <p:attrNameLst>
                                          <p:attrName>style.visibility</p:attrName>
                                        </p:attrNameLst>
                                      </p:cBhvr>
                                      <p:to>
                                        <p:strVal val="visible"/>
                                      </p:to>
                                    </p:set>
                                    <p:anim calcmode="lin" valueType="num">
                                      <p:cBhvr additive="base">
                                        <p:cTn id="73"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4">
                                            <p:txEl>
                                              <p:pRg st="6" end="6"/>
                                            </p:txEl>
                                          </p:spTgt>
                                        </p:tgtEl>
                                        <p:attrNameLst>
                                          <p:attrName>style.visibility</p:attrName>
                                        </p:attrNameLst>
                                      </p:cBhvr>
                                      <p:to>
                                        <p:strVal val="visible"/>
                                      </p:to>
                                    </p:set>
                                    <p:anim calcmode="lin" valueType="num">
                                      <p:cBhvr additive="base">
                                        <p:cTn id="79"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4">
                                            <p:txEl>
                                              <p:pRg st="7" end="7"/>
                                            </p:txEl>
                                          </p:spTgt>
                                        </p:tgtEl>
                                        <p:attrNameLst>
                                          <p:attrName>style.visibility</p:attrName>
                                        </p:attrNameLst>
                                      </p:cBhvr>
                                      <p:to>
                                        <p:strVal val="visible"/>
                                      </p:to>
                                    </p:set>
                                    <p:anim calcmode="lin" valueType="num">
                                      <p:cBhvr additive="base">
                                        <p:cTn id="85"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86" dur="500" fill="hold"/>
                                        <p:tgtEl>
                                          <p:spTgt spid="4">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grpId="0" nodeType="clickEffect">
                                  <p:stCondLst>
                                    <p:cond delay="0"/>
                                  </p:stCondLst>
                                  <p:childTnLst>
                                    <p:set>
                                      <p:cBhvr>
                                        <p:cTn id="90" dur="1" fill="hold">
                                          <p:stCondLst>
                                            <p:cond delay="0"/>
                                          </p:stCondLst>
                                        </p:cTn>
                                        <p:tgtEl>
                                          <p:spTgt spid="4">
                                            <p:txEl>
                                              <p:pRg st="8" end="8"/>
                                            </p:txEl>
                                          </p:spTgt>
                                        </p:tgtEl>
                                        <p:attrNameLst>
                                          <p:attrName>style.visibility</p:attrName>
                                        </p:attrNameLst>
                                      </p:cBhvr>
                                      <p:to>
                                        <p:strVal val="visible"/>
                                      </p:to>
                                    </p:set>
                                    <p:anim calcmode="lin" valueType="num">
                                      <p:cBhvr additive="base">
                                        <p:cTn id="91" dur="500" fill="hold"/>
                                        <p:tgtEl>
                                          <p:spTgt spid="4">
                                            <p:txEl>
                                              <p:pRg st="8" end="8"/>
                                            </p:txEl>
                                          </p:spTgt>
                                        </p:tgtEl>
                                        <p:attrNameLst>
                                          <p:attrName>ppt_x</p:attrName>
                                        </p:attrNameLst>
                                      </p:cBhvr>
                                      <p:tavLst>
                                        <p:tav tm="0">
                                          <p:val>
                                            <p:strVal val="#ppt_x"/>
                                          </p:val>
                                        </p:tav>
                                        <p:tav tm="100000">
                                          <p:val>
                                            <p:strVal val="#ppt_x"/>
                                          </p:val>
                                        </p:tav>
                                      </p:tavLst>
                                    </p:anim>
                                    <p:anim calcmode="lin" valueType="num">
                                      <p:cBhvr additive="base">
                                        <p:cTn id="92" dur="500" fill="hold"/>
                                        <p:tgtEl>
                                          <p:spTgt spid="4">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Negative PC Votes with Reason </a:t>
            </a:r>
            <a:endParaRPr lang="en-US" dirty="0"/>
          </a:p>
        </p:txBody>
      </p:sp>
      <p:sp>
        <p:nvSpPr>
          <p:cNvPr id="3" name="Content Placeholder 2"/>
          <p:cNvSpPr>
            <a:spLocks noGrp="1"/>
          </p:cNvSpPr>
          <p:nvPr>
            <p:ph idx="1"/>
          </p:nvPr>
        </p:nvSpPr>
        <p:spPr/>
        <p:txBody>
          <a:bodyPr>
            <a:normAutofit fontScale="85000"/>
          </a:bodyPr>
          <a:lstStyle/>
          <a:p>
            <a:r>
              <a:rPr lang="en-US" dirty="0" smtClean="0"/>
              <a:t>Two actions must be taken </a:t>
            </a:r>
            <a:r>
              <a:rPr lang="en-US" b="1" i="1" dirty="0" smtClean="0"/>
              <a:t>when a negative vote with reason</a:t>
            </a:r>
            <a:r>
              <a:rPr lang="en-US" dirty="0" smtClean="0"/>
              <a:t> is received from a project committee member on a vote for publication public review:</a:t>
            </a:r>
            <a:endParaRPr lang="en-US" dirty="0" smtClean="0"/>
          </a:p>
          <a:p>
            <a:pPr marL="788670" lvl="1" indent="-514350">
              <a:buFont typeface="+mj-lt"/>
              <a:buAutoNum type="arabicPeriod"/>
            </a:pPr>
            <a:r>
              <a:rPr lang="en-US" dirty="0" smtClean="0"/>
              <a:t>The negative PC voters must receive, in writing, the disposition of their objections and the reasons why</a:t>
            </a:r>
            <a:endParaRPr lang="en-US" dirty="0" smtClean="0"/>
          </a:p>
          <a:p>
            <a:pPr marL="788670" lvl="1" indent="-514350">
              <a:buFont typeface="+mj-lt"/>
              <a:buAutoNum type="arabicPeriod"/>
            </a:pPr>
            <a:r>
              <a:rPr lang="en-US" dirty="0" smtClean="0"/>
              <a:t>A recirculation vote must be taken giving all voting PC members an opportunity to change or reaffirm their vote based on the information provided in #1 above</a:t>
            </a:r>
            <a:endParaRPr lang="en-US" dirty="0" smtClean="0"/>
          </a:p>
        </p:txBody>
      </p:sp>
      <p:sp>
        <p:nvSpPr>
          <p:cNvPr id="4" name="Slide Number Placeholder 3"/>
          <p:cNvSpPr>
            <a:spLocks noGrp="1"/>
          </p:cNvSpPr>
          <p:nvPr>
            <p:ph type="sldNum" sz="quarter" idx="12"/>
          </p:nvPr>
        </p:nvSpPr>
        <p:spPr/>
        <p:txBody>
          <a:bodyPr/>
          <a:lstStyle/>
          <a:p>
            <a:fld id="{1308ED37-1D6D-40F9-BFD6-E1A1D570930A}" type="slidenum">
              <a:rPr lang="en-US" smtClean="0"/>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3" build="p"/>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Letter Ballots</a:t>
            </a:r>
            <a:endParaRPr lang="en-US" dirty="0"/>
          </a:p>
        </p:txBody>
      </p:sp>
      <p:sp>
        <p:nvSpPr>
          <p:cNvPr id="3" name="Content Placeholder 2"/>
          <p:cNvSpPr>
            <a:spLocks noGrp="1"/>
          </p:cNvSpPr>
          <p:nvPr>
            <p:ph idx="1"/>
          </p:nvPr>
        </p:nvSpPr>
        <p:spPr/>
        <p:txBody>
          <a:bodyPr>
            <a:normAutofit fontScale="92500"/>
          </a:bodyPr>
          <a:lstStyle/>
          <a:p>
            <a:pPr lvl="0">
              <a:lnSpc>
                <a:spcPct val="80000"/>
              </a:lnSpc>
              <a:spcBef>
                <a:spcPts val="1800"/>
              </a:spcBef>
              <a:spcAft>
                <a:spcPts val="0"/>
              </a:spcAft>
            </a:pPr>
            <a:r>
              <a:rPr lang="en-US" dirty="0" smtClean="0"/>
              <a:t>Persons who cast a negative vote on a letter ballot are requested to provide a reason for their negative vote</a:t>
            </a:r>
            <a:endParaRPr lang="en-US" dirty="0" smtClean="0"/>
          </a:p>
          <a:p>
            <a:pPr lvl="0">
              <a:lnSpc>
                <a:spcPct val="80000"/>
              </a:lnSpc>
              <a:spcBef>
                <a:spcPts val="1800"/>
              </a:spcBef>
              <a:spcAft>
                <a:spcPts val="0"/>
              </a:spcAft>
            </a:pPr>
            <a:r>
              <a:rPr lang="en-US" dirty="0" smtClean="0"/>
              <a:t>If motion passes with one or more negative votes with comments, </a:t>
            </a:r>
            <a:r>
              <a:rPr lang="en-US" b="1" dirty="0" smtClean="0"/>
              <a:t>a recirculation ballot </a:t>
            </a:r>
            <a:r>
              <a:rPr lang="en-US" dirty="0" smtClean="0"/>
              <a:t>will be conducted so that all eligible voters can change their vote after reviewing comments</a:t>
            </a:r>
            <a:endParaRPr lang="en-US" dirty="0" smtClean="0"/>
          </a:p>
          <a:p>
            <a:pPr lvl="0">
              <a:lnSpc>
                <a:spcPct val="80000"/>
              </a:lnSpc>
              <a:spcBef>
                <a:spcPts val="1800"/>
              </a:spcBef>
              <a:spcAft>
                <a:spcPts val="0"/>
              </a:spcAft>
            </a:pPr>
            <a:r>
              <a:rPr lang="en-US" dirty="0" smtClean="0">
                <a:sym typeface="+mn-ea"/>
              </a:rPr>
              <a:t>Chair may offer a rebuttal to comments from negative voters</a:t>
            </a:r>
            <a:endParaRPr lang="en-US" dirty="0" smtClean="0"/>
          </a:p>
          <a:p>
            <a:pPr lvl="0">
              <a:lnSpc>
                <a:spcPct val="80000"/>
              </a:lnSpc>
              <a:spcBef>
                <a:spcPts val="1800"/>
              </a:spcBef>
              <a:spcAft>
                <a:spcPts val="0"/>
              </a:spcAft>
            </a:pPr>
            <a:r>
              <a:rPr lang="en-US" dirty="0" smtClean="0"/>
              <a:t>Chair may authorize letter ballot to be issued on any matter</a:t>
            </a:r>
            <a:endParaRPr lang="en-US" dirty="0" smtClean="0"/>
          </a:p>
        </p:txBody>
      </p:sp>
      <p:sp>
        <p:nvSpPr>
          <p:cNvPr id="53252" name="Slide Number Placeholder 3"/>
          <p:cNvSpPr>
            <a:spLocks noGrp="1"/>
          </p:cNvSpPr>
          <p:nvPr>
            <p:ph type="sldNum" sz="quarter" idx="12"/>
          </p:nvPr>
        </p:nvSpPr>
        <p:spPr/>
        <p:txBody>
          <a:bodyPr/>
          <a:lstStyle/>
          <a:p>
            <a:fld id="{DA939864-7CC8-48CA-B661-E44074FE5C4A}" type="slidenum">
              <a:rPr lang="en-US" smtClean="0"/>
            </a:fld>
            <a:endParaRPr lang="en-US" dirty="0" smtClean="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2"/>
          <p:cNvSpPr>
            <a:spLocks noGrp="1" noChangeArrowheads="1"/>
          </p:cNvSpPr>
          <p:nvPr>
            <p:ph type="title"/>
          </p:nvPr>
        </p:nvSpPr>
        <p:spPr/>
        <p:txBody>
          <a:bodyPr>
            <a:normAutofit/>
          </a:bodyPr>
          <a:lstStyle/>
          <a:p>
            <a:r>
              <a:rPr lang="en-US" dirty="0" smtClean="0"/>
              <a:t>PPR Approval</a:t>
            </a:r>
            <a:endParaRPr lang="en-US" dirty="0" smtClean="0"/>
          </a:p>
        </p:txBody>
      </p:sp>
      <p:sp>
        <p:nvSpPr>
          <p:cNvPr id="8" name="Content Placeholder 7"/>
          <p:cNvSpPr>
            <a:spLocks noGrp="1"/>
          </p:cNvSpPr>
          <p:nvPr>
            <p:ph idx="1"/>
          </p:nvPr>
        </p:nvSpPr>
        <p:spPr/>
        <p:txBody>
          <a:bodyPr>
            <a:normAutofit/>
          </a:bodyPr>
          <a:lstStyle/>
          <a:p>
            <a:r>
              <a:rPr lang="en-US" dirty="0"/>
              <a:t>D</a:t>
            </a:r>
            <a:r>
              <a:rPr lang="en-US" dirty="0" smtClean="0"/>
              <a:t>ocument must be approved by SPLS before it can be issued for public review through </a:t>
            </a:r>
            <a:r>
              <a:rPr lang="en-US" dirty="0" smtClean="0">
                <a:solidFill>
                  <a:srgbClr val="00B050"/>
                </a:solidFill>
              </a:rPr>
              <a:t>Fast Track </a:t>
            </a:r>
            <a:r>
              <a:rPr lang="en-US" dirty="0" smtClean="0"/>
              <a:t>or </a:t>
            </a:r>
            <a:r>
              <a:rPr lang="en-US" dirty="0" smtClean="0">
                <a:solidFill>
                  <a:srgbClr val="00B050"/>
                </a:solidFill>
              </a:rPr>
              <a:t>Normal Track </a:t>
            </a:r>
            <a:r>
              <a:rPr lang="en-US" dirty="0" smtClean="0"/>
              <a:t>Process</a:t>
            </a:r>
            <a:endParaRPr lang="en-US" dirty="0" smtClean="0"/>
          </a:p>
          <a:p>
            <a:r>
              <a:rPr lang="en-US" dirty="0" smtClean="0"/>
              <a:t>PPR packages can be submitted at any time and a public review will be issued once approved by SPLS</a:t>
            </a:r>
            <a:endParaRPr lang="en-US" dirty="0" smtClean="0"/>
          </a:p>
        </p:txBody>
      </p:sp>
      <p:sp>
        <p:nvSpPr>
          <p:cNvPr id="7" name="Slide Number Placeholder 5"/>
          <p:cNvSpPr>
            <a:spLocks noGrp="1"/>
          </p:cNvSpPr>
          <p:nvPr>
            <p:ph type="sldNum" sz="quarter" idx="12"/>
          </p:nvPr>
        </p:nvSpPr>
        <p:spPr/>
        <p:txBody>
          <a:bodyPr/>
          <a:lstStyle/>
          <a:p>
            <a:fld id="{912682A2-874C-4E2B-8C31-AF634BDBC1DC}" type="slidenum">
              <a:rPr lang="en-US" smtClean="0"/>
            </a:fld>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xEl>
                                              <p:pRg st="1" end="1"/>
                                            </p:txEl>
                                          </p:spTgt>
                                        </p:tgtEl>
                                        <p:attrNameLst>
                                          <p:attrName>style.visibility</p:attrName>
                                        </p:attrNameLst>
                                      </p:cBhvr>
                                      <p:to>
                                        <p:strVal val="visible"/>
                                      </p:to>
                                    </p:set>
                                    <p:anim calcmode="lin" valueType="num">
                                      <p:cBhvr additive="base">
                                        <p:cTn id="13"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Rectangle 2"/>
          <p:cNvSpPr>
            <a:spLocks noGrp="1" noChangeArrowheads="1"/>
          </p:cNvSpPr>
          <p:nvPr>
            <p:ph type="title"/>
          </p:nvPr>
        </p:nvSpPr>
        <p:spPr>
          <a:xfrm>
            <a:off x="304800" y="499904"/>
            <a:ext cx="8229600" cy="990600"/>
          </a:xfrm>
        </p:spPr>
        <p:txBody>
          <a:bodyPr/>
          <a:lstStyle/>
          <a:p>
            <a:r>
              <a:rPr lang="en-US" dirty="0" smtClean="0"/>
              <a:t>Fast Track</a:t>
            </a:r>
            <a:endParaRPr lang="en-US" dirty="0" smtClean="0"/>
          </a:p>
        </p:txBody>
      </p:sp>
      <p:sp>
        <p:nvSpPr>
          <p:cNvPr id="22531" name="Rectangle 3"/>
          <p:cNvSpPr>
            <a:spLocks noGrp="1" noChangeArrowheads="1"/>
          </p:cNvSpPr>
          <p:nvPr>
            <p:ph idx="1"/>
          </p:nvPr>
        </p:nvSpPr>
        <p:spPr>
          <a:xfrm>
            <a:off x="228600" y="1752600"/>
            <a:ext cx="8686800" cy="4876800"/>
          </a:xfrm>
        </p:spPr>
        <p:txBody>
          <a:bodyPr>
            <a:normAutofit fontScale="92500" lnSpcReduction="10000"/>
          </a:bodyPr>
          <a:lstStyle/>
          <a:p>
            <a:r>
              <a:rPr lang="en-US" dirty="0" smtClean="0"/>
              <a:t>Drafts that meet following criteria are considered to be on Fast Track:</a:t>
            </a:r>
            <a:endParaRPr lang="en-US" dirty="0" smtClean="0"/>
          </a:p>
          <a:p>
            <a:pPr lvl="1"/>
            <a:r>
              <a:rPr lang="en-US" dirty="0"/>
              <a:t>N</a:t>
            </a:r>
            <a:r>
              <a:rPr lang="en-US" dirty="0" smtClean="0"/>
              <a:t>o negative votes within the PC</a:t>
            </a:r>
            <a:endParaRPr lang="en-US" dirty="0" smtClean="0"/>
          </a:p>
          <a:p>
            <a:pPr lvl="1"/>
            <a:r>
              <a:rPr lang="en-US" dirty="0" smtClean="0"/>
              <a:t>No credible threat </a:t>
            </a:r>
            <a:r>
              <a:rPr lang="en-US" dirty="0" smtClean="0">
                <a:sym typeface="+mn-ea"/>
              </a:rPr>
              <a:t>(in writing) </a:t>
            </a:r>
            <a:r>
              <a:rPr lang="en-US" dirty="0" smtClean="0"/>
              <a:t>of legal action against ASHRAE related to draft</a:t>
            </a:r>
            <a:endParaRPr lang="en-US" dirty="0" smtClean="0"/>
          </a:p>
          <a:p>
            <a:pPr lvl="1"/>
            <a:r>
              <a:rPr lang="en-US" dirty="0" smtClean="0"/>
              <a:t>Not a Policy Level Standard (PCs may request an exception from the SPLS Chair for this criterion for non-contentious issues)</a:t>
            </a:r>
            <a:endParaRPr lang="en-US" dirty="0" smtClean="0"/>
          </a:p>
          <a:p>
            <a:r>
              <a:rPr lang="en-US" dirty="0" smtClean="0"/>
              <a:t>“Public </a:t>
            </a:r>
            <a:r>
              <a:rPr lang="en-US" dirty="0"/>
              <a:t>R</a:t>
            </a:r>
            <a:r>
              <a:rPr lang="en-US" dirty="0" smtClean="0"/>
              <a:t>eview </a:t>
            </a:r>
            <a:r>
              <a:rPr lang="en-US" dirty="0"/>
              <a:t>P</a:t>
            </a:r>
            <a:r>
              <a:rPr lang="en-US" dirty="0" smtClean="0"/>
              <a:t>ackage” is sent to SPLS Liaison for review, who has ten calendar days to notify MOS that due process has not been violated</a:t>
            </a:r>
            <a:endParaRPr lang="en-US" dirty="0" smtClean="0"/>
          </a:p>
        </p:txBody>
      </p:sp>
      <p:sp>
        <p:nvSpPr>
          <p:cNvPr id="6" name="Slide Number Placeholder 5"/>
          <p:cNvSpPr>
            <a:spLocks noGrp="1"/>
          </p:cNvSpPr>
          <p:nvPr>
            <p:ph type="sldNum" sz="quarter" idx="12"/>
          </p:nvPr>
        </p:nvSpPr>
        <p:spPr/>
        <p:txBody>
          <a:bodyPr/>
          <a:lstStyle/>
          <a:p>
            <a:fld id="{3158471C-95CD-4A56-A92C-F44554989C4D}" type="slidenum">
              <a:rPr lang="en-US" smtClean="0"/>
            </a:fld>
            <a:endParaRPr lang="en-US" dirty="0"/>
          </a:p>
        </p:txBody>
      </p:sp>
      <p:pic>
        <p:nvPicPr>
          <p:cNvPr id="88066" name="Picture 2" descr="http://www.desktopbackgroundsfree.net/wallpapers/house-dragster-street-motorcycle-ahxm-gmlj2al7e-swqqhaopcei-wallpapers_for_desktop.jpg"/>
          <p:cNvPicPr>
            <a:picLocks noChangeAspect="1" noChangeArrowheads="1"/>
          </p:cNvPicPr>
          <p:nvPr/>
        </p:nvPicPr>
        <p:blipFill rotWithShape="1">
          <a:blip r:embed="rId1" cstate="print">
            <a:extLst>
              <a:ext uri="{28A0092B-C50C-407E-A947-70E740481C1C}">
                <a14:useLocalDpi xmlns:a14="http://schemas.microsoft.com/office/drawing/2010/main" val="0"/>
              </a:ext>
            </a:extLst>
          </a:blip>
          <a:srcRect t="27140" b="14651"/>
          <a:stretch>
            <a:fillRect/>
          </a:stretch>
        </p:blipFill>
        <p:spPr bwMode="auto">
          <a:xfrm>
            <a:off x="6477000" y="419000"/>
            <a:ext cx="2639704" cy="115240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2531">
                                            <p:txEl>
                                              <p:pRg st="0" end="0"/>
                                            </p:txEl>
                                          </p:spTgt>
                                        </p:tgtEl>
                                        <p:attrNameLst>
                                          <p:attrName>style.visibility</p:attrName>
                                        </p:attrNameLst>
                                      </p:cBhvr>
                                      <p:to>
                                        <p:strVal val="visible"/>
                                      </p:to>
                                    </p:set>
                                    <p:anim calcmode="lin" valueType="num">
                                      <p:cBhvr additive="base">
                                        <p:cTn id="7" dur="500" fill="hold"/>
                                        <p:tgtEl>
                                          <p:spTgt spid="2253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253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2531">
                                            <p:txEl>
                                              <p:pRg st="1" end="1"/>
                                            </p:txEl>
                                          </p:spTgt>
                                        </p:tgtEl>
                                        <p:attrNameLst>
                                          <p:attrName>style.visibility</p:attrName>
                                        </p:attrNameLst>
                                      </p:cBhvr>
                                      <p:to>
                                        <p:strVal val="visible"/>
                                      </p:to>
                                    </p:set>
                                    <p:anim calcmode="lin" valueType="num">
                                      <p:cBhvr additive="base">
                                        <p:cTn id="13" dur="500" fill="hold"/>
                                        <p:tgtEl>
                                          <p:spTgt spid="2253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253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2531">
                                            <p:txEl>
                                              <p:pRg st="2" end="2"/>
                                            </p:txEl>
                                          </p:spTgt>
                                        </p:tgtEl>
                                        <p:attrNameLst>
                                          <p:attrName>style.visibility</p:attrName>
                                        </p:attrNameLst>
                                      </p:cBhvr>
                                      <p:to>
                                        <p:strVal val="visible"/>
                                      </p:to>
                                    </p:set>
                                    <p:anim calcmode="lin" valueType="num">
                                      <p:cBhvr additive="base">
                                        <p:cTn id="19" dur="500" fill="hold"/>
                                        <p:tgtEl>
                                          <p:spTgt spid="2253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253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2531">
                                            <p:txEl>
                                              <p:pRg st="3" end="3"/>
                                            </p:txEl>
                                          </p:spTgt>
                                        </p:tgtEl>
                                        <p:attrNameLst>
                                          <p:attrName>style.visibility</p:attrName>
                                        </p:attrNameLst>
                                      </p:cBhvr>
                                      <p:to>
                                        <p:strVal val="visible"/>
                                      </p:to>
                                    </p:set>
                                    <p:anim calcmode="lin" valueType="num">
                                      <p:cBhvr additive="base">
                                        <p:cTn id="25" dur="500" fill="hold"/>
                                        <p:tgtEl>
                                          <p:spTgt spid="22531">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253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2531">
                                            <p:txEl>
                                              <p:pRg st="4" end="4"/>
                                            </p:txEl>
                                          </p:spTgt>
                                        </p:tgtEl>
                                        <p:attrNameLst>
                                          <p:attrName>style.visibility</p:attrName>
                                        </p:attrNameLst>
                                      </p:cBhvr>
                                      <p:to>
                                        <p:strVal val="visible"/>
                                      </p:to>
                                    </p:set>
                                    <p:anim calcmode="lin" valueType="num">
                                      <p:cBhvr additive="base">
                                        <p:cTn id="31" dur="500" fill="hold"/>
                                        <p:tgtEl>
                                          <p:spTgt spid="22531">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2531">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1" grpId="0" bldLvl="3" build="p"/>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Rectangle 2"/>
          <p:cNvSpPr>
            <a:spLocks noGrp="1" noChangeArrowheads="1"/>
          </p:cNvSpPr>
          <p:nvPr>
            <p:ph type="title"/>
          </p:nvPr>
        </p:nvSpPr>
        <p:spPr/>
        <p:txBody>
          <a:bodyPr/>
          <a:lstStyle/>
          <a:p>
            <a:r>
              <a:rPr lang="en-US" dirty="0" smtClean="0"/>
              <a:t>Normal Track</a:t>
            </a:r>
            <a:endParaRPr lang="en-US" dirty="0" smtClean="0"/>
          </a:p>
        </p:txBody>
      </p:sp>
      <p:sp>
        <p:nvSpPr>
          <p:cNvPr id="28675" name="Rectangle 3"/>
          <p:cNvSpPr>
            <a:spLocks noGrp="1" noChangeArrowheads="1"/>
          </p:cNvSpPr>
          <p:nvPr>
            <p:ph idx="1"/>
          </p:nvPr>
        </p:nvSpPr>
        <p:spPr/>
        <p:txBody>
          <a:bodyPr/>
          <a:lstStyle/>
          <a:p>
            <a:r>
              <a:rPr lang="en-US" dirty="0" smtClean="0"/>
              <a:t>For all other cases, known as the Normal Track, SPLS must review submittal package for due process and approve draft before it can be issued for public review</a:t>
            </a:r>
            <a:endParaRPr lang="en-US" dirty="0" smtClean="0"/>
          </a:p>
          <a:p>
            <a:r>
              <a:rPr lang="en-US" dirty="0" smtClean="0"/>
              <a:t>Normal Track generally includes:</a:t>
            </a:r>
            <a:endParaRPr lang="en-US" dirty="0" smtClean="0"/>
          </a:p>
          <a:p>
            <a:pPr lvl="1"/>
            <a:r>
              <a:rPr lang="en-US" dirty="0" smtClean="0"/>
              <a:t>Policy level SCDs</a:t>
            </a:r>
            <a:endParaRPr lang="en-US" dirty="0" smtClean="0"/>
          </a:p>
          <a:p>
            <a:pPr lvl="1"/>
            <a:r>
              <a:rPr lang="en-US" dirty="0" smtClean="0"/>
              <a:t>SCDs with negative PC votes</a:t>
            </a:r>
            <a:endParaRPr lang="en-US" dirty="0" smtClean="0"/>
          </a:p>
          <a:p>
            <a:pPr lvl="1"/>
            <a:r>
              <a:rPr lang="en-US" dirty="0" smtClean="0"/>
              <a:t>2</a:t>
            </a:r>
            <a:r>
              <a:rPr lang="en-US" baseline="30000" dirty="0" smtClean="0"/>
              <a:t>nd+</a:t>
            </a:r>
            <a:r>
              <a:rPr lang="en-US" dirty="0" smtClean="0"/>
              <a:t> PPRs with unresolved commenters</a:t>
            </a:r>
            <a:endParaRPr lang="en-US" dirty="0" smtClean="0"/>
          </a:p>
          <a:p>
            <a:pPr lvl="1"/>
            <a:r>
              <a:rPr lang="en-US" dirty="0" smtClean="0"/>
              <a:t>Potentially contentious issues</a:t>
            </a:r>
            <a:endParaRPr lang="en-US" dirty="0" smtClean="0"/>
          </a:p>
          <a:p>
            <a:pPr lvl="1">
              <a:buNone/>
            </a:pPr>
            <a:endParaRPr lang="en-US" dirty="0" smtClean="0"/>
          </a:p>
          <a:p>
            <a:pPr lvl="1"/>
            <a:endParaRPr lang="en-US" dirty="0" smtClean="0"/>
          </a:p>
        </p:txBody>
      </p:sp>
      <p:sp>
        <p:nvSpPr>
          <p:cNvPr id="6" name="Slide Number Placeholder 5"/>
          <p:cNvSpPr>
            <a:spLocks noGrp="1"/>
          </p:cNvSpPr>
          <p:nvPr>
            <p:ph type="sldNum" sz="quarter" idx="12"/>
          </p:nvPr>
        </p:nvSpPr>
        <p:spPr/>
        <p:txBody>
          <a:bodyPr/>
          <a:lstStyle/>
          <a:p>
            <a:fld id="{3158471C-95CD-4A56-A92C-F44554989C4D}" type="slidenum">
              <a:rPr lang="en-US" smtClean="0"/>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8675">
                                            <p:txEl>
                                              <p:pRg st="0" end="0"/>
                                            </p:txEl>
                                          </p:spTgt>
                                        </p:tgtEl>
                                        <p:attrNameLst>
                                          <p:attrName>style.visibility</p:attrName>
                                        </p:attrNameLst>
                                      </p:cBhvr>
                                      <p:to>
                                        <p:strVal val="visible"/>
                                      </p:to>
                                    </p:set>
                                    <p:anim calcmode="lin" valueType="num">
                                      <p:cBhvr additive="base">
                                        <p:cTn id="7" dur="500" fill="hold"/>
                                        <p:tgtEl>
                                          <p:spTgt spid="2867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867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8675">
                                            <p:txEl>
                                              <p:pRg st="1" end="1"/>
                                            </p:txEl>
                                          </p:spTgt>
                                        </p:tgtEl>
                                        <p:attrNameLst>
                                          <p:attrName>style.visibility</p:attrName>
                                        </p:attrNameLst>
                                      </p:cBhvr>
                                      <p:to>
                                        <p:strVal val="visible"/>
                                      </p:to>
                                    </p:set>
                                    <p:anim calcmode="lin" valueType="num">
                                      <p:cBhvr additive="base">
                                        <p:cTn id="13" dur="500" fill="hold"/>
                                        <p:tgtEl>
                                          <p:spTgt spid="2867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8675">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28675">
                                            <p:txEl>
                                              <p:pRg st="2" end="2"/>
                                            </p:txEl>
                                          </p:spTgt>
                                        </p:tgtEl>
                                        <p:attrNameLst>
                                          <p:attrName>style.visibility</p:attrName>
                                        </p:attrNameLst>
                                      </p:cBhvr>
                                      <p:to>
                                        <p:strVal val="visible"/>
                                      </p:to>
                                    </p:set>
                                    <p:anim calcmode="lin" valueType="num">
                                      <p:cBhvr additive="base">
                                        <p:cTn id="17" dur="500" fill="hold"/>
                                        <p:tgtEl>
                                          <p:spTgt spid="28675">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8675">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8675">
                                            <p:txEl>
                                              <p:pRg st="3" end="3"/>
                                            </p:txEl>
                                          </p:spTgt>
                                        </p:tgtEl>
                                        <p:attrNameLst>
                                          <p:attrName>style.visibility</p:attrName>
                                        </p:attrNameLst>
                                      </p:cBhvr>
                                      <p:to>
                                        <p:strVal val="visible"/>
                                      </p:to>
                                    </p:set>
                                    <p:anim calcmode="lin" valueType="num">
                                      <p:cBhvr additive="base">
                                        <p:cTn id="21" dur="500" fill="hold"/>
                                        <p:tgtEl>
                                          <p:spTgt spid="28675">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28675">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8675">
                                            <p:txEl>
                                              <p:pRg st="4" end="4"/>
                                            </p:txEl>
                                          </p:spTgt>
                                        </p:tgtEl>
                                        <p:attrNameLst>
                                          <p:attrName>style.visibility</p:attrName>
                                        </p:attrNameLst>
                                      </p:cBhvr>
                                      <p:to>
                                        <p:strVal val="visible"/>
                                      </p:to>
                                    </p:set>
                                    <p:anim calcmode="lin" valueType="num">
                                      <p:cBhvr additive="base">
                                        <p:cTn id="25" dur="500" fill="hold"/>
                                        <p:tgtEl>
                                          <p:spTgt spid="28675">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8675">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28675">
                                            <p:txEl>
                                              <p:pRg st="5" end="5"/>
                                            </p:txEl>
                                          </p:spTgt>
                                        </p:tgtEl>
                                        <p:attrNameLst>
                                          <p:attrName>style.visibility</p:attrName>
                                        </p:attrNameLst>
                                      </p:cBhvr>
                                      <p:to>
                                        <p:strVal val="visible"/>
                                      </p:to>
                                    </p:set>
                                    <p:anim calcmode="lin" valueType="num">
                                      <p:cBhvr additive="base">
                                        <p:cTn id="29" dur="500" fill="hold"/>
                                        <p:tgtEl>
                                          <p:spTgt spid="28675">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28675">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5" grpId="0" build="p"/>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PPR Review – What to Look For</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Review all the material in submittal package to determine if due process has been met and procedures followed:</a:t>
            </a:r>
            <a:endParaRPr lang="en-US" dirty="0" smtClean="0"/>
          </a:p>
          <a:p>
            <a:pPr lvl="1"/>
            <a:r>
              <a:rPr lang="en-US" dirty="0" smtClean="0"/>
              <a:t>PC membership is </a:t>
            </a:r>
            <a:r>
              <a:rPr lang="en-US" dirty="0" smtClean="0">
                <a:solidFill>
                  <a:srgbClr val="00B050"/>
                </a:solidFill>
              </a:rPr>
              <a:t>balanced</a:t>
            </a:r>
            <a:r>
              <a:rPr lang="en-US" dirty="0" smtClean="0"/>
              <a:t> (check the roster) with no evidence of </a:t>
            </a:r>
            <a:r>
              <a:rPr lang="en-US" dirty="0" smtClean="0">
                <a:solidFill>
                  <a:srgbClr val="00B050"/>
                </a:solidFill>
              </a:rPr>
              <a:t>dominance</a:t>
            </a:r>
            <a:endParaRPr lang="en-US" dirty="0" smtClean="0"/>
          </a:p>
          <a:p>
            <a:pPr lvl="1"/>
            <a:r>
              <a:rPr lang="en-US" dirty="0" smtClean="0"/>
              <a:t>Meetings and conference calls of the committee were </a:t>
            </a:r>
            <a:r>
              <a:rPr lang="en-US" dirty="0" smtClean="0">
                <a:solidFill>
                  <a:srgbClr val="00B050"/>
                </a:solidFill>
              </a:rPr>
              <a:t>open</a:t>
            </a:r>
            <a:r>
              <a:rPr lang="en-US" dirty="0" smtClean="0"/>
              <a:t> (check the PC minutes)</a:t>
            </a:r>
            <a:endParaRPr lang="en-US" dirty="0" smtClean="0"/>
          </a:p>
          <a:p>
            <a:pPr lvl="1"/>
            <a:r>
              <a:rPr lang="en-US" dirty="0" smtClean="0"/>
              <a:t>Publication public review vote was correctly taken with a </a:t>
            </a:r>
            <a:r>
              <a:rPr lang="en-US" dirty="0" smtClean="0">
                <a:solidFill>
                  <a:srgbClr val="00B050"/>
                </a:solidFill>
              </a:rPr>
              <a:t>standards action vote </a:t>
            </a:r>
            <a:r>
              <a:rPr lang="en-US" dirty="0" smtClean="0"/>
              <a:t>(PC majority plus “2/3” of those voting less abstentions, vote yes)</a:t>
            </a:r>
            <a:endParaRPr lang="en-US" dirty="0" smtClean="0"/>
          </a:p>
          <a:p>
            <a:pPr lvl="1"/>
            <a:r>
              <a:rPr lang="en-US" dirty="0" smtClean="0">
                <a:solidFill>
                  <a:srgbClr val="00B050"/>
                </a:solidFill>
              </a:rPr>
              <a:t>All PC members </a:t>
            </a:r>
            <a:r>
              <a:rPr lang="en-US" dirty="0" smtClean="0"/>
              <a:t>had opportunity to vote either at a meeting or by letter ballot (review the voting tally) </a:t>
            </a:r>
            <a:endParaRPr lang="en-US" dirty="0" smtClean="0"/>
          </a:p>
          <a:p>
            <a:pPr lvl="1"/>
            <a:r>
              <a:rPr lang="en-US" dirty="0" smtClean="0"/>
              <a:t>Attempts to resolve negative votes were properly made and </a:t>
            </a:r>
            <a:r>
              <a:rPr lang="en-US" dirty="0" smtClean="0">
                <a:solidFill>
                  <a:srgbClr val="00B050"/>
                </a:solidFill>
              </a:rPr>
              <a:t>documented </a:t>
            </a:r>
            <a:endParaRPr lang="en-US" dirty="0" smtClean="0">
              <a:solidFill>
                <a:srgbClr val="00B050"/>
              </a:solidFill>
            </a:endParaRPr>
          </a:p>
          <a:p>
            <a:pPr lvl="1"/>
            <a:r>
              <a:rPr lang="en-US" dirty="0" smtClean="0"/>
              <a:t>If the submittal is a 2</a:t>
            </a:r>
            <a:r>
              <a:rPr lang="en-US" baseline="30000" dirty="0" smtClean="0"/>
              <a:t>nd+</a:t>
            </a:r>
            <a:r>
              <a:rPr lang="en-US" dirty="0" smtClean="0"/>
              <a:t> PPR, comments were addressed in a </a:t>
            </a:r>
            <a:r>
              <a:rPr lang="en-US" dirty="0" smtClean="0">
                <a:solidFill>
                  <a:srgbClr val="00B050"/>
                </a:solidFill>
              </a:rPr>
              <a:t>fair and timely manner</a:t>
            </a:r>
            <a:r>
              <a:rPr lang="en-US" dirty="0" smtClean="0"/>
              <a:t>, and the PC made an </a:t>
            </a:r>
            <a:r>
              <a:rPr lang="en-US" dirty="0" smtClean="0">
                <a:solidFill>
                  <a:srgbClr val="00B050"/>
                </a:solidFill>
              </a:rPr>
              <a:t>attempt at resolution</a:t>
            </a:r>
            <a:r>
              <a:rPr lang="en-US" dirty="0" smtClean="0"/>
              <a:t> (read the comment files)</a:t>
            </a:r>
            <a:r>
              <a:rPr lang="en-US" dirty="0" smtClean="0">
                <a:solidFill>
                  <a:srgbClr val="00B050"/>
                </a:solidFill>
              </a:rPr>
              <a:t> – </a:t>
            </a:r>
            <a:r>
              <a:rPr lang="en-US" i="1" dirty="0" smtClean="0">
                <a:solidFill>
                  <a:srgbClr val="00B050"/>
                </a:solidFill>
              </a:rPr>
              <a:t>this includes all negative </a:t>
            </a:r>
            <a:r>
              <a:rPr lang="en-US" i="1" u="sng" dirty="0" smtClean="0">
                <a:solidFill>
                  <a:srgbClr val="00B050"/>
                </a:solidFill>
              </a:rPr>
              <a:t>PC voters</a:t>
            </a:r>
            <a:endParaRPr lang="en-US" dirty="0" smtClean="0">
              <a:solidFill>
                <a:srgbClr val="00B050"/>
              </a:solidFill>
            </a:endParaRPr>
          </a:p>
        </p:txBody>
      </p:sp>
      <p:sp>
        <p:nvSpPr>
          <p:cNvPr id="4" name="Slide Number Placeholder 3"/>
          <p:cNvSpPr>
            <a:spLocks noGrp="1"/>
          </p:cNvSpPr>
          <p:nvPr>
            <p:ph type="sldNum" sz="quarter" idx="12"/>
          </p:nvPr>
        </p:nvSpPr>
        <p:spPr/>
        <p:txBody>
          <a:bodyPr/>
          <a:lstStyle/>
          <a:p>
            <a:fld id="{1308ED37-1D6D-40F9-BFD6-E1A1D570930A}" type="slidenum">
              <a:rPr lang="en-US" smtClean="0"/>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5" build="p"/>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Rectangle 2"/>
          <p:cNvSpPr>
            <a:spLocks noGrp="1" noChangeArrowheads="1"/>
          </p:cNvSpPr>
          <p:nvPr>
            <p:ph type="title"/>
          </p:nvPr>
        </p:nvSpPr>
        <p:spPr/>
        <p:txBody>
          <a:bodyPr/>
          <a:lstStyle/>
          <a:p>
            <a:r>
              <a:rPr lang="en-US" dirty="0" smtClean="0"/>
              <a:t>Public Review Comments</a:t>
            </a:r>
            <a:endParaRPr lang="en-US" dirty="0" smtClean="0"/>
          </a:p>
        </p:txBody>
      </p:sp>
      <p:sp>
        <p:nvSpPr>
          <p:cNvPr id="29699" name="Rectangle 3"/>
          <p:cNvSpPr>
            <a:spLocks noGrp="1" noChangeArrowheads="1"/>
          </p:cNvSpPr>
          <p:nvPr>
            <p:ph idx="1"/>
          </p:nvPr>
        </p:nvSpPr>
        <p:spPr>
          <a:xfrm>
            <a:off x="228600" y="1524000"/>
            <a:ext cx="8610600" cy="5105400"/>
          </a:xfrm>
        </p:spPr>
        <p:txBody>
          <a:bodyPr>
            <a:noAutofit/>
          </a:bodyPr>
          <a:lstStyle/>
          <a:p>
            <a:r>
              <a:rPr lang="en-US" sz="2200" dirty="0" smtClean="0"/>
              <a:t>PC reviews PR comments received, decides on their validity, and determines whether to incorporate them into draft</a:t>
            </a:r>
            <a:endParaRPr lang="en-US" sz="2200" dirty="0" smtClean="0"/>
          </a:p>
          <a:p>
            <a:pPr lvl="1"/>
            <a:r>
              <a:rPr lang="en-US" sz="2200" dirty="0" smtClean="0"/>
              <a:t>Comments received on items not subject to PR may be considered by the PC separately from those received in response to public review</a:t>
            </a:r>
            <a:endParaRPr lang="en-US" sz="2200" dirty="0" smtClean="0"/>
          </a:p>
          <a:p>
            <a:r>
              <a:rPr lang="en-US" sz="2200" dirty="0" smtClean="0"/>
              <a:t>PC votes to approve draft responses and then chair responds to each commenter (via Online Comment Database  - OCD) indicating the proposed disposition of comment and rationale</a:t>
            </a:r>
            <a:endParaRPr lang="en-US" sz="2200" dirty="0" smtClean="0"/>
          </a:p>
          <a:p>
            <a:r>
              <a:rPr lang="en-US" sz="2200" dirty="0" smtClean="0"/>
              <a:t>Commenters reply, indicating whether issue is “resolved” or “unresolved”  </a:t>
            </a:r>
            <a:endParaRPr lang="en-US" sz="2200" dirty="0" smtClean="0"/>
          </a:p>
          <a:p>
            <a:pPr lvl="1"/>
            <a:r>
              <a:rPr lang="en-US" sz="2200" dirty="0"/>
              <a:t>C</a:t>
            </a:r>
            <a:r>
              <a:rPr lang="en-US" sz="2200" dirty="0" smtClean="0"/>
              <a:t>ommenters are considered “resolved” if they do not respond within 30 days after being notified that they must indicate in writing, whether or not the PC response resolves their comment</a:t>
            </a:r>
            <a:endParaRPr lang="en-US" sz="2200" dirty="0" smtClean="0"/>
          </a:p>
        </p:txBody>
      </p:sp>
      <p:sp>
        <p:nvSpPr>
          <p:cNvPr id="6" name="Slide Number Placeholder 5"/>
          <p:cNvSpPr>
            <a:spLocks noGrp="1"/>
          </p:cNvSpPr>
          <p:nvPr>
            <p:ph type="sldNum" sz="quarter" idx="12"/>
          </p:nvPr>
        </p:nvSpPr>
        <p:spPr/>
        <p:txBody>
          <a:bodyPr/>
          <a:lstStyle/>
          <a:p>
            <a:fld id="{3158471C-95CD-4A56-A92C-F44554989C4D}" type="slidenum">
              <a:rPr lang="en-US" smtClean="0"/>
            </a:fld>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9699">
                                            <p:txEl>
                                              <p:pRg st="0" end="0"/>
                                            </p:txEl>
                                          </p:spTgt>
                                        </p:tgtEl>
                                        <p:attrNameLst>
                                          <p:attrName>style.visibility</p:attrName>
                                        </p:attrNameLst>
                                      </p:cBhvr>
                                      <p:to>
                                        <p:strVal val="visible"/>
                                      </p:to>
                                    </p:set>
                                    <p:anim calcmode="lin" valueType="num">
                                      <p:cBhvr additive="base">
                                        <p:cTn id="7" dur="500" fill="hold"/>
                                        <p:tgtEl>
                                          <p:spTgt spid="2969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9699">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9699">
                                            <p:txEl>
                                              <p:pRg st="1" end="1"/>
                                            </p:txEl>
                                          </p:spTgt>
                                        </p:tgtEl>
                                        <p:attrNameLst>
                                          <p:attrName>style.visibility</p:attrName>
                                        </p:attrNameLst>
                                      </p:cBhvr>
                                      <p:to>
                                        <p:strVal val="visible"/>
                                      </p:to>
                                    </p:set>
                                    <p:anim calcmode="lin" valueType="num">
                                      <p:cBhvr additive="base">
                                        <p:cTn id="11" dur="500" fill="hold"/>
                                        <p:tgtEl>
                                          <p:spTgt spid="29699">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969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29699">
                                            <p:txEl>
                                              <p:pRg st="2" end="2"/>
                                            </p:txEl>
                                          </p:spTgt>
                                        </p:tgtEl>
                                        <p:attrNameLst>
                                          <p:attrName>style.visibility</p:attrName>
                                        </p:attrNameLst>
                                      </p:cBhvr>
                                      <p:to>
                                        <p:strVal val="visible"/>
                                      </p:to>
                                    </p:set>
                                    <p:anim calcmode="lin" valueType="num">
                                      <p:cBhvr additive="base">
                                        <p:cTn id="17" dur="500" fill="hold"/>
                                        <p:tgtEl>
                                          <p:spTgt spid="29699">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969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29699">
                                            <p:txEl>
                                              <p:pRg st="3" end="3"/>
                                            </p:txEl>
                                          </p:spTgt>
                                        </p:tgtEl>
                                        <p:attrNameLst>
                                          <p:attrName>style.visibility</p:attrName>
                                        </p:attrNameLst>
                                      </p:cBhvr>
                                      <p:to>
                                        <p:strVal val="visible"/>
                                      </p:to>
                                    </p:set>
                                    <p:anim calcmode="lin" valueType="num">
                                      <p:cBhvr additive="base">
                                        <p:cTn id="23" dur="500" fill="hold"/>
                                        <p:tgtEl>
                                          <p:spTgt spid="29699">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29699">
                                            <p:txEl>
                                              <p:pRg st="3" end="3"/>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9699">
                                            <p:txEl>
                                              <p:pRg st="4" end="4"/>
                                            </p:txEl>
                                          </p:spTgt>
                                        </p:tgtEl>
                                        <p:attrNameLst>
                                          <p:attrName>style.visibility</p:attrName>
                                        </p:attrNameLst>
                                      </p:cBhvr>
                                      <p:to>
                                        <p:strVal val="visible"/>
                                      </p:to>
                                    </p:set>
                                    <p:anim calcmode="lin" valueType="num">
                                      <p:cBhvr additive="base">
                                        <p:cTn id="27" dur="500" fill="hold"/>
                                        <p:tgtEl>
                                          <p:spTgt spid="29699">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29699">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9" grpId="0" build="p"/>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en-US" dirty="0" smtClean="0"/>
              <a:t>Public Review Comments</a:t>
            </a:r>
            <a:endParaRPr lang="en-US" dirty="0" smtClean="0"/>
          </a:p>
        </p:txBody>
      </p:sp>
      <p:sp>
        <p:nvSpPr>
          <p:cNvPr id="30723" name="Rectangle 3"/>
          <p:cNvSpPr>
            <a:spLocks noGrp="1" noChangeArrowheads="1"/>
          </p:cNvSpPr>
          <p:nvPr>
            <p:ph idx="1"/>
          </p:nvPr>
        </p:nvSpPr>
        <p:spPr/>
        <p:txBody>
          <a:bodyPr/>
          <a:lstStyle/>
          <a:p>
            <a:r>
              <a:rPr lang="en-US" dirty="0" smtClean="0"/>
              <a:t>PC has four choices when considering public review comments:</a:t>
            </a:r>
            <a:endParaRPr lang="en-US" dirty="0" smtClean="0"/>
          </a:p>
          <a:p>
            <a:pPr lvl="1"/>
            <a:r>
              <a:rPr lang="en-US" dirty="0" smtClean="0"/>
              <a:t>No changes are needed to the draft SCD</a:t>
            </a:r>
            <a:endParaRPr lang="en-US" dirty="0" smtClean="0"/>
          </a:p>
          <a:p>
            <a:pPr lvl="1"/>
            <a:r>
              <a:rPr lang="en-US" dirty="0" smtClean="0"/>
              <a:t>Only editorial changes are needed</a:t>
            </a:r>
            <a:endParaRPr lang="en-US" dirty="0" smtClean="0"/>
          </a:p>
          <a:p>
            <a:pPr lvl="1"/>
            <a:r>
              <a:rPr lang="en-US" dirty="0" smtClean="0"/>
              <a:t>Substantive changes are needed</a:t>
            </a:r>
            <a:endParaRPr lang="en-US" dirty="0" smtClean="0"/>
          </a:p>
          <a:p>
            <a:pPr lvl="1"/>
            <a:r>
              <a:rPr lang="en-US" dirty="0" smtClean="0"/>
              <a:t>Draft should be discontinued</a:t>
            </a:r>
            <a:endParaRPr lang="en-US" dirty="0" smtClean="0"/>
          </a:p>
        </p:txBody>
      </p:sp>
      <p:sp>
        <p:nvSpPr>
          <p:cNvPr id="6" name="Slide Number Placeholder 5"/>
          <p:cNvSpPr>
            <a:spLocks noGrp="1"/>
          </p:cNvSpPr>
          <p:nvPr>
            <p:ph type="sldNum" sz="quarter" idx="12"/>
          </p:nvPr>
        </p:nvSpPr>
        <p:spPr/>
        <p:txBody>
          <a:bodyPr/>
          <a:lstStyle/>
          <a:p>
            <a:fld id="{3158471C-95CD-4A56-A92C-F44554989C4D}" type="slidenum">
              <a:rPr lang="en-US" smtClean="0"/>
            </a:fld>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0723">
                                            <p:txEl>
                                              <p:pRg st="0" end="0"/>
                                            </p:txEl>
                                          </p:spTgt>
                                        </p:tgtEl>
                                        <p:attrNameLst>
                                          <p:attrName>style.visibility</p:attrName>
                                        </p:attrNameLst>
                                      </p:cBhvr>
                                      <p:to>
                                        <p:strVal val="visible"/>
                                      </p:to>
                                    </p:set>
                                    <p:anim calcmode="lin" valueType="num">
                                      <p:cBhvr additive="base">
                                        <p:cTn id="7" dur="500" fill="hold"/>
                                        <p:tgtEl>
                                          <p:spTgt spid="3072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072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0723">
                                            <p:txEl>
                                              <p:pRg st="1" end="1"/>
                                            </p:txEl>
                                          </p:spTgt>
                                        </p:tgtEl>
                                        <p:attrNameLst>
                                          <p:attrName>style.visibility</p:attrName>
                                        </p:attrNameLst>
                                      </p:cBhvr>
                                      <p:to>
                                        <p:strVal val="visible"/>
                                      </p:to>
                                    </p:set>
                                    <p:anim calcmode="lin" valueType="num">
                                      <p:cBhvr additive="base">
                                        <p:cTn id="13" dur="500" fill="hold"/>
                                        <p:tgtEl>
                                          <p:spTgt spid="3072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072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0723">
                                            <p:txEl>
                                              <p:pRg st="2" end="2"/>
                                            </p:txEl>
                                          </p:spTgt>
                                        </p:tgtEl>
                                        <p:attrNameLst>
                                          <p:attrName>style.visibility</p:attrName>
                                        </p:attrNameLst>
                                      </p:cBhvr>
                                      <p:to>
                                        <p:strVal val="visible"/>
                                      </p:to>
                                    </p:set>
                                    <p:anim calcmode="lin" valueType="num">
                                      <p:cBhvr additive="base">
                                        <p:cTn id="19" dur="500" fill="hold"/>
                                        <p:tgtEl>
                                          <p:spTgt spid="3072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072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0723">
                                            <p:txEl>
                                              <p:pRg st="3" end="3"/>
                                            </p:txEl>
                                          </p:spTgt>
                                        </p:tgtEl>
                                        <p:attrNameLst>
                                          <p:attrName>style.visibility</p:attrName>
                                        </p:attrNameLst>
                                      </p:cBhvr>
                                      <p:to>
                                        <p:strVal val="visible"/>
                                      </p:to>
                                    </p:set>
                                    <p:anim calcmode="lin" valueType="num">
                                      <p:cBhvr additive="base">
                                        <p:cTn id="25" dur="500" fill="hold"/>
                                        <p:tgtEl>
                                          <p:spTgt spid="3072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072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0723">
                                            <p:txEl>
                                              <p:pRg st="4" end="4"/>
                                            </p:txEl>
                                          </p:spTgt>
                                        </p:tgtEl>
                                        <p:attrNameLst>
                                          <p:attrName>style.visibility</p:attrName>
                                        </p:attrNameLst>
                                      </p:cBhvr>
                                      <p:to>
                                        <p:strVal val="visible"/>
                                      </p:to>
                                    </p:set>
                                    <p:anim calcmode="lin" valueType="num">
                                      <p:cBhvr additive="base">
                                        <p:cTn id="31" dur="500" fill="hold"/>
                                        <p:tgtEl>
                                          <p:spTgt spid="3072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072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3" grpId="0" bldLvl="3" build="p"/>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en-US" dirty="0" smtClean="0"/>
              <a:t>Substantive Changes</a:t>
            </a:r>
            <a:endParaRPr lang="en-US" dirty="0" smtClean="0"/>
          </a:p>
        </p:txBody>
      </p:sp>
      <p:sp>
        <p:nvSpPr>
          <p:cNvPr id="35843" name="Rectangle 3"/>
          <p:cNvSpPr>
            <a:spLocks noGrp="1" noChangeArrowheads="1"/>
          </p:cNvSpPr>
          <p:nvPr>
            <p:ph idx="1"/>
          </p:nvPr>
        </p:nvSpPr>
        <p:spPr/>
        <p:txBody>
          <a:bodyPr>
            <a:normAutofit fontScale="77500" lnSpcReduction="20000"/>
          </a:bodyPr>
          <a:lstStyle/>
          <a:p>
            <a:r>
              <a:rPr lang="en-US" dirty="0" smtClean="0"/>
              <a:t>After consideration of comments or because of new information received, PC may decide to make changes to draft SCD</a:t>
            </a:r>
            <a:endParaRPr lang="en-US" dirty="0" smtClean="0"/>
          </a:p>
          <a:p>
            <a:r>
              <a:rPr lang="en-US" dirty="0" smtClean="0"/>
              <a:t>Substantive changes require an additional public review and another PC vote for publication</a:t>
            </a:r>
            <a:endParaRPr lang="en-US" dirty="0" smtClean="0"/>
          </a:p>
          <a:p>
            <a:r>
              <a:rPr lang="en-US" dirty="0" smtClean="0"/>
              <a:t>Additional PPR can be either:</a:t>
            </a:r>
            <a:endParaRPr lang="en-US" dirty="0" smtClean="0"/>
          </a:p>
          <a:p>
            <a:pPr lvl="1"/>
            <a:r>
              <a:rPr lang="en-US" dirty="0"/>
              <a:t>C</a:t>
            </a:r>
            <a:r>
              <a:rPr lang="en-US" dirty="0" smtClean="0"/>
              <a:t>omplete revision (another full public review), or</a:t>
            </a:r>
            <a:endParaRPr lang="en-US" dirty="0" smtClean="0"/>
          </a:p>
          <a:p>
            <a:pPr lvl="1"/>
            <a:r>
              <a:rPr lang="en-US" dirty="0" smtClean="0"/>
              <a:t>Independent Substantive Change (ISC is a substantive change that is independent of any other substantive change and does not significantly affect any other requirement in document)</a:t>
            </a:r>
            <a:endParaRPr lang="en-US" dirty="0" smtClean="0"/>
          </a:p>
          <a:p>
            <a:r>
              <a:rPr lang="en-US" dirty="0" smtClean="0"/>
              <a:t>PC again considers public review comments and attempts to reach resolution with any unresolved commenter</a:t>
            </a:r>
            <a:endParaRPr lang="en-US" dirty="0" smtClean="0"/>
          </a:p>
        </p:txBody>
      </p:sp>
      <p:sp>
        <p:nvSpPr>
          <p:cNvPr id="6" name="Slide Number Placeholder 5"/>
          <p:cNvSpPr>
            <a:spLocks noGrp="1"/>
          </p:cNvSpPr>
          <p:nvPr>
            <p:ph type="sldNum" sz="quarter" idx="12"/>
          </p:nvPr>
        </p:nvSpPr>
        <p:spPr/>
        <p:txBody>
          <a:bodyPr/>
          <a:lstStyle/>
          <a:p>
            <a:fld id="{3158471C-95CD-4A56-A92C-F44554989C4D}" type="slidenum">
              <a:rPr lang="en-US" smtClean="0"/>
            </a:fld>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5843">
                                            <p:txEl>
                                              <p:pRg st="0" end="0"/>
                                            </p:txEl>
                                          </p:spTgt>
                                        </p:tgtEl>
                                        <p:attrNameLst>
                                          <p:attrName>style.visibility</p:attrName>
                                        </p:attrNameLst>
                                      </p:cBhvr>
                                      <p:to>
                                        <p:strVal val="visible"/>
                                      </p:to>
                                    </p:set>
                                    <p:anim calcmode="lin" valueType="num">
                                      <p:cBhvr additive="base">
                                        <p:cTn id="7" dur="500" fill="hold"/>
                                        <p:tgtEl>
                                          <p:spTgt spid="3584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584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5843">
                                            <p:txEl>
                                              <p:pRg st="1" end="1"/>
                                            </p:txEl>
                                          </p:spTgt>
                                        </p:tgtEl>
                                        <p:attrNameLst>
                                          <p:attrName>style.visibility</p:attrName>
                                        </p:attrNameLst>
                                      </p:cBhvr>
                                      <p:to>
                                        <p:strVal val="visible"/>
                                      </p:to>
                                    </p:set>
                                    <p:anim calcmode="lin" valueType="num">
                                      <p:cBhvr additive="base">
                                        <p:cTn id="13" dur="500" fill="hold"/>
                                        <p:tgtEl>
                                          <p:spTgt spid="3584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584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5843">
                                            <p:txEl>
                                              <p:pRg st="2" end="2"/>
                                            </p:txEl>
                                          </p:spTgt>
                                        </p:tgtEl>
                                        <p:attrNameLst>
                                          <p:attrName>style.visibility</p:attrName>
                                        </p:attrNameLst>
                                      </p:cBhvr>
                                      <p:to>
                                        <p:strVal val="visible"/>
                                      </p:to>
                                    </p:set>
                                    <p:anim calcmode="lin" valueType="num">
                                      <p:cBhvr additive="base">
                                        <p:cTn id="19" dur="500" fill="hold"/>
                                        <p:tgtEl>
                                          <p:spTgt spid="3584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584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5843">
                                            <p:txEl>
                                              <p:pRg st="3" end="3"/>
                                            </p:txEl>
                                          </p:spTgt>
                                        </p:tgtEl>
                                        <p:attrNameLst>
                                          <p:attrName>style.visibility</p:attrName>
                                        </p:attrNameLst>
                                      </p:cBhvr>
                                      <p:to>
                                        <p:strVal val="visible"/>
                                      </p:to>
                                    </p:set>
                                    <p:anim calcmode="lin" valueType="num">
                                      <p:cBhvr additive="base">
                                        <p:cTn id="25" dur="500" fill="hold"/>
                                        <p:tgtEl>
                                          <p:spTgt spid="3584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584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5843">
                                            <p:txEl>
                                              <p:pRg st="4" end="4"/>
                                            </p:txEl>
                                          </p:spTgt>
                                        </p:tgtEl>
                                        <p:attrNameLst>
                                          <p:attrName>style.visibility</p:attrName>
                                        </p:attrNameLst>
                                      </p:cBhvr>
                                      <p:to>
                                        <p:strVal val="visible"/>
                                      </p:to>
                                    </p:set>
                                    <p:anim calcmode="lin" valueType="num">
                                      <p:cBhvr additive="base">
                                        <p:cTn id="31" dur="500" fill="hold"/>
                                        <p:tgtEl>
                                          <p:spTgt spid="3584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584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5843">
                                            <p:txEl>
                                              <p:pRg st="5" end="5"/>
                                            </p:txEl>
                                          </p:spTgt>
                                        </p:tgtEl>
                                        <p:attrNameLst>
                                          <p:attrName>style.visibility</p:attrName>
                                        </p:attrNameLst>
                                      </p:cBhvr>
                                      <p:to>
                                        <p:strVal val="visible"/>
                                      </p:to>
                                    </p:set>
                                    <p:anim calcmode="lin" valueType="num">
                                      <p:cBhvr additive="base">
                                        <p:cTn id="37" dur="500" fill="hold"/>
                                        <p:tgtEl>
                                          <p:spTgt spid="3584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584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3" grpId="0" bldLvl="4" build="p"/>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2"/>
          <p:cNvSpPr>
            <a:spLocks noGrp="1" noChangeArrowheads="1"/>
          </p:cNvSpPr>
          <p:nvPr>
            <p:ph type="title"/>
          </p:nvPr>
        </p:nvSpPr>
        <p:spPr/>
        <p:txBody>
          <a:bodyPr>
            <a:normAutofit/>
          </a:bodyPr>
          <a:lstStyle/>
          <a:p>
            <a:r>
              <a:rPr lang="en-US" dirty="0" smtClean="0"/>
              <a:t>Publication Approval </a:t>
            </a:r>
            <a:endParaRPr lang="en-US" dirty="0" smtClean="0"/>
          </a:p>
        </p:txBody>
      </p:sp>
      <p:sp>
        <p:nvSpPr>
          <p:cNvPr id="7" name="Content Placeholder 6"/>
          <p:cNvSpPr>
            <a:spLocks noGrp="1"/>
          </p:cNvSpPr>
          <p:nvPr>
            <p:ph idx="1"/>
          </p:nvPr>
        </p:nvSpPr>
        <p:spPr>
          <a:xfrm>
            <a:off x="228600" y="1600200"/>
            <a:ext cx="8915400" cy="5257800"/>
          </a:xfrm>
        </p:spPr>
        <p:txBody>
          <a:bodyPr>
            <a:normAutofit fontScale="85000" lnSpcReduction="10000"/>
          </a:bodyPr>
          <a:lstStyle/>
          <a:p>
            <a:r>
              <a:rPr lang="en-US" dirty="0" smtClean="0"/>
              <a:t>If no substantive changes are made, PC Chair submits publication package for approval by Standards Committee and ASHRAE Board</a:t>
            </a:r>
            <a:endParaRPr lang="en-US" dirty="0" smtClean="0"/>
          </a:p>
          <a:p>
            <a:r>
              <a:rPr lang="en-US" dirty="0" smtClean="0"/>
              <a:t>If there are unresolved commenters or negative PC voters (</a:t>
            </a:r>
            <a:r>
              <a:rPr lang="en-US" u="sng" dirty="0" smtClean="0"/>
              <a:t>with reason</a:t>
            </a:r>
            <a:r>
              <a:rPr lang="en-US" dirty="0" smtClean="0"/>
              <a:t>), they are informed of their right to appeal </a:t>
            </a:r>
            <a:r>
              <a:rPr lang="en-US" dirty="0" smtClean="0">
                <a:solidFill>
                  <a:srgbClr val="00B050"/>
                </a:solidFill>
              </a:rPr>
              <a:t>after </a:t>
            </a:r>
            <a:r>
              <a:rPr lang="en-US" dirty="0" smtClean="0"/>
              <a:t>Board approves Standard for publication </a:t>
            </a:r>
            <a:endParaRPr lang="en-US" dirty="0" smtClean="0">
              <a:solidFill>
                <a:srgbClr val="00B0F0"/>
              </a:solidFill>
            </a:endParaRPr>
          </a:p>
          <a:p>
            <a:r>
              <a:rPr lang="en-US" dirty="0" smtClean="0"/>
              <a:t>If they appeal, an appeals panel is formed to hear and decide on the appeals received </a:t>
            </a:r>
            <a:endParaRPr lang="en-US" dirty="0" smtClean="0"/>
          </a:p>
          <a:p>
            <a:r>
              <a:rPr lang="en-US" dirty="0" smtClean="0"/>
              <a:t>Once appeals are closed, staff requests ANSI approval of the standard</a:t>
            </a:r>
            <a:endParaRPr lang="en-US" dirty="0" smtClean="0"/>
          </a:p>
          <a:p>
            <a:r>
              <a:rPr lang="en-US" dirty="0"/>
              <a:t>S</a:t>
            </a:r>
            <a:r>
              <a:rPr lang="en-US" dirty="0" smtClean="0"/>
              <a:t>tandard is published and PC is dissolved or approved for continuous maintenance at the request of the PC</a:t>
            </a:r>
            <a:endParaRPr lang="en-US" dirty="0" smtClean="0"/>
          </a:p>
        </p:txBody>
      </p:sp>
      <p:sp>
        <p:nvSpPr>
          <p:cNvPr id="45060" name="Slide Number Placeholder 5"/>
          <p:cNvSpPr>
            <a:spLocks noGrp="1"/>
          </p:cNvSpPr>
          <p:nvPr>
            <p:ph type="sldNum" sz="quarter" idx="12"/>
          </p:nvPr>
        </p:nvSpPr>
        <p:spPr>
          <a:xfrm>
            <a:off x="5638800" y="6340475"/>
            <a:ext cx="3352800" cy="365125"/>
          </a:xfrm>
        </p:spPr>
        <p:txBody>
          <a:bodyPr/>
          <a:lstStyle/>
          <a:p>
            <a:fld id="{BE55ED02-F792-4D4C-ABC8-18B86E9165D6}" type="slidenum">
              <a:rPr lang="en-US" smtClean="0"/>
            </a:fld>
            <a:endParaRPr lang="en-US" dirty="0" smtClean="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anim calcmode="lin" valueType="num">
                                      <p:cBhvr additive="base">
                                        <p:cTn id="13"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anim calcmode="lin" valueType="num">
                                      <p:cBhvr additive="base">
                                        <p:cTn id="19"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xEl>
                                              <p:pRg st="3" end="3"/>
                                            </p:txEl>
                                          </p:spTgt>
                                        </p:tgtEl>
                                        <p:attrNameLst>
                                          <p:attrName>style.visibility</p:attrName>
                                        </p:attrNameLst>
                                      </p:cBhvr>
                                      <p:to>
                                        <p:strVal val="visible"/>
                                      </p:to>
                                    </p:set>
                                    <p:anim calcmode="lin" valueType="num">
                                      <p:cBhvr additive="base">
                                        <p:cTn id="25"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
                                            <p:txEl>
                                              <p:pRg st="4" end="4"/>
                                            </p:txEl>
                                          </p:spTgt>
                                        </p:tgtEl>
                                        <p:attrNameLst>
                                          <p:attrName>style.visibility</p:attrName>
                                        </p:attrNameLst>
                                      </p:cBhvr>
                                      <p:to>
                                        <p:strVal val="visible"/>
                                      </p:to>
                                    </p:set>
                                    <p:anim calcmode="lin" valueType="num">
                                      <p:cBhvr additive="base">
                                        <p:cTn id="31" dur="500" fill="hold"/>
                                        <p:tgtEl>
                                          <p:spTgt spid="7">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Policy and Procedure</a:t>
            </a:r>
            <a:endParaRPr lang="en-US" dirty="0"/>
          </a:p>
        </p:txBody>
      </p:sp>
      <p:sp>
        <p:nvSpPr>
          <p:cNvPr id="3" name="Subtitle 2"/>
          <p:cNvSpPr>
            <a:spLocks noGrp="1"/>
          </p:cNvSpPr>
          <p:nvPr>
            <p:ph type="subTitle" idx="1"/>
          </p:nvPr>
        </p:nvSpPr>
        <p:spPr>
          <a:xfrm>
            <a:off x="1066800" y="3560298"/>
            <a:ext cx="6858000" cy="2535702"/>
          </a:xfrm>
        </p:spPr>
        <p:txBody>
          <a:bodyPr vert="horz">
            <a:noAutofit/>
          </a:bodyPr>
          <a:lstStyle/>
          <a:p>
            <a:pPr marL="0" lvl="1" indent="-182880" algn="l" defTabSz="-635">
              <a:buFont typeface="Arial" panose="020B0604020202020204" pitchFamily="34" charset="0"/>
              <a:buChar char="•"/>
              <a:tabLst>
                <a:tab pos="914400" algn="l"/>
              </a:tabLst>
            </a:pPr>
            <a:r>
              <a:rPr lang="en-US" sz="3200" dirty="0" smtClean="0"/>
              <a:t>ASHRAE Rules and Procedures</a:t>
            </a:r>
            <a:endParaRPr lang="en-US" sz="3200" dirty="0" smtClean="0"/>
          </a:p>
          <a:p>
            <a:pPr marL="0" lvl="1" indent="-182880" algn="l" defTabSz="-635">
              <a:buFont typeface="Arial" panose="020B0604020202020204" pitchFamily="34" charset="0"/>
              <a:buChar char="•"/>
              <a:tabLst>
                <a:tab pos="914400" algn="l"/>
              </a:tabLst>
            </a:pPr>
            <a:r>
              <a:rPr lang="en-US" sz="3200" dirty="0" smtClean="0"/>
              <a:t>ANSI Essential Requirements</a:t>
            </a:r>
            <a:endParaRPr lang="en-US" sz="3200" dirty="0" smtClean="0"/>
          </a:p>
          <a:p>
            <a:pPr marL="0" lvl="1" indent="-182880" algn="l" defTabSz="-635">
              <a:buFont typeface="Arial" panose="020B0604020202020204" pitchFamily="34" charset="0"/>
              <a:buChar char="•"/>
              <a:tabLst>
                <a:tab pos="914400" algn="l"/>
              </a:tabLst>
            </a:pPr>
            <a:r>
              <a:rPr lang="en-US" sz="3200" dirty="0" smtClean="0"/>
              <a:t>Due Process Requirements </a:t>
            </a:r>
            <a:endParaRPr lang="en-US" sz="3200" dirty="0" smtClean="0"/>
          </a:p>
        </p:txBody>
      </p:sp>
      <p:sp>
        <p:nvSpPr>
          <p:cNvPr id="4" name="Slide Number Placeholder 3"/>
          <p:cNvSpPr>
            <a:spLocks noGrp="1"/>
          </p:cNvSpPr>
          <p:nvPr>
            <p:ph type="sldNum" sz="quarter" idx="12"/>
          </p:nvPr>
        </p:nvSpPr>
        <p:spPr/>
        <p:txBody>
          <a:bodyPr/>
          <a:lstStyle/>
          <a:p>
            <a:fld id="{1308ED37-1D6D-40F9-BFD6-E1A1D570930A}" type="slidenum">
              <a:rPr lang="en-US" smtClean="0"/>
            </a:fld>
            <a:endParaRPr lang="en-US" dirty="0"/>
          </a:p>
        </p:txBody>
      </p:sp>
    </p:spTree>
  </p:cSld>
  <p:clrMapOvr>
    <a:masterClrMapping/>
  </p:clrMapOv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47472"/>
            <a:ext cx="8229600" cy="795528"/>
          </a:xfrm>
        </p:spPr>
        <p:txBody>
          <a:bodyPr/>
          <a:lstStyle/>
          <a:p>
            <a:pPr>
              <a:defRPr/>
            </a:pPr>
            <a:r>
              <a:rPr lang="en-US" dirty="0" smtClean="0"/>
              <a:t>Continuous Maintenance Proposal</a:t>
            </a:r>
            <a:endParaRPr lang="en-US" dirty="0"/>
          </a:p>
        </p:txBody>
      </p:sp>
      <p:sp>
        <p:nvSpPr>
          <p:cNvPr id="3" name="Content Placeholder 2"/>
          <p:cNvSpPr>
            <a:spLocks noGrp="1"/>
          </p:cNvSpPr>
          <p:nvPr>
            <p:ph idx="1"/>
          </p:nvPr>
        </p:nvSpPr>
        <p:spPr>
          <a:xfrm>
            <a:off x="38100" y="1143000"/>
            <a:ext cx="9067800" cy="5257800"/>
          </a:xfrm>
        </p:spPr>
        <p:txBody>
          <a:bodyPr>
            <a:noAutofit/>
          </a:bodyPr>
          <a:lstStyle/>
          <a:p>
            <a:pPr>
              <a:buNone/>
              <a:defRPr/>
            </a:pPr>
            <a:r>
              <a:rPr lang="en-US" sz="2400" dirty="0"/>
              <a:t>For Continuous Maintenance </a:t>
            </a:r>
            <a:r>
              <a:rPr lang="en-US" sz="2400" dirty="0" smtClean="0"/>
              <a:t>SCDs (SSPCs or SGPCs):</a:t>
            </a:r>
            <a:endParaRPr lang="en-US" sz="2400" dirty="0" smtClean="0"/>
          </a:p>
          <a:p>
            <a:pPr marL="586105" indent="-461645">
              <a:buFontTx/>
              <a:buAutoNum type="arabicPeriod"/>
              <a:defRPr/>
            </a:pPr>
            <a:r>
              <a:rPr lang="en-US" sz="2400" dirty="0" smtClean="0"/>
              <a:t>Anyone can make a Continuous Maintenance Proposal</a:t>
            </a:r>
            <a:endParaRPr lang="en-US" sz="2400" dirty="0" smtClean="0"/>
          </a:p>
          <a:p>
            <a:pPr marL="586105" indent="-461645">
              <a:buFontTx/>
              <a:buAutoNum type="arabicPeriod"/>
              <a:defRPr/>
            </a:pPr>
            <a:r>
              <a:rPr lang="en-US" sz="2400" dirty="0" smtClean="0"/>
              <a:t>SSPC or SGPC responses </a:t>
            </a:r>
            <a:r>
              <a:rPr lang="en-US" sz="2400" dirty="0"/>
              <a:t>are limited to</a:t>
            </a:r>
            <a:r>
              <a:rPr lang="en-US" sz="2400" dirty="0" smtClean="0"/>
              <a:t>:</a:t>
            </a:r>
            <a:endParaRPr lang="en-US" sz="2400" dirty="0"/>
          </a:p>
          <a:p>
            <a:pPr marL="1005840" lvl="1" indent="-731520">
              <a:buFont typeface="+mj-lt"/>
              <a:buAutoNum type="alphaLcParenR"/>
            </a:pPr>
            <a:r>
              <a:rPr lang="en-US" sz="2200" dirty="0"/>
              <a:t>proposed change accepted for public review without modification;</a:t>
            </a:r>
            <a:endParaRPr lang="en-US" sz="2200" dirty="0"/>
          </a:p>
          <a:p>
            <a:pPr marL="1005840" lvl="1" indent="-731520">
              <a:buFont typeface="+mj-lt"/>
              <a:buAutoNum type="alphaLcParenR"/>
            </a:pPr>
            <a:r>
              <a:rPr lang="en-US" sz="2200" dirty="0"/>
              <a:t>proposed change accepted for public review with </a:t>
            </a:r>
            <a:r>
              <a:rPr lang="en-US" sz="2200" dirty="0" smtClean="0"/>
              <a:t>modification;</a:t>
            </a:r>
            <a:endParaRPr lang="en-US" sz="2200" dirty="0" smtClean="0"/>
          </a:p>
          <a:p>
            <a:pPr marL="1005840" lvl="1" indent="-731520">
              <a:buFont typeface="+mj-lt"/>
              <a:buAutoNum type="alphaLcParenR"/>
            </a:pPr>
            <a:r>
              <a:rPr lang="en-US" sz="2200" dirty="0" smtClean="0"/>
              <a:t>proposed </a:t>
            </a:r>
            <a:r>
              <a:rPr lang="en-US" sz="2200" dirty="0"/>
              <a:t>change accepted for further study; </a:t>
            </a:r>
            <a:r>
              <a:rPr lang="en-US" sz="2200" dirty="0" smtClean="0"/>
              <a:t>and</a:t>
            </a:r>
            <a:endParaRPr lang="en-US" sz="2200" dirty="0" smtClean="0"/>
          </a:p>
          <a:p>
            <a:pPr marL="1005840" lvl="1" indent="-731520">
              <a:buFont typeface="+mj-lt"/>
              <a:buAutoNum type="alphaLcParenR"/>
            </a:pPr>
            <a:r>
              <a:rPr lang="en-US" sz="2200" dirty="0" smtClean="0"/>
              <a:t>proposed </a:t>
            </a:r>
            <a:r>
              <a:rPr lang="en-US" sz="2200" dirty="0"/>
              <a:t>change rejected</a:t>
            </a:r>
            <a:r>
              <a:rPr lang="en-US" sz="2200" dirty="0" smtClean="0"/>
              <a:t>.</a:t>
            </a:r>
            <a:r>
              <a:rPr lang="en-US" sz="2200" dirty="0"/>
              <a:t> </a:t>
            </a:r>
            <a:endParaRPr lang="en-US" sz="2200" dirty="0"/>
          </a:p>
          <a:p>
            <a:pPr marL="586105" indent="-461645">
              <a:buFontTx/>
              <a:buAutoNum type="arabicPeriod"/>
              <a:defRPr/>
            </a:pPr>
            <a:r>
              <a:rPr lang="en-US" sz="2400" dirty="0" smtClean="0"/>
              <a:t>Response </a:t>
            </a:r>
            <a:r>
              <a:rPr lang="en-US" sz="2400" dirty="0"/>
              <a:t>shall provide reasons for </a:t>
            </a:r>
            <a:r>
              <a:rPr lang="en-US" sz="2400" dirty="0" smtClean="0"/>
              <a:t> b), c) or d) </a:t>
            </a:r>
            <a:r>
              <a:rPr lang="en-US" sz="2400" dirty="0"/>
              <a:t> </a:t>
            </a:r>
            <a:endParaRPr lang="en-US" sz="2400" dirty="0" smtClean="0"/>
          </a:p>
          <a:p>
            <a:pPr marL="586105" indent="-461645">
              <a:buFontTx/>
              <a:buAutoNum type="arabicPeriod"/>
              <a:defRPr/>
            </a:pPr>
            <a:r>
              <a:rPr lang="en-US" sz="2400" dirty="0" smtClean="0"/>
              <a:t>c) only used if further </a:t>
            </a:r>
            <a:r>
              <a:rPr lang="en-US" sz="2400" dirty="0"/>
              <a:t>study </a:t>
            </a:r>
            <a:r>
              <a:rPr lang="en-US" sz="2400" dirty="0" smtClean="0"/>
              <a:t>to </a:t>
            </a:r>
            <a:r>
              <a:rPr lang="en-US" sz="2400" dirty="0"/>
              <a:t>be completed within 7 months </a:t>
            </a:r>
            <a:endParaRPr lang="en-US" sz="2400" dirty="0" smtClean="0"/>
          </a:p>
          <a:p>
            <a:pPr marL="586105" indent="-461645">
              <a:buFontTx/>
              <a:buAutoNum type="arabicPeriod"/>
              <a:defRPr/>
            </a:pPr>
            <a:r>
              <a:rPr lang="en-US" sz="2400" dirty="0" smtClean="0"/>
              <a:t>After “further study” PC </a:t>
            </a:r>
            <a:r>
              <a:rPr lang="en-US" sz="2400" dirty="0"/>
              <a:t>shall approve </a:t>
            </a:r>
            <a:r>
              <a:rPr lang="en-US" sz="2400" dirty="0" smtClean="0"/>
              <a:t>a), b), </a:t>
            </a:r>
            <a:r>
              <a:rPr lang="en-US" sz="2400" dirty="0"/>
              <a:t>or </a:t>
            </a:r>
            <a:r>
              <a:rPr lang="en-US" sz="2400" dirty="0" smtClean="0"/>
              <a:t>d) </a:t>
            </a:r>
            <a:endParaRPr lang="en-US" sz="2400" dirty="0" smtClean="0"/>
          </a:p>
          <a:p>
            <a:pPr marL="586105" indent="-461645">
              <a:buFontTx/>
              <a:buAutoNum type="arabicPeriod"/>
              <a:defRPr/>
            </a:pPr>
            <a:r>
              <a:rPr lang="en-US" sz="2400" dirty="0" smtClean="0"/>
              <a:t>SSPC </a:t>
            </a:r>
            <a:r>
              <a:rPr lang="en-US" sz="2400" dirty="0"/>
              <a:t>or SGPC Chair shall ensure that </a:t>
            </a:r>
            <a:r>
              <a:rPr lang="en-US" sz="2400" dirty="0" smtClean="0"/>
              <a:t>approved response </a:t>
            </a:r>
            <a:r>
              <a:rPr lang="en-US" sz="2400" dirty="0"/>
              <a:t>is conveyed to </a:t>
            </a:r>
            <a:r>
              <a:rPr lang="en-US" sz="2400" dirty="0" smtClean="0"/>
              <a:t>proposer </a:t>
            </a:r>
            <a:r>
              <a:rPr lang="en-US" sz="2400" dirty="0"/>
              <a:t>within </a:t>
            </a:r>
            <a:r>
              <a:rPr lang="en-US" sz="2400" dirty="0" smtClean="0"/>
              <a:t>13 </a:t>
            </a:r>
            <a:r>
              <a:rPr lang="en-US" sz="2400" dirty="0"/>
              <a:t>months of receipt by </a:t>
            </a:r>
            <a:r>
              <a:rPr lang="en-US" sz="2400" dirty="0" smtClean="0"/>
              <a:t>MOS</a:t>
            </a:r>
            <a:endParaRPr lang="en-US" sz="2400" dirty="0"/>
          </a:p>
          <a:p>
            <a:pPr marL="586105" indent="-461645">
              <a:buFontTx/>
              <a:buAutoNum type="arabicPeriod"/>
              <a:defRPr/>
            </a:pPr>
            <a:endParaRPr lang="en-US" sz="2400" dirty="0"/>
          </a:p>
          <a:p>
            <a:pPr marL="586105" indent="-461645">
              <a:buFontTx/>
              <a:buAutoNum type="arabicPeriod"/>
              <a:defRPr/>
            </a:pPr>
            <a:endParaRPr lang="en-US" sz="2400" dirty="0" smtClean="0"/>
          </a:p>
        </p:txBody>
      </p:sp>
      <p:sp>
        <p:nvSpPr>
          <p:cNvPr id="59396" name="Slide Number Placeholder 3"/>
          <p:cNvSpPr>
            <a:spLocks noGrp="1"/>
          </p:cNvSpPr>
          <p:nvPr>
            <p:ph type="sldNum" sz="quarter" idx="12"/>
          </p:nvPr>
        </p:nvSpPr>
        <p:spPr>
          <a:noFill/>
        </p:spPr>
        <p:txBody>
          <a:bodyPr/>
          <a:lstStyle/>
          <a:p>
            <a:fld id="{028E1D99-C103-4C6B-B77B-45862EF6EA92}" type="slidenum">
              <a:rPr lang="en-US" smtClean="0">
                <a:latin typeface="Arial" panose="020B0604020202020204" pitchFamily="34" charset="0"/>
              </a:rPr>
            </a:fld>
            <a:endParaRPr lang="en-US" dirty="0" smtClean="0">
              <a:latin typeface="Arial" panose="020B060402020202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 calcmode="lin" valueType="num">
                                      <p:cBhvr additive="base">
                                        <p:cTn id="3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3">
                                            <p:txEl>
                                              <p:pRg st="7" end="7"/>
                                            </p:txEl>
                                          </p:spTgt>
                                        </p:tgtEl>
                                        <p:attrNameLst>
                                          <p:attrName>style.visibility</p:attrName>
                                        </p:attrNameLst>
                                      </p:cBhvr>
                                      <p:to>
                                        <p:strVal val="visible"/>
                                      </p:to>
                                    </p:set>
                                    <p:anim calcmode="lin" valueType="num">
                                      <p:cBhvr additive="base">
                                        <p:cTn id="4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 calcmode="lin" valueType="num">
                                      <p:cBhvr additive="base">
                                        <p:cTn id="47"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3">
                                            <p:txEl>
                                              <p:pRg st="9" end="9"/>
                                            </p:txEl>
                                          </p:spTgt>
                                        </p:tgtEl>
                                        <p:attrNameLst>
                                          <p:attrName>style.visibility</p:attrName>
                                        </p:attrNameLst>
                                      </p:cBhvr>
                                      <p:to>
                                        <p:strVal val="visible"/>
                                      </p:to>
                                    </p:set>
                                    <p:anim calcmode="lin" valueType="num">
                                      <p:cBhvr additive="base">
                                        <p:cTn id="53"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grpId="0" nodeType="clickEffect">
                                  <p:stCondLst>
                                    <p:cond delay="0"/>
                                  </p:stCondLst>
                                  <p:childTnLst>
                                    <p:set>
                                      <p:cBhvr>
                                        <p:cTn id="58" dur="1" fill="hold">
                                          <p:stCondLst>
                                            <p:cond delay="0"/>
                                          </p:stCondLst>
                                        </p:cTn>
                                        <p:tgtEl>
                                          <p:spTgt spid="3">
                                            <p:txEl>
                                              <p:pRg st="10" end="10"/>
                                            </p:txEl>
                                          </p:spTgt>
                                        </p:tgtEl>
                                        <p:attrNameLst>
                                          <p:attrName>style.visibility</p:attrName>
                                        </p:attrNameLst>
                                      </p:cBhvr>
                                      <p:to>
                                        <p:strVal val="visible"/>
                                      </p:to>
                                    </p:set>
                                    <p:anim calcmode="lin" valueType="num">
                                      <p:cBhvr additive="base">
                                        <p:cTn id="59"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defRPr/>
            </a:pPr>
            <a:r>
              <a:rPr lang="en-US" b="1" dirty="0" smtClean="0"/>
              <a:t>SPLS Resources</a:t>
            </a:r>
            <a:endParaRPr lang="en-US" b="1" dirty="0"/>
          </a:p>
        </p:txBody>
      </p:sp>
      <p:sp>
        <p:nvSpPr>
          <p:cNvPr id="3" name="Slide Number Placeholder 2"/>
          <p:cNvSpPr>
            <a:spLocks noGrp="1"/>
          </p:cNvSpPr>
          <p:nvPr>
            <p:ph type="sldNum" sz="quarter" idx="12"/>
          </p:nvPr>
        </p:nvSpPr>
        <p:spPr/>
        <p:txBody>
          <a:bodyPr/>
          <a:lstStyle/>
          <a:p>
            <a:fld id="{1308ED37-1D6D-40F9-BFD6-E1A1D570930A}" type="slidenum">
              <a:rPr lang="en-US" smtClean="0"/>
            </a:fld>
            <a:endParaRPr lang="en-US" dirty="0"/>
          </a:p>
        </p:txBody>
      </p:sp>
    </p:spTree>
  </p:cSld>
  <p:clrMapOvr>
    <a:masterClrMapping/>
  </p:clrMapOvr>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Helpful Resources </a:t>
            </a:r>
            <a:endParaRPr lang="en-US" dirty="0"/>
          </a:p>
        </p:txBody>
      </p:sp>
      <p:sp>
        <p:nvSpPr>
          <p:cNvPr id="3" name="Content Placeholder 2"/>
          <p:cNvSpPr>
            <a:spLocks noGrp="1"/>
          </p:cNvSpPr>
          <p:nvPr>
            <p:ph idx="1"/>
          </p:nvPr>
        </p:nvSpPr>
        <p:spPr>
          <a:xfrm>
            <a:off x="228600" y="1445342"/>
            <a:ext cx="8229600" cy="4876800"/>
          </a:xfrm>
        </p:spPr>
        <p:txBody>
          <a:bodyPr>
            <a:normAutofit fontScale="70000" lnSpcReduction="20000"/>
          </a:bodyPr>
          <a:lstStyle/>
          <a:p>
            <a:pPr marL="0" indent="0">
              <a:buNone/>
            </a:pPr>
            <a:r>
              <a:rPr lang="en-US" b="1" dirty="0" smtClean="0"/>
              <a:t>StdC FTP Site:  </a:t>
            </a:r>
            <a:r>
              <a:rPr lang="en-US" dirty="0" smtClean="0"/>
              <a:t>Go to Meeting CDs 2003 to 2015/“most recent Annual or Winter meeting”/03-SPLS/08-Ongoing Business</a:t>
            </a:r>
            <a:endParaRPr lang="en-US" dirty="0" smtClean="0"/>
          </a:p>
          <a:p>
            <a:pPr marL="640080"/>
            <a:r>
              <a:rPr lang="en-US" dirty="0"/>
              <a:t>PC Meeting Minutes Log</a:t>
            </a:r>
            <a:endParaRPr lang="en-US" dirty="0"/>
          </a:p>
          <a:p>
            <a:pPr marL="640080"/>
            <a:r>
              <a:rPr lang="en-US" dirty="0" smtClean="0"/>
              <a:t>PC Work Plan Log</a:t>
            </a:r>
            <a:endParaRPr lang="en-US" dirty="0" smtClean="0"/>
          </a:p>
          <a:p>
            <a:pPr marL="640080"/>
            <a:r>
              <a:rPr lang="en-US" dirty="0" smtClean="0"/>
              <a:t>PC Members Needed List</a:t>
            </a:r>
            <a:endParaRPr lang="en-US" dirty="0" smtClean="0"/>
          </a:p>
          <a:p>
            <a:pPr marL="640080"/>
            <a:r>
              <a:rPr lang="en-US" dirty="0" smtClean="0"/>
              <a:t>Committee Leadership Terms document </a:t>
            </a:r>
            <a:endParaRPr lang="en-US" dirty="0" smtClean="0"/>
          </a:p>
          <a:p>
            <a:pPr marL="640080"/>
            <a:r>
              <a:rPr lang="en-US" dirty="0" smtClean="0"/>
              <a:t>Status of Standards &amp; Guidelines</a:t>
            </a:r>
            <a:endParaRPr lang="en-US" dirty="0" smtClean="0"/>
          </a:p>
          <a:p>
            <a:pPr marL="640080"/>
            <a:r>
              <a:rPr lang="en-US" dirty="0"/>
              <a:t>Staff Contact </a:t>
            </a:r>
            <a:r>
              <a:rPr lang="en-US" dirty="0" smtClean="0"/>
              <a:t>list</a:t>
            </a:r>
            <a:endParaRPr lang="en-US" dirty="0" smtClean="0"/>
          </a:p>
          <a:p>
            <a:pPr marL="640080"/>
            <a:endParaRPr lang="en-US" dirty="0"/>
          </a:p>
          <a:p>
            <a:pPr marL="91440" indent="0">
              <a:spcBef>
                <a:spcPts val="0"/>
              </a:spcBef>
              <a:buNone/>
            </a:pPr>
            <a:r>
              <a:rPr lang="en-US" b="1" i="1" dirty="0" smtClean="0"/>
              <a:t>ASHRAE Standards Actions </a:t>
            </a:r>
            <a:endParaRPr lang="en-US" b="1" i="1" dirty="0" smtClean="0"/>
          </a:p>
          <a:p>
            <a:pPr marL="573405" indent="-463550">
              <a:spcBef>
                <a:spcPts val="0"/>
              </a:spcBef>
            </a:pPr>
            <a:r>
              <a:rPr lang="en-US" dirty="0" smtClean="0"/>
              <a:t>Subscribe at: </a:t>
            </a:r>
            <a:r>
              <a:rPr lang="en-US" dirty="0" smtClean="0">
                <a:hlinkClick r:id="rId1"/>
              </a:rPr>
              <a:t>www.ashrae.org/listserves</a:t>
            </a:r>
            <a:r>
              <a:rPr lang="en-US" dirty="0" smtClean="0"/>
              <a:t> </a:t>
            </a:r>
            <a:endParaRPr lang="en-US" dirty="0" smtClean="0"/>
          </a:p>
          <a:p>
            <a:pPr marL="91440" indent="0">
              <a:spcBef>
                <a:spcPts val="1800"/>
              </a:spcBef>
              <a:buNone/>
            </a:pPr>
            <a:r>
              <a:rPr lang="en-US" b="1" dirty="0" smtClean="0"/>
              <a:t>ASHRAE website:</a:t>
            </a:r>
            <a:endParaRPr lang="en-US" b="1" dirty="0" smtClean="0"/>
          </a:p>
          <a:p>
            <a:pPr marL="548640" indent="-457200"/>
            <a:r>
              <a:rPr lang="en-US" dirty="0" smtClean="0"/>
              <a:t>PC Chairs Toolkit page </a:t>
            </a:r>
            <a:r>
              <a:rPr lang="en-US" dirty="0" smtClean="0">
                <a:hlinkClick r:id="rId2"/>
              </a:rPr>
              <a:t>www.ashrae.org/pschairstoolkit</a:t>
            </a:r>
            <a:r>
              <a:rPr lang="en-US" dirty="0" smtClean="0"/>
              <a:t> </a:t>
            </a:r>
            <a:endParaRPr lang="en-US" sz="2800" dirty="0" smtClean="0"/>
          </a:p>
          <a:p>
            <a:pPr marL="548640" lvl="1" indent="-457200"/>
            <a:r>
              <a:rPr lang="en-US" dirty="0" smtClean="0"/>
              <a:t>TPS page </a:t>
            </a:r>
            <a:r>
              <a:rPr lang="en-US" dirty="0" smtClean="0">
                <a:hlinkClick r:id="rId3"/>
              </a:rPr>
              <a:t>www.ashrae.org/tps</a:t>
            </a:r>
            <a:r>
              <a:rPr lang="en-US" dirty="0" smtClean="0"/>
              <a:t>  </a:t>
            </a:r>
            <a:endParaRPr lang="en-US" dirty="0" smtClean="0"/>
          </a:p>
        </p:txBody>
      </p:sp>
      <p:sp>
        <p:nvSpPr>
          <p:cNvPr id="4" name="Slide Number Placeholder 3"/>
          <p:cNvSpPr>
            <a:spLocks noGrp="1"/>
          </p:cNvSpPr>
          <p:nvPr>
            <p:ph type="sldNum" sz="quarter" idx="12"/>
          </p:nvPr>
        </p:nvSpPr>
        <p:spPr/>
        <p:txBody>
          <a:bodyPr/>
          <a:lstStyle/>
          <a:p>
            <a:fld id="{1308ED37-1D6D-40F9-BFD6-E1A1D570930A}" type="slidenum">
              <a:rPr lang="en-US" smtClean="0"/>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8" end="8"/>
                                            </p:txEl>
                                          </p:spTgt>
                                        </p:tgtEl>
                                        <p:attrNameLst>
                                          <p:attrName>style.visibility</p:attrName>
                                        </p:attrNameLst>
                                      </p:cBhvr>
                                      <p:to>
                                        <p:strVal val="visible"/>
                                      </p:to>
                                    </p:set>
                                    <p:anim calcmode="lin" valueType="num">
                                      <p:cBhvr additive="base">
                                        <p:cTn id="49"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
                                            <p:txEl>
                                              <p:pRg st="9" end="9"/>
                                            </p:txEl>
                                          </p:spTgt>
                                        </p:tgtEl>
                                        <p:attrNameLst>
                                          <p:attrName>style.visibility</p:attrName>
                                        </p:attrNameLst>
                                      </p:cBhvr>
                                      <p:to>
                                        <p:strVal val="visible"/>
                                      </p:to>
                                    </p:set>
                                    <p:anim calcmode="lin" valueType="num">
                                      <p:cBhvr additive="base">
                                        <p:cTn id="55"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3">
                                            <p:txEl>
                                              <p:pRg st="10" end="10"/>
                                            </p:txEl>
                                          </p:spTgt>
                                        </p:tgtEl>
                                        <p:attrNameLst>
                                          <p:attrName>style.visibility</p:attrName>
                                        </p:attrNameLst>
                                      </p:cBhvr>
                                      <p:to>
                                        <p:strVal val="visible"/>
                                      </p:to>
                                    </p:set>
                                    <p:anim calcmode="lin" valueType="num">
                                      <p:cBhvr additive="base">
                                        <p:cTn id="61"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3">
                                            <p:txEl>
                                              <p:pRg st="11" end="11"/>
                                            </p:txEl>
                                          </p:spTgt>
                                        </p:tgtEl>
                                        <p:attrNameLst>
                                          <p:attrName>style.visibility</p:attrName>
                                        </p:attrNameLst>
                                      </p:cBhvr>
                                      <p:to>
                                        <p:strVal val="visible"/>
                                      </p:to>
                                    </p:set>
                                    <p:anim calcmode="lin" valueType="num">
                                      <p:cBhvr additive="base">
                                        <p:cTn id="67"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3">
                                            <p:txEl>
                                              <p:pRg st="11" end="11"/>
                                            </p:txEl>
                                          </p:spTgt>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3">
                                            <p:txEl>
                                              <p:pRg st="12" end="12"/>
                                            </p:txEl>
                                          </p:spTgt>
                                        </p:tgtEl>
                                        <p:attrNameLst>
                                          <p:attrName>style.visibility</p:attrName>
                                        </p:attrNameLst>
                                      </p:cBhvr>
                                      <p:to>
                                        <p:strVal val="visible"/>
                                      </p:to>
                                    </p:set>
                                    <p:anim calcmode="lin" valueType="num">
                                      <p:cBhvr additive="base">
                                        <p:cTn id="71"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72" dur="500" fill="hold"/>
                                        <p:tgtEl>
                                          <p:spTgt spid="3">
                                            <p:txEl>
                                              <p:pRg st="12" end="1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defRPr/>
            </a:pPr>
            <a:r>
              <a:rPr lang="en-US" b="1" dirty="0" smtClean="0"/>
              <a:t>Best Practices</a:t>
            </a:r>
            <a:endParaRPr lang="en-US" b="1" dirty="0"/>
          </a:p>
        </p:txBody>
      </p:sp>
      <p:sp>
        <p:nvSpPr>
          <p:cNvPr id="3" name="Slide Number Placeholder 2"/>
          <p:cNvSpPr>
            <a:spLocks noGrp="1"/>
          </p:cNvSpPr>
          <p:nvPr>
            <p:ph type="sldNum" sz="quarter" idx="12"/>
          </p:nvPr>
        </p:nvSpPr>
        <p:spPr/>
        <p:txBody>
          <a:bodyPr/>
          <a:lstStyle/>
          <a:p>
            <a:fld id="{1308ED37-1D6D-40F9-BFD6-E1A1D570930A}" type="slidenum">
              <a:rPr lang="en-US" smtClean="0"/>
            </a:fld>
            <a:endParaRPr lang="en-US" dirty="0"/>
          </a:p>
        </p:txBody>
      </p:sp>
    </p:spTree>
  </p:cSld>
  <p:clrMapOvr>
    <a:masterClrMapping/>
  </p:clrMapOvr>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Best Practices</a:t>
            </a:r>
            <a:endParaRPr lang="en-US" dirty="0"/>
          </a:p>
        </p:txBody>
      </p:sp>
      <p:sp>
        <p:nvSpPr>
          <p:cNvPr id="3" name="Content Placeholder 2"/>
          <p:cNvSpPr>
            <a:spLocks noGrp="1"/>
          </p:cNvSpPr>
          <p:nvPr>
            <p:ph idx="1"/>
          </p:nvPr>
        </p:nvSpPr>
        <p:spPr>
          <a:xfrm>
            <a:off x="152400" y="1447800"/>
            <a:ext cx="8686800" cy="5257800"/>
          </a:xfrm>
        </p:spPr>
        <p:txBody>
          <a:bodyPr>
            <a:noAutofit/>
          </a:bodyPr>
          <a:lstStyle/>
          <a:p>
            <a:pPr>
              <a:buNone/>
              <a:defRPr/>
            </a:pPr>
            <a:r>
              <a:rPr lang="en-US" sz="2400" dirty="0" smtClean="0"/>
              <a:t>To be a successful SPLS Liaison:</a:t>
            </a:r>
            <a:endParaRPr lang="en-US" sz="2400" dirty="0" smtClean="0"/>
          </a:p>
          <a:p>
            <a:pPr marL="586105" indent="-461645">
              <a:buFontTx/>
              <a:buAutoNum type="arabicPeriod"/>
              <a:defRPr/>
            </a:pPr>
            <a:r>
              <a:rPr lang="en-US" sz="2400" dirty="0" smtClean="0"/>
              <a:t>Build relationships with your PC Chairs – make frequent contact with them and go to their meetings! </a:t>
            </a:r>
            <a:endParaRPr lang="en-US" sz="2400" dirty="0" smtClean="0"/>
          </a:p>
          <a:p>
            <a:pPr marL="586105" indent="-461645">
              <a:buFontTx/>
              <a:buAutoNum type="arabicPeriod"/>
              <a:defRPr/>
            </a:pPr>
            <a:r>
              <a:rPr lang="en-US" sz="2400" dirty="0" smtClean="0"/>
              <a:t>Educate PC members about the standards development process</a:t>
            </a:r>
            <a:endParaRPr lang="en-US" sz="2400" dirty="0" smtClean="0"/>
          </a:p>
          <a:p>
            <a:pPr marL="586105" indent="-461645">
              <a:buFontTx/>
              <a:buAutoNum type="arabicPeriod"/>
              <a:defRPr/>
            </a:pPr>
            <a:r>
              <a:rPr lang="en-US" sz="2400" dirty="0" smtClean="0"/>
              <a:t>Give the </a:t>
            </a:r>
            <a:r>
              <a:rPr lang="en-US" sz="2400" i="1" dirty="0" smtClean="0"/>
              <a:t>Meeting Deadlines </a:t>
            </a:r>
            <a:r>
              <a:rPr lang="en-US" sz="2400" dirty="0" smtClean="0"/>
              <a:t>sheet to your </a:t>
            </a:r>
            <a:r>
              <a:rPr lang="en-US" sz="2400" dirty="0"/>
              <a:t>PC Chairs and remind them of key dates before every ASHRAE </a:t>
            </a:r>
            <a:r>
              <a:rPr lang="en-US" sz="2400" dirty="0" smtClean="0"/>
              <a:t>meeting</a:t>
            </a:r>
            <a:endParaRPr lang="en-US" sz="2400" dirty="0"/>
          </a:p>
          <a:p>
            <a:pPr marL="586105" indent="-461645">
              <a:buFontTx/>
              <a:buAutoNum type="arabicPeriod"/>
              <a:defRPr/>
            </a:pPr>
            <a:r>
              <a:rPr lang="en-US" sz="2400" dirty="0" smtClean="0">
                <a:solidFill>
                  <a:srgbClr val="00B050"/>
                </a:solidFill>
              </a:rPr>
              <a:t>Thank committee members </a:t>
            </a:r>
            <a:r>
              <a:rPr lang="en-US" sz="2400" dirty="0" smtClean="0"/>
              <a:t>for the work they do for ASHRAE!</a:t>
            </a:r>
            <a:endParaRPr lang="en-US" sz="2400" dirty="0" smtClean="0"/>
          </a:p>
          <a:p>
            <a:pPr marL="586105" indent="-461645">
              <a:buFontTx/>
              <a:buAutoNum type="arabicPeriod"/>
              <a:defRPr/>
            </a:pPr>
            <a:r>
              <a:rPr lang="en-US" sz="2400" dirty="0" smtClean="0"/>
              <a:t>Come prepared to SPLS meetings – review your Action Items and know your motions</a:t>
            </a:r>
            <a:endParaRPr lang="en-US" sz="2400" dirty="0" smtClean="0"/>
          </a:p>
          <a:p>
            <a:pPr marL="586105" indent="-461645">
              <a:buFontTx/>
              <a:buAutoNum type="arabicPeriod"/>
              <a:defRPr/>
            </a:pPr>
            <a:r>
              <a:rPr lang="en-US" sz="2400" dirty="0" smtClean="0">
                <a:solidFill>
                  <a:srgbClr val="00B050"/>
                </a:solidFill>
              </a:rPr>
              <a:t>Advise Chairs of PC-related motion outcomes directly following SPLS/</a:t>
            </a:r>
            <a:r>
              <a:rPr lang="en-US" sz="2400" dirty="0" err="1" smtClean="0">
                <a:solidFill>
                  <a:srgbClr val="00B050"/>
                </a:solidFill>
              </a:rPr>
              <a:t>StdC</a:t>
            </a:r>
            <a:r>
              <a:rPr lang="en-US" sz="2400" dirty="0" smtClean="0">
                <a:solidFill>
                  <a:srgbClr val="00B050"/>
                </a:solidFill>
              </a:rPr>
              <a:t> meetings</a:t>
            </a:r>
            <a:endParaRPr lang="en-US" sz="2400" dirty="0" smtClean="0">
              <a:solidFill>
                <a:srgbClr val="00B050"/>
              </a:solidFill>
            </a:endParaRPr>
          </a:p>
        </p:txBody>
      </p:sp>
      <p:sp>
        <p:nvSpPr>
          <p:cNvPr id="59396" name="Slide Number Placeholder 3"/>
          <p:cNvSpPr>
            <a:spLocks noGrp="1"/>
          </p:cNvSpPr>
          <p:nvPr>
            <p:ph type="sldNum" sz="quarter" idx="12"/>
          </p:nvPr>
        </p:nvSpPr>
        <p:spPr>
          <a:noFill/>
        </p:spPr>
        <p:txBody>
          <a:bodyPr/>
          <a:lstStyle/>
          <a:p>
            <a:fld id="{028E1D99-C103-4C6B-B77B-45862EF6EA92}" type="slidenum">
              <a:rPr lang="en-US" smtClean="0">
                <a:latin typeface="Arial" panose="020B0604020202020204" pitchFamily="34" charset="0"/>
              </a:rPr>
            </a:fld>
            <a:endParaRPr lang="en-US" dirty="0" smtClean="0">
              <a:latin typeface="Arial" panose="020B060402020202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defRPr/>
            </a:pPr>
            <a:r>
              <a:rPr lang="en-US" b="1" dirty="0" smtClean="0"/>
              <a:t>Standards Staff</a:t>
            </a:r>
            <a:endParaRPr lang="en-US" b="1" dirty="0"/>
          </a:p>
        </p:txBody>
      </p:sp>
      <p:sp>
        <p:nvSpPr>
          <p:cNvPr id="3" name="Slide Number Placeholder 2"/>
          <p:cNvSpPr>
            <a:spLocks noGrp="1"/>
          </p:cNvSpPr>
          <p:nvPr>
            <p:ph type="sldNum" sz="quarter" idx="12"/>
          </p:nvPr>
        </p:nvSpPr>
        <p:spPr/>
        <p:txBody>
          <a:bodyPr/>
          <a:lstStyle/>
          <a:p>
            <a:fld id="{1308ED37-1D6D-40F9-BFD6-E1A1D570930A}" type="slidenum">
              <a:rPr lang="en-US" smtClean="0"/>
            </a:fld>
            <a:endParaRPr lang="en-US" dirty="0"/>
          </a:p>
        </p:txBody>
      </p:sp>
    </p:spTree>
  </p:cSld>
  <p:clrMapOvr>
    <a:masterClrMapping/>
  </p:clrMapOvr>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02" name="Title 1"/>
          <p:cNvSpPr>
            <a:spLocks noGrp="1"/>
          </p:cNvSpPr>
          <p:nvPr>
            <p:ph type="title"/>
          </p:nvPr>
        </p:nvSpPr>
        <p:spPr/>
        <p:txBody>
          <a:bodyPr/>
          <a:lstStyle/>
          <a:p>
            <a:r>
              <a:rPr lang="en-US" altLang="en-US" smtClean="0">
                <a:latin typeface="Arial" panose="020B0604020202020204" pitchFamily="34" charset="0"/>
                <a:cs typeface="Arial" panose="020B0604020202020204" pitchFamily="34" charset="0"/>
              </a:rPr>
              <a:t>Standards Staff</a:t>
            </a:r>
            <a:endParaRPr lang="en-US" altLang="en-US" smtClean="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lstStyle/>
          <a:p>
            <a:pPr marL="548005" indent="-548005" algn="ctr" eaLnBrk="1" hangingPunct="1">
              <a:spcBef>
                <a:spcPct val="50000"/>
              </a:spcBef>
              <a:buFont typeface="Wingdings" panose="05000000000000000000" pitchFamily="2" charset="2"/>
              <a:buNone/>
              <a:defRPr/>
            </a:pPr>
            <a:r>
              <a:rPr lang="en-US" sz="2000" b="1" u="sng" dirty="0" smtClean="0"/>
              <a:t>Direct line 678.539.xxxx</a:t>
            </a:r>
            <a:endParaRPr lang="en-US" sz="2000" b="1" u="sng" dirty="0" smtClean="0"/>
          </a:p>
          <a:p>
            <a:pPr marL="548005" indent="-548005" eaLnBrk="1" hangingPunct="1">
              <a:spcBef>
                <a:spcPct val="50000"/>
              </a:spcBef>
              <a:buFont typeface="Wingdings" panose="05000000000000000000" pitchFamily="2" charset="2"/>
              <a:buNone/>
              <a:defRPr/>
            </a:pPr>
            <a:r>
              <a:rPr lang="en-US" sz="1800" b="1" u="sng" dirty="0" smtClean="0"/>
              <a:t>Standards Committee</a:t>
            </a:r>
            <a:endParaRPr lang="en-US" sz="1800" b="1" u="sng" dirty="0" smtClean="0"/>
          </a:p>
          <a:p>
            <a:pPr marL="548005" indent="-548005">
              <a:spcBef>
                <a:spcPts val="540"/>
              </a:spcBef>
              <a:buFont typeface="Wingdings" panose="05000000000000000000" pitchFamily="2" charset="2"/>
              <a:buNone/>
              <a:defRPr/>
            </a:pPr>
            <a:r>
              <a:rPr lang="en-US" sz="1600" dirty="0" smtClean="0"/>
              <a:t>Stephanie Reiniche, Sr. Manager of Standards.......................ext. 1143</a:t>
            </a:r>
            <a:endParaRPr lang="en-US" sz="1600" dirty="0" smtClean="0"/>
          </a:p>
          <a:p>
            <a:pPr defTabSz="-635">
              <a:spcBef>
                <a:spcPts val="0"/>
              </a:spcBef>
              <a:buFont typeface="Arial" panose="020B0604020202020204" pitchFamily="34" charset="0"/>
              <a:buNone/>
              <a:tabLst>
                <a:tab pos="6159500" algn="r"/>
              </a:tabLst>
              <a:defRPr/>
            </a:pPr>
            <a:r>
              <a:rPr lang="en-US" sz="1600" dirty="0">
                <a:hlinkClick r:id="rId1"/>
              </a:rPr>
              <a:t>sreiniche@ashrae.org</a:t>
            </a:r>
            <a:r>
              <a:rPr lang="en-US" sz="1600" dirty="0"/>
              <a:t> </a:t>
            </a:r>
            <a:endParaRPr lang="en-US" sz="1600" dirty="0"/>
          </a:p>
          <a:p>
            <a:pPr marL="413385" indent="-413385">
              <a:spcBef>
                <a:spcPct val="50000"/>
              </a:spcBef>
              <a:buFont typeface="Wingdings" panose="05000000000000000000" pitchFamily="2" charset="2"/>
              <a:buNone/>
              <a:defRPr/>
            </a:pPr>
            <a:r>
              <a:rPr lang="en-US" sz="1800" b="1" u="sng" dirty="0" smtClean="0"/>
              <a:t>Status of Standards/Guidelines, SPLS, Stds188, 189.1, 201, 202</a:t>
            </a:r>
            <a:endParaRPr lang="en-US" sz="1800" b="1" u="sng" dirty="0" smtClean="0"/>
          </a:p>
          <a:p>
            <a:pPr marL="413385" indent="-413385">
              <a:spcBef>
                <a:spcPts val="540"/>
              </a:spcBef>
              <a:buFont typeface="Wingdings" panose="05000000000000000000" pitchFamily="2" charset="2"/>
              <a:buNone/>
              <a:defRPr/>
            </a:pPr>
            <a:r>
              <a:rPr lang="en-US" sz="1600" dirty="0" smtClean="0"/>
              <a:t>Susan LeBlanc, Standards Administrator………….............ext. 1175</a:t>
            </a:r>
            <a:endParaRPr lang="en-US" sz="1600" dirty="0" smtClean="0"/>
          </a:p>
          <a:p>
            <a:pPr defTabSz="-635">
              <a:spcBef>
                <a:spcPts val="0"/>
              </a:spcBef>
              <a:buFont typeface="Arial" panose="020B0604020202020204" pitchFamily="34" charset="0"/>
              <a:buNone/>
              <a:tabLst>
                <a:tab pos="6159500" algn="r"/>
              </a:tabLst>
              <a:defRPr/>
            </a:pPr>
            <a:r>
              <a:rPr lang="en-US" sz="1600" dirty="0">
                <a:hlinkClick r:id="rId2"/>
              </a:rPr>
              <a:t>sleblanc@ashrae.org</a:t>
            </a:r>
            <a:endParaRPr lang="en-US" sz="1600" dirty="0"/>
          </a:p>
          <a:p>
            <a:pPr marL="548005" indent="-548005" eaLnBrk="1" hangingPunct="1">
              <a:spcBef>
                <a:spcPct val="50000"/>
              </a:spcBef>
              <a:buFont typeface="Wingdings" panose="05000000000000000000" pitchFamily="2" charset="2"/>
              <a:buNone/>
              <a:defRPr/>
            </a:pPr>
            <a:r>
              <a:rPr lang="en-US" sz="1800" b="1" u="sng" dirty="0" smtClean="0"/>
              <a:t>Procedures, PPIS, and Appeals</a:t>
            </a:r>
            <a:endParaRPr lang="en-US" sz="1800" b="1" u="sng" dirty="0" smtClean="0"/>
          </a:p>
          <a:p>
            <a:pPr marL="548005" indent="-548005">
              <a:spcBef>
                <a:spcPts val="540"/>
              </a:spcBef>
              <a:buFont typeface="Wingdings" panose="05000000000000000000" pitchFamily="2" charset="2"/>
              <a:buNone/>
              <a:defRPr/>
            </a:pPr>
            <a:r>
              <a:rPr lang="en-US" sz="1600" dirty="0" smtClean="0"/>
              <a:t>Tanisha Meyers-Lisle, Procedures Administrator...............ext. 1111</a:t>
            </a:r>
            <a:endParaRPr lang="en-US" sz="1600" dirty="0" smtClean="0"/>
          </a:p>
          <a:p>
            <a:pPr defTabSz="-635">
              <a:spcBef>
                <a:spcPts val="0"/>
              </a:spcBef>
              <a:buFont typeface="Arial" panose="020B0604020202020204" pitchFamily="34" charset="0"/>
              <a:buNone/>
              <a:tabLst>
                <a:tab pos="6159500" algn="r"/>
              </a:tabLst>
              <a:defRPr/>
            </a:pPr>
            <a:r>
              <a:rPr lang="en-US" sz="1600" dirty="0" smtClean="0">
                <a:hlinkClick r:id="rId3"/>
              </a:rPr>
              <a:t>tmlisle@ashrae.org</a:t>
            </a:r>
            <a:endParaRPr lang="en-US" sz="1600" dirty="0" smtClean="0"/>
          </a:p>
          <a:p>
            <a:pPr eaLnBrk="1" hangingPunct="1">
              <a:spcBef>
                <a:spcPct val="50000"/>
              </a:spcBef>
              <a:buFont typeface="Wingdings" panose="05000000000000000000" pitchFamily="2" charset="2"/>
              <a:buNone/>
              <a:defRPr/>
            </a:pPr>
            <a:r>
              <a:rPr lang="en-US" sz="1600" b="1" u="sng" dirty="0" smtClean="0"/>
              <a:t>American Standards, including Standards 62.1 and 62.2</a:t>
            </a:r>
            <a:endParaRPr lang="en-US" sz="1600" b="1" u="sng" dirty="0" smtClean="0"/>
          </a:p>
          <a:p>
            <a:pPr>
              <a:spcBef>
                <a:spcPts val="540"/>
              </a:spcBef>
              <a:buFont typeface="Wingdings" panose="05000000000000000000" pitchFamily="2" charset="2"/>
              <a:buNone/>
              <a:defRPr/>
            </a:pPr>
            <a:r>
              <a:rPr lang="en-US" sz="1600" dirty="0" smtClean="0"/>
              <a:t>Mark Weber, Mgr. of Standards - American……......ext. 1214</a:t>
            </a:r>
            <a:endParaRPr lang="en-US" sz="1600" dirty="0" smtClean="0"/>
          </a:p>
          <a:p>
            <a:pPr defTabSz="-635">
              <a:spcBef>
                <a:spcPts val="0"/>
              </a:spcBef>
              <a:buFont typeface="Wingdings" panose="05000000000000000000" pitchFamily="2" charset="2"/>
              <a:buNone/>
              <a:tabLst>
                <a:tab pos="6159500" algn="r"/>
              </a:tabLst>
              <a:defRPr/>
            </a:pPr>
            <a:r>
              <a:rPr lang="en-US" sz="1600" dirty="0" smtClean="0">
                <a:hlinkClick r:id="rId4"/>
              </a:rPr>
              <a:t>mweber@ashrae.org</a:t>
            </a:r>
            <a:endParaRPr lang="en-US" sz="1600" dirty="0" smtClean="0"/>
          </a:p>
          <a:p>
            <a:pPr defTabSz="-635">
              <a:spcBef>
                <a:spcPts val="0"/>
              </a:spcBef>
              <a:buFont typeface="Arial" panose="020B0604020202020204" pitchFamily="34" charset="0"/>
              <a:buNone/>
              <a:tabLst>
                <a:tab pos="6159500" algn="r"/>
              </a:tabLst>
              <a:defRPr/>
            </a:pPr>
            <a:endParaRPr lang="en-US" sz="1600" dirty="0"/>
          </a:p>
          <a:p>
            <a:pPr>
              <a:buNone/>
              <a:defRPr/>
            </a:pPr>
            <a:endParaRPr lang="en-US" dirty="0"/>
          </a:p>
        </p:txBody>
      </p:sp>
      <p:sp>
        <p:nvSpPr>
          <p:cNvPr id="40964" name="Slide Number Placeholder 3"/>
          <p:cNvSpPr>
            <a:spLocks noGrp="1"/>
          </p:cNvSpPr>
          <p:nvPr>
            <p:ph type="sldNum" sz="quarter" idx="12"/>
          </p:nvPr>
        </p:nvSpPr>
        <p:spPr>
          <a:xfrm>
            <a:off x="7010400" y="6613525"/>
            <a:ext cx="2133600" cy="244475"/>
          </a:xfrm>
        </p:spPr>
        <p:txBody>
          <a:bodyPr/>
          <a:lstStyle/>
          <a:p>
            <a:pPr>
              <a:defRPr/>
            </a:pPr>
            <a:fld id="{720A9182-BAF0-4E37-9769-DB3BA957E489}" type="slidenum">
              <a:rPr lang="en-US" smtClean="0"/>
            </a:fld>
            <a:endParaRPr lang="en-US" smtClean="0"/>
          </a:p>
        </p:txBody>
      </p:sp>
    </p:spTree>
  </p:cSld>
  <p:clrMapOvr>
    <a:masterClrMapping/>
  </p:clrMapOvr>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2226" name="Title 1"/>
          <p:cNvSpPr>
            <a:spLocks noGrp="1"/>
          </p:cNvSpPr>
          <p:nvPr>
            <p:ph type="title"/>
          </p:nvPr>
        </p:nvSpPr>
        <p:spPr/>
        <p:txBody>
          <a:bodyPr/>
          <a:lstStyle/>
          <a:p>
            <a:r>
              <a:rPr lang="en-US" altLang="en-US" smtClean="0">
                <a:latin typeface="Arial" panose="020B0604020202020204" pitchFamily="34" charset="0"/>
                <a:cs typeface="Arial" panose="020B0604020202020204" pitchFamily="34" charset="0"/>
              </a:rPr>
              <a:t>Standards Staff</a:t>
            </a:r>
            <a:endParaRPr lang="en-US" altLang="en-US" smtClean="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lstStyle/>
          <a:p>
            <a:pPr eaLnBrk="1" hangingPunct="1">
              <a:spcBef>
                <a:spcPct val="50000"/>
              </a:spcBef>
              <a:buFont typeface="Arial" panose="020B0604020202020204" pitchFamily="34" charset="0"/>
              <a:buNone/>
              <a:defRPr/>
            </a:pPr>
            <a:r>
              <a:rPr lang="en-US" sz="1600" b="1" u="sng" dirty="0" smtClean="0"/>
              <a:t>Codes</a:t>
            </a:r>
            <a:r>
              <a:rPr lang="en-US" sz="1600" b="1" u="sng" dirty="0"/>
              <a:t>, CIS, Standards 90.1 , 90.2 and 189</a:t>
            </a:r>
            <a:endParaRPr lang="en-US" sz="1600" b="1" u="sng" dirty="0"/>
          </a:p>
          <a:p>
            <a:pPr>
              <a:spcBef>
                <a:spcPts val="540"/>
              </a:spcBef>
              <a:buFont typeface="Arial" panose="020B0604020202020204" pitchFamily="34" charset="0"/>
              <a:buNone/>
              <a:defRPr/>
            </a:pPr>
            <a:r>
              <a:rPr lang="en-US" sz="1600" dirty="0"/>
              <a:t>Steve Ferguson</a:t>
            </a:r>
            <a:r>
              <a:rPr lang="en-US" sz="1600" dirty="0" smtClean="0"/>
              <a:t>, </a:t>
            </a:r>
            <a:r>
              <a:rPr lang="en-US" sz="1600" dirty="0"/>
              <a:t>Mgr. of Standards - Codes</a:t>
            </a:r>
            <a:r>
              <a:rPr lang="en-US" sz="1600" dirty="0" smtClean="0"/>
              <a:t>………..ext.1138</a:t>
            </a:r>
            <a:endParaRPr lang="en-US" sz="1600" b="1" dirty="0"/>
          </a:p>
          <a:p>
            <a:pPr>
              <a:spcBef>
                <a:spcPts val="0"/>
              </a:spcBef>
              <a:buFont typeface="Arial" panose="020B0604020202020204" pitchFamily="34" charset="0"/>
              <a:buNone/>
              <a:defRPr/>
            </a:pPr>
            <a:r>
              <a:rPr lang="en-US" sz="1600" dirty="0">
                <a:hlinkClick r:id="rId1"/>
              </a:rPr>
              <a:t>sferguson@ashrae.org</a:t>
            </a:r>
            <a:endParaRPr lang="en-US" sz="1600" dirty="0"/>
          </a:p>
          <a:p>
            <a:pPr eaLnBrk="1" hangingPunct="1">
              <a:spcBef>
                <a:spcPct val="50000"/>
              </a:spcBef>
              <a:buNone/>
              <a:defRPr/>
            </a:pPr>
            <a:r>
              <a:rPr lang="en-US" sz="1600" b="1" u="sng" dirty="0" smtClean="0"/>
              <a:t>Codes, Standard 189.1</a:t>
            </a:r>
            <a:endParaRPr lang="en-US" sz="1600" b="1" u="sng" dirty="0" smtClean="0"/>
          </a:p>
          <a:p>
            <a:pPr>
              <a:spcBef>
                <a:spcPts val="540"/>
              </a:spcBef>
              <a:buNone/>
              <a:defRPr/>
            </a:pPr>
            <a:r>
              <a:rPr lang="en-US" sz="1600" dirty="0" smtClean="0"/>
              <a:t>Connor Barbaree, Asst. Mgr. Codes……………...…ext. 1125</a:t>
            </a:r>
            <a:endParaRPr lang="en-US" sz="1600" dirty="0" smtClean="0"/>
          </a:p>
          <a:p>
            <a:pPr>
              <a:spcBef>
                <a:spcPts val="0"/>
              </a:spcBef>
              <a:buNone/>
              <a:defRPr/>
            </a:pPr>
            <a:r>
              <a:rPr lang="en-US" sz="1600" dirty="0" smtClean="0">
                <a:solidFill>
                  <a:schemeClr val="accent6"/>
                </a:solidFill>
                <a:hlinkClick r:id="rId2"/>
              </a:rPr>
              <a:t>hetheridge@ashrae.org</a:t>
            </a:r>
            <a:endParaRPr lang="en-US" sz="1600" dirty="0" smtClean="0">
              <a:solidFill>
                <a:schemeClr val="accent6"/>
              </a:solidFill>
            </a:endParaRPr>
          </a:p>
          <a:p>
            <a:pPr eaLnBrk="1" hangingPunct="1">
              <a:spcBef>
                <a:spcPct val="50000"/>
              </a:spcBef>
              <a:buNone/>
              <a:defRPr/>
            </a:pPr>
            <a:r>
              <a:rPr lang="en-US" sz="1600" b="1" u="sng" dirty="0" smtClean="0"/>
              <a:t>International Standards and Standard 34 </a:t>
            </a:r>
            <a:endParaRPr lang="en-US" sz="1600" b="1" u="sng" dirty="0" smtClean="0"/>
          </a:p>
          <a:p>
            <a:pPr>
              <a:spcBef>
                <a:spcPts val="540"/>
              </a:spcBef>
              <a:buNone/>
              <a:defRPr/>
            </a:pPr>
            <a:r>
              <a:rPr lang="en-US" sz="1600" dirty="0" smtClean="0"/>
              <a:t>Brian Cox, Asst. Mgr. of Standards - Int’l…………………..ext. 1209</a:t>
            </a:r>
            <a:endParaRPr lang="en-US" sz="1600" dirty="0" smtClean="0"/>
          </a:p>
          <a:p>
            <a:pPr defTabSz="-635">
              <a:spcBef>
                <a:spcPts val="0"/>
              </a:spcBef>
              <a:buNone/>
              <a:tabLst>
                <a:tab pos="6159500" algn="r"/>
              </a:tabLst>
              <a:defRPr/>
            </a:pPr>
            <a:r>
              <a:rPr lang="en-US" sz="1600" dirty="0" smtClean="0">
                <a:hlinkClick r:id="rId3"/>
              </a:rPr>
              <a:t>bcox@ashrae.org</a:t>
            </a:r>
            <a:r>
              <a:rPr lang="en-US" sz="1600" dirty="0" smtClean="0">
                <a:hlinkClick r:id="rId4"/>
              </a:rPr>
              <a:t> </a:t>
            </a:r>
            <a:endParaRPr lang="en-US" sz="1600" dirty="0" smtClean="0"/>
          </a:p>
          <a:p>
            <a:pPr marL="413385" indent="-413385">
              <a:spcBef>
                <a:spcPct val="50000"/>
              </a:spcBef>
              <a:buFont typeface="Wingdings" panose="05000000000000000000" pitchFamily="2" charset="2"/>
              <a:buNone/>
              <a:defRPr/>
            </a:pPr>
            <a:r>
              <a:rPr lang="en-US" sz="1600" b="1" u="sng" dirty="0" smtClean="0"/>
              <a:t>Staff Review of Drafts</a:t>
            </a:r>
            <a:endParaRPr lang="en-US" sz="1600" b="1" u="sng" dirty="0" smtClean="0"/>
          </a:p>
          <a:p>
            <a:pPr marL="413385" indent="-413385">
              <a:spcBef>
                <a:spcPts val="540"/>
              </a:spcBef>
              <a:buFont typeface="Wingdings" panose="05000000000000000000" pitchFamily="2" charset="2"/>
              <a:buNone/>
              <a:defRPr/>
            </a:pPr>
            <a:r>
              <a:rPr lang="en-US" sz="1600" dirty="0" smtClean="0"/>
              <a:t>Carmen Manning, Standards Analyst ....................……..............ext. 1145</a:t>
            </a:r>
            <a:endParaRPr lang="en-US" sz="1600" dirty="0" smtClean="0"/>
          </a:p>
          <a:p>
            <a:pPr defTabSz="-635">
              <a:spcBef>
                <a:spcPts val="0"/>
              </a:spcBef>
              <a:buNone/>
              <a:tabLst>
                <a:tab pos="6159500" algn="r"/>
              </a:tabLst>
              <a:defRPr/>
            </a:pPr>
            <a:r>
              <a:rPr lang="en-US" sz="1600" dirty="0" smtClean="0">
                <a:hlinkClick r:id="rId5"/>
              </a:rPr>
              <a:t>cmanning@ashrae.org</a:t>
            </a:r>
            <a:endParaRPr lang="en-US" sz="1600" dirty="0" smtClean="0"/>
          </a:p>
          <a:p>
            <a:pPr eaLnBrk="1" hangingPunct="1">
              <a:spcBef>
                <a:spcPct val="50000"/>
              </a:spcBef>
              <a:buFont typeface="Arial" panose="020B0604020202020204" pitchFamily="34" charset="0"/>
              <a:buNone/>
              <a:defRPr/>
            </a:pPr>
            <a:endParaRPr lang="en-US" sz="1400" dirty="0"/>
          </a:p>
          <a:p>
            <a:pPr>
              <a:defRPr/>
            </a:pPr>
            <a:endParaRPr lang="en-US" sz="2000" dirty="0"/>
          </a:p>
        </p:txBody>
      </p:sp>
      <p:sp>
        <p:nvSpPr>
          <p:cNvPr id="41988" name="Slide Number Placeholder 3"/>
          <p:cNvSpPr>
            <a:spLocks noGrp="1"/>
          </p:cNvSpPr>
          <p:nvPr>
            <p:ph type="sldNum" sz="quarter" idx="12"/>
          </p:nvPr>
        </p:nvSpPr>
        <p:spPr>
          <a:xfrm>
            <a:off x="6992911" y="6613525"/>
            <a:ext cx="2133600" cy="244475"/>
          </a:xfrm>
        </p:spPr>
        <p:txBody>
          <a:bodyPr/>
          <a:lstStyle/>
          <a:p>
            <a:pPr>
              <a:defRPr/>
            </a:pPr>
            <a:fld id="{F21B85A2-2ABE-45C1-9680-0C121A74713E}" type="slidenum">
              <a:rPr lang="en-US" smtClean="0"/>
            </a:fld>
            <a:endParaRPr lang="en-US" dirty="0" smtClean="0"/>
          </a:p>
        </p:txBody>
      </p:sp>
    </p:spTree>
  </p:cSld>
  <p:clrMapOvr>
    <a:masterClrMapping/>
  </p:clrMapOvr>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3250" name="Title 1"/>
          <p:cNvSpPr>
            <a:spLocks noGrp="1"/>
          </p:cNvSpPr>
          <p:nvPr>
            <p:ph type="title"/>
          </p:nvPr>
        </p:nvSpPr>
        <p:spPr/>
        <p:txBody>
          <a:bodyPr/>
          <a:lstStyle/>
          <a:p>
            <a:r>
              <a:rPr lang="en-US" altLang="en-US" smtClean="0">
                <a:latin typeface="Arial" panose="020B0604020202020204" pitchFamily="34" charset="0"/>
                <a:cs typeface="Arial" panose="020B0604020202020204" pitchFamily="34" charset="0"/>
              </a:rPr>
              <a:t>Standards Staff</a:t>
            </a:r>
            <a:endParaRPr lang="en-US" altLang="en-US" smtClean="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lstStyle/>
          <a:p>
            <a:pPr eaLnBrk="1" hangingPunct="1">
              <a:spcBef>
                <a:spcPct val="50000"/>
              </a:spcBef>
              <a:buFont typeface="Wingdings" panose="05000000000000000000" pitchFamily="2" charset="2"/>
              <a:buNone/>
              <a:defRPr/>
            </a:pPr>
            <a:r>
              <a:rPr lang="en-US" sz="1600" b="1" u="sng" dirty="0" smtClean="0"/>
              <a:t>Project Committee Membership </a:t>
            </a:r>
            <a:endParaRPr lang="en-US" sz="1600" b="1" u="sng" dirty="0" smtClean="0"/>
          </a:p>
          <a:p>
            <a:pPr>
              <a:spcBef>
                <a:spcPts val="540"/>
              </a:spcBef>
              <a:buFont typeface="Wingdings" panose="05000000000000000000" pitchFamily="2" charset="2"/>
              <a:buNone/>
              <a:defRPr/>
            </a:pPr>
            <a:r>
              <a:rPr lang="en-US" sz="1600" dirty="0" smtClean="0"/>
              <a:t>Beverly Fulks, Standards Coordinator..................................ext. 1151</a:t>
            </a:r>
            <a:endParaRPr lang="en-US" sz="1600" dirty="0" smtClean="0"/>
          </a:p>
          <a:p>
            <a:pPr>
              <a:spcBef>
                <a:spcPts val="0"/>
              </a:spcBef>
              <a:buFont typeface="Wingdings" panose="05000000000000000000" pitchFamily="2" charset="2"/>
              <a:buNone/>
              <a:defRPr/>
            </a:pPr>
            <a:r>
              <a:rPr lang="en-US" sz="1600" dirty="0" smtClean="0">
                <a:hlinkClick r:id="rId1"/>
              </a:rPr>
              <a:t>bfulks@ashrae.org</a:t>
            </a:r>
            <a:endParaRPr lang="en-US" sz="1600" dirty="0" smtClean="0"/>
          </a:p>
          <a:p>
            <a:pPr eaLnBrk="1" hangingPunct="1">
              <a:spcBef>
                <a:spcPts val="0"/>
              </a:spcBef>
              <a:buFont typeface="Arial" panose="020B0604020202020204" pitchFamily="34" charset="0"/>
              <a:buNone/>
              <a:defRPr/>
            </a:pPr>
            <a:endParaRPr lang="en-US" sz="1600" b="1" u="sng" dirty="0" smtClean="0"/>
          </a:p>
          <a:p>
            <a:pPr eaLnBrk="1" hangingPunct="1">
              <a:spcBef>
                <a:spcPts val="0"/>
              </a:spcBef>
              <a:buFont typeface="Arial" panose="020B0604020202020204" pitchFamily="34" charset="0"/>
              <a:buNone/>
              <a:defRPr/>
            </a:pPr>
            <a:r>
              <a:rPr lang="en-US" sz="1600" b="1" u="sng" dirty="0" smtClean="0"/>
              <a:t>Project </a:t>
            </a:r>
            <a:r>
              <a:rPr lang="en-US" sz="1600" b="1" u="sng" dirty="0"/>
              <a:t>Committee Membership </a:t>
            </a:r>
            <a:r>
              <a:rPr lang="en-US" sz="1600" b="1" u="sng" dirty="0" smtClean="0"/>
              <a:t>SPCs 15 and 34</a:t>
            </a:r>
            <a:endParaRPr lang="en-US" sz="1600" b="1" u="sng" dirty="0" smtClean="0"/>
          </a:p>
          <a:p>
            <a:pPr>
              <a:spcBef>
                <a:spcPts val="0"/>
              </a:spcBef>
              <a:buFont typeface="Arial" panose="020B0604020202020204" pitchFamily="34" charset="0"/>
              <a:buNone/>
              <a:defRPr/>
            </a:pPr>
            <a:r>
              <a:rPr lang="en-US" sz="1600" dirty="0" smtClean="0"/>
              <a:t>Angela McFarlin,  Admin. Asst./Secretary...........................ext. 1177</a:t>
            </a:r>
            <a:endParaRPr lang="en-US" sz="1600" dirty="0" smtClean="0"/>
          </a:p>
          <a:p>
            <a:pPr defTabSz="-635">
              <a:spcBef>
                <a:spcPts val="0"/>
              </a:spcBef>
              <a:buFont typeface="Arial" panose="020B0604020202020204" pitchFamily="34" charset="0"/>
              <a:buNone/>
              <a:tabLst>
                <a:tab pos="6159500" algn="r"/>
              </a:tabLst>
              <a:defRPr/>
            </a:pPr>
            <a:r>
              <a:rPr lang="en-US" sz="1600" dirty="0" smtClean="0">
                <a:hlinkClick r:id="rId2"/>
              </a:rPr>
              <a:t>amcfarlin@ashrae.org</a:t>
            </a:r>
            <a:endParaRPr lang="en-US" sz="1600" dirty="0" smtClean="0"/>
          </a:p>
          <a:p>
            <a:pPr defTabSz="-635">
              <a:spcBef>
                <a:spcPts val="0"/>
              </a:spcBef>
              <a:buFont typeface="Arial" panose="020B0604020202020204" pitchFamily="34" charset="0"/>
              <a:buNone/>
              <a:tabLst>
                <a:tab pos="6159500" algn="r"/>
              </a:tabLst>
              <a:defRPr/>
            </a:pPr>
            <a:endParaRPr lang="en-US" sz="1600" dirty="0" smtClean="0"/>
          </a:p>
          <a:p>
            <a:pPr eaLnBrk="1" hangingPunct="1">
              <a:spcBef>
                <a:spcPts val="0"/>
              </a:spcBef>
              <a:buFont typeface="Arial" panose="020B0604020202020204" pitchFamily="34" charset="0"/>
              <a:buNone/>
              <a:defRPr/>
            </a:pPr>
            <a:r>
              <a:rPr lang="en-US" sz="1600" b="1" u="sng" dirty="0"/>
              <a:t>Project Committee Membership SPCs 90.1, 90.2 and 189.1</a:t>
            </a:r>
            <a:endParaRPr lang="en-US" sz="1600" b="1" u="sng" dirty="0"/>
          </a:p>
          <a:p>
            <a:pPr>
              <a:spcBef>
                <a:spcPts val="0"/>
              </a:spcBef>
              <a:buFont typeface="Arial" panose="020B0604020202020204" pitchFamily="34" charset="0"/>
              <a:buNone/>
              <a:defRPr/>
            </a:pPr>
            <a:r>
              <a:rPr lang="en-US" sz="1600" dirty="0"/>
              <a:t>Katrina Shingles, </a:t>
            </a:r>
            <a:r>
              <a:rPr lang="en-US" sz="1600" dirty="0" smtClean="0"/>
              <a:t>Secretary/Admin </a:t>
            </a:r>
            <a:r>
              <a:rPr lang="en-US" sz="1600" dirty="0"/>
              <a:t>Asst…...........................ext. 1159</a:t>
            </a:r>
            <a:endParaRPr lang="en-US" sz="1600" dirty="0"/>
          </a:p>
          <a:p>
            <a:pPr>
              <a:spcBef>
                <a:spcPts val="0"/>
              </a:spcBef>
              <a:buFont typeface="Arial" panose="020B0604020202020204" pitchFamily="34" charset="0"/>
              <a:buNone/>
              <a:defRPr/>
            </a:pPr>
            <a:r>
              <a:rPr lang="en-US" sz="1600" dirty="0" smtClean="0">
                <a:hlinkClick r:id="rId3"/>
              </a:rPr>
              <a:t>kshingles@ashrae.org</a:t>
            </a:r>
            <a:endParaRPr lang="en-US" sz="1600" dirty="0" smtClean="0"/>
          </a:p>
          <a:p>
            <a:pPr>
              <a:spcBef>
                <a:spcPts val="0"/>
              </a:spcBef>
              <a:buClr>
                <a:prstClr val="white">
                  <a:shade val="95000"/>
                </a:prstClr>
              </a:buClr>
              <a:buNone/>
              <a:defRPr/>
            </a:pPr>
            <a:endParaRPr lang="en-US" sz="1600" b="1" u="sng" dirty="0" smtClean="0"/>
          </a:p>
          <a:p>
            <a:pPr>
              <a:spcBef>
                <a:spcPts val="0"/>
              </a:spcBef>
              <a:buClr>
                <a:prstClr val="white">
                  <a:shade val="95000"/>
                </a:prstClr>
              </a:buClr>
              <a:buNone/>
              <a:defRPr/>
            </a:pPr>
            <a:r>
              <a:rPr lang="en-US" sz="1600" b="1" u="sng" dirty="0" smtClean="0"/>
              <a:t>IAQA Membership Specialist, PC Membership </a:t>
            </a:r>
            <a:endParaRPr lang="en-US" sz="1600" b="1" u="sng" dirty="0" smtClean="0">
              <a:solidFill>
                <a:prstClr val="white"/>
              </a:solidFill>
              <a:effectLst>
                <a:outerShdw blurRad="38100" dist="38100" dir="2700000" algn="tl">
                  <a:srgbClr val="000000">
                    <a:alpha val="43137"/>
                  </a:srgbClr>
                </a:outerShdw>
              </a:effectLst>
              <a:latin typeface="Lucida Sans"/>
            </a:endParaRPr>
          </a:p>
          <a:p>
            <a:pPr>
              <a:spcBef>
                <a:spcPts val="0"/>
              </a:spcBef>
              <a:buNone/>
            </a:pPr>
            <a:r>
              <a:rPr lang="en-US" sz="1600" dirty="0" smtClean="0"/>
              <a:t>Margemyrea Davidson, IAQA Membership Specialist……………ext. 1215 </a:t>
            </a:r>
            <a:endParaRPr lang="en-US" sz="1600" dirty="0" smtClean="0"/>
          </a:p>
          <a:p>
            <a:pPr>
              <a:spcBef>
                <a:spcPts val="0"/>
              </a:spcBef>
              <a:buNone/>
            </a:pPr>
            <a:r>
              <a:rPr lang="en-US" sz="1600" dirty="0" smtClean="0">
                <a:hlinkClick r:id="rId4"/>
              </a:rPr>
              <a:t>mdavidson@ashrae.org</a:t>
            </a:r>
            <a:endParaRPr lang="en-US" sz="1800" dirty="0" smtClean="0"/>
          </a:p>
          <a:p>
            <a:pPr>
              <a:spcBef>
                <a:spcPts val="0"/>
              </a:spcBef>
              <a:spcAft>
                <a:spcPts val="0"/>
              </a:spcAft>
              <a:buFont typeface="Arial" panose="020B0604020202020204" pitchFamily="34" charset="0"/>
              <a:buNone/>
              <a:defRPr/>
            </a:pPr>
            <a:endParaRPr lang="en-US" sz="1800" dirty="0"/>
          </a:p>
          <a:p>
            <a:pPr>
              <a:spcBef>
                <a:spcPts val="540"/>
              </a:spcBef>
              <a:spcAft>
                <a:spcPts val="0"/>
              </a:spcAft>
              <a:buClr>
                <a:prstClr val="white">
                  <a:shade val="95000"/>
                </a:prstClr>
              </a:buClr>
              <a:buFont typeface="Wingdings" panose="05000000000000000000" pitchFamily="2" charset="2"/>
              <a:buNone/>
              <a:defRPr/>
            </a:pPr>
            <a:endParaRPr lang="en-US" sz="1800" dirty="0" smtClean="0">
              <a:solidFill>
                <a:prstClr val="white"/>
              </a:solidFill>
              <a:effectLst>
                <a:outerShdw blurRad="38100" dist="38100" dir="2700000" algn="tl">
                  <a:srgbClr val="000000">
                    <a:alpha val="43137"/>
                  </a:srgbClr>
                </a:outerShdw>
              </a:effectLst>
              <a:latin typeface="Lucida Sans"/>
            </a:endParaRPr>
          </a:p>
        </p:txBody>
      </p:sp>
      <p:sp>
        <p:nvSpPr>
          <p:cNvPr id="41988" name="Slide Number Placeholder 3"/>
          <p:cNvSpPr>
            <a:spLocks noGrp="1"/>
          </p:cNvSpPr>
          <p:nvPr>
            <p:ph type="sldNum" sz="quarter" idx="12"/>
          </p:nvPr>
        </p:nvSpPr>
        <p:spPr>
          <a:xfrm>
            <a:off x="7011649" y="6613525"/>
            <a:ext cx="2133600" cy="244475"/>
          </a:xfrm>
        </p:spPr>
        <p:txBody>
          <a:bodyPr/>
          <a:lstStyle/>
          <a:p>
            <a:pPr>
              <a:defRPr/>
            </a:pPr>
            <a:fld id="{EDF0BC47-407A-4ED0-969B-23C45D82B2CC}" type="slidenum">
              <a:rPr lang="en-US" smtClean="0"/>
            </a:fld>
            <a:endParaRPr lang="en-US" smtClean="0"/>
          </a:p>
        </p:txBody>
      </p:sp>
    </p:spTree>
  </p:cSld>
  <p:clrMapOvr>
    <a:masterClrMapping/>
  </p:clrMapOvr>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ctrTitle"/>
          </p:nvPr>
        </p:nvSpPr>
        <p:spPr>
          <a:xfrm>
            <a:off x="278535" y="2084294"/>
            <a:ext cx="8117897" cy="739588"/>
          </a:xfrm>
        </p:spPr>
        <p:txBody>
          <a:bodyPr>
            <a:normAutofit fontScale="90000"/>
          </a:bodyPr>
          <a:lstStyle/>
          <a:p>
            <a:pPr eaLnBrk="1" hangingPunct="1">
              <a:defRPr/>
            </a:pPr>
            <a:r>
              <a:rPr lang="en-US" sz="6500" b="1" dirty="0"/>
              <a:t>	QUESTIONS?</a:t>
            </a:r>
            <a:endParaRPr lang="en-US" sz="6500" b="1" dirty="0"/>
          </a:p>
        </p:txBody>
      </p:sp>
      <p:sp>
        <p:nvSpPr>
          <p:cNvPr id="3" name="Slide Number Placeholder 2"/>
          <p:cNvSpPr>
            <a:spLocks noGrp="1"/>
          </p:cNvSpPr>
          <p:nvPr>
            <p:ph type="sldNum" sz="quarter" idx="12"/>
          </p:nvPr>
        </p:nvSpPr>
        <p:spPr/>
        <p:txBody>
          <a:bodyPr/>
          <a:lstStyle/>
          <a:p>
            <a:fld id="{1308ED37-1D6D-40F9-BFD6-E1A1D570930A}" type="slidenum">
              <a:rPr lang="en-US" smtClean="0"/>
            </a:fld>
            <a:endParaRPr lang="en-US" dirty="0"/>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ASHRAE Rules and Procedures</a:t>
            </a:r>
            <a:endParaRPr lang="en-US" dirty="0"/>
          </a:p>
        </p:txBody>
      </p:sp>
      <p:sp>
        <p:nvSpPr>
          <p:cNvPr id="3" name="Content Placeholder 2"/>
          <p:cNvSpPr>
            <a:spLocks noGrp="1"/>
          </p:cNvSpPr>
          <p:nvPr>
            <p:ph idx="1"/>
          </p:nvPr>
        </p:nvSpPr>
        <p:spPr/>
        <p:txBody>
          <a:bodyPr>
            <a:normAutofit/>
          </a:bodyPr>
          <a:lstStyle/>
          <a:p>
            <a:r>
              <a:rPr lang="en-US" dirty="0" smtClean="0"/>
              <a:t>Rules of the Board of Directors (</a:t>
            </a:r>
            <a:r>
              <a:rPr lang="en-US" dirty="0" smtClean="0">
                <a:solidFill>
                  <a:srgbClr val="00B050"/>
                </a:solidFill>
              </a:rPr>
              <a:t>ROB</a:t>
            </a:r>
            <a:r>
              <a:rPr lang="en-US" dirty="0" smtClean="0"/>
              <a:t>) – supersedes all other rules</a:t>
            </a:r>
            <a:endParaRPr lang="en-US" dirty="0" smtClean="0"/>
          </a:p>
          <a:p>
            <a:r>
              <a:rPr lang="en-US" dirty="0"/>
              <a:t>Procedures for ASHRAE Standards Actions (</a:t>
            </a:r>
            <a:r>
              <a:rPr lang="en-US" dirty="0">
                <a:solidFill>
                  <a:srgbClr val="00B050"/>
                </a:solidFill>
              </a:rPr>
              <a:t>PASA</a:t>
            </a:r>
            <a:r>
              <a:rPr lang="en-US" dirty="0"/>
              <a:t>) – procedures governing the methods used for standards development </a:t>
            </a:r>
            <a:endParaRPr lang="en-US" dirty="0"/>
          </a:p>
          <a:p>
            <a:r>
              <a:rPr lang="en-US" dirty="0" err="1" smtClean="0"/>
              <a:t>StdC</a:t>
            </a:r>
            <a:r>
              <a:rPr lang="en-US" dirty="0" smtClean="0"/>
              <a:t> Manual of Procedures (</a:t>
            </a:r>
            <a:r>
              <a:rPr lang="en-US" dirty="0" smtClean="0">
                <a:solidFill>
                  <a:srgbClr val="002060"/>
                </a:solidFill>
              </a:rPr>
              <a:t>StdC MOP</a:t>
            </a:r>
            <a:r>
              <a:rPr lang="en-US" dirty="0" smtClean="0"/>
              <a:t>) &amp; Reference Manual (</a:t>
            </a:r>
            <a:r>
              <a:rPr lang="en-US" dirty="0" smtClean="0">
                <a:solidFill>
                  <a:srgbClr val="00B050"/>
                </a:solidFill>
              </a:rPr>
              <a:t>StdC RM</a:t>
            </a:r>
            <a:r>
              <a:rPr lang="en-US" dirty="0" smtClean="0"/>
              <a:t>) – procedures for Standards Committee and its subcommittees</a:t>
            </a:r>
            <a:endParaRPr lang="en-US" dirty="0" smtClean="0"/>
          </a:p>
          <a:p>
            <a:endParaRPr lang="en-US" dirty="0"/>
          </a:p>
        </p:txBody>
      </p:sp>
      <p:sp>
        <p:nvSpPr>
          <p:cNvPr id="4" name="Slide Number Placeholder 3"/>
          <p:cNvSpPr>
            <a:spLocks noGrp="1"/>
          </p:cNvSpPr>
          <p:nvPr>
            <p:ph type="sldNum" sz="quarter" idx="12"/>
          </p:nvPr>
        </p:nvSpPr>
        <p:spPr/>
        <p:txBody>
          <a:bodyPr/>
          <a:lstStyle/>
          <a:p>
            <a:fld id="{1308ED37-1D6D-40F9-BFD6-E1A1D570930A}" type="slidenum">
              <a:rPr lang="en-US" smtClean="0"/>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ANSI Essential Requirements</a:t>
            </a:r>
            <a:endParaRPr lang="en-US" dirty="0"/>
          </a:p>
        </p:txBody>
      </p:sp>
      <p:sp>
        <p:nvSpPr>
          <p:cNvPr id="3" name="Content Placeholder 2"/>
          <p:cNvSpPr>
            <a:spLocks noGrp="1"/>
          </p:cNvSpPr>
          <p:nvPr>
            <p:ph idx="1"/>
          </p:nvPr>
        </p:nvSpPr>
        <p:spPr/>
        <p:txBody>
          <a:bodyPr>
            <a:normAutofit fontScale="92500"/>
          </a:bodyPr>
          <a:lstStyle/>
          <a:p>
            <a:r>
              <a:rPr lang="en-US" dirty="0" smtClean="0"/>
              <a:t>ANSI Essential Requirements (</a:t>
            </a:r>
            <a:r>
              <a:rPr lang="en-US" dirty="0" smtClean="0">
                <a:solidFill>
                  <a:srgbClr val="00B050"/>
                </a:solidFill>
              </a:rPr>
              <a:t>ANSI ER</a:t>
            </a:r>
            <a:r>
              <a:rPr lang="en-US" dirty="0" smtClean="0"/>
              <a:t>) – due process requirements for activities related to the development of consensus for approval, revision, reaffirmation, and withdrawal of American National Standards (ANS)</a:t>
            </a:r>
            <a:endParaRPr lang="en-US" dirty="0" smtClean="0"/>
          </a:p>
          <a:p>
            <a:r>
              <a:rPr lang="en-US" dirty="0" smtClean="0"/>
              <a:t>As an ANSI-Accredited Standards Developer, ASHRAE’s standards development procedures (PASA) are required to comply with the policies and procedures set forth in the ANSI Essential Requirements </a:t>
            </a:r>
            <a:endParaRPr lang="en-US" dirty="0"/>
          </a:p>
        </p:txBody>
      </p:sp>
      <p:sp>
        <p:nvSpPr>
          <p:cNvPr id="4" name="Slide Number Placeholder 3"/>
          <p:cNvSpPr>
            <a:spLocks noGrp="1"/>
          </p:cNvSpPr>
          <p:nvPr>
            <p:ph type="sldNum" sz="quarter" idx="12"/>
          </p:nvPr>
        </p:nvSpPr>
        <p:spPr/>
        <p:txBody>
          <a:bodyPr/>
          <a:lstStyle/>
          <a:p>
            <a:fld id="{1308ED37-1D6D-40F9-BFD6-E1A1D570930A}" type="slidenum">
              <a:rPr lang="en-US" smtClean="0"/>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Clarity</Template>
  <TotalTime>0</TotalTime>
  <Words>27156</Words>
  <Application>WPS Presentation</Application>
  <PresentationFormat>On-screen Show (4:3)</PresentationFormat>
  <Paragraphs>868</Paragraphs>
  <Slides>79</Slides>
  <Notes>29</Notes>
  <HiddenSlides>0</HiddenSlides>
  <MMClips>0</MMClips>
  <ScaleCrop>false</ScaleCrop>
  <HeadingPairs>
    <vt:vector size="8" baseType="variant">
      <vt:variant>
        <vt:lpstr>已用的字体</vt:lpstr>
      </vt:variant>
      <vt:variant>
        <vt:i4>12</vt:i4>
      </vt:variant>
      <vt:variant>
        <vt:lpstr>主题</vt:lpstr>
      </vt:variant>
      <vt:variant>
        <vt:i4>1</vt:i4>
      </vt:variant>
      <vt:variant>
        <vt:lpstr>嵌入 OLE 服务器</vt:lpstr>
      </vt:variant>
      <vt:variant>
        <vt:i4>6</vt:i4>
      </vt:variant>
      <vt:variant>
        <vt:lpstr>幻灯片标题</vt:lpstr>
      </vt:variant>
      <vt:variant>
        <vt:i4>79</vt:i4>
      </vt:variant>
    </vt:vector>
  </HeadingPairs>
  <TitlesOfParts>
    <vt:vector size="98" baseType="lpstr">
      <vt:lpstr>Arial</vt:lpstr>
      <vt:lpstr>SimSun</vt:lpstr>
      <vt:lpstr>Wingdings</vt:lpstr>
      <vt:lpstr>Times New Roman</vt:lpstr>
      <vt:lpstr>Wingdings 3</vt:lpstr>
      <vt:lpstr>Wingdings 2</vt:lpstr>
      <vt:lpstr>Lucida Sans</vt:lpstr>
      <vt:lpstr>Microsoft YaHei</vt:lpstr>
      <vt:lpstr>Calibri</vt:lpstr>
      <vt:lpstr>Symbol</vt:lpstr>
      <vt:lpstr>Wingdings</vt:lpstr>
      <vt:lpstr>Lucida Sans Unicode</vt:lpstr>
      <vt:lpstr>Clarity</vt:lpstr>
      <vt:lpstr>Word.Document.8</vt:lpstr>
      <vt:lpstr>Word.Document.8</vt:lpstr>
      <vt:lpstr>Word.Document.8</vt:lpstr>
      <vt:lpstr>Word.Document.8</vt:lpstr>
      <vt:lpstr>Word.Document.8</vt:lpstr>
      <vt:lpstr>AcroExch.Document.DC</vt:lpstr>
      <vt:lpstr>SPLS TRAINING aka: Everything You Need to Know to be a Great SPLS Liaison…</vt:lpstr>
      <vt:lpstr>TOPICS</vt:lpstr>
      <vt:lpstr>SPLS Overview</vt:lpstr>
      <vt:lpstr>SPLS Responsibilities</vt:lpstr>
      <vt:lpstr>PCs Assigned to SPLS</vt:lpstr>
      <vt:lpstr>SPLS Authority</vt:lpstr>
      <vt:lpstr>Policy and Procedure</vt:lpstr>
      <vt:lpstr>ASHRAE Rules and Procedures</vt:lpstr>
      <vt:lpstr>ANSI Essential Requirements</vt:lpstr>
      <vt:lpstr>ASHRAE Rules and Procedures</vt:lpstr>
      <vt:lpstr>ANSI’s Rules are like three legs of a stool</vt:lpstr>
      <vt:lpstr>Due Process</vt:lpstr>
      <vt:lpstr>Due Process Requirements</vt:lpstr>
      <vt:lpstr>Openness</vt:lpstr>
      <vt:lpstr>Balance</vt:lpstr>
      <vt:lpstr>Lack of Dominance</vt:lpstr>
      <vt:lpstr>Balance vs. Dominance</vt:lpstr>
      <vt:lpstr>Balance and Interest Categories</vt:lpstr>
      <vt:lpstr>Balance and Interest Categories</vt:lpstr>
      <vt:lpstr>Other Due Process Requirements </vt:lpstr>
      <vt:lpstr>Consensus</vt:lpstr>
      <vt:lpstr>SPLS Liaison Responsibilities</vt:lpstr>
      <vt:lpstr>As a liaison, coordinate with your PCs</vt:lpstr>
      <vt:lpstr>As a liaison, you will monitor &amp; report</vt:lpstr>
      <vt:lpstr>As a liaison, you are expected to</vt:lpstr>
      <vt:lpstr>SPLS Meetings	</vt:lpstr>
      <vt:lpstr>SPLS Agenda &amp; Materials</vt:lpstr>
      <vt:lpstr>Voting Rules</vt:lpstr>
      <vt:lpstr>Abstentions </vt:lpstr>
      <vt:lpstr>Consent Agenda</vt:lpstr>
      <vt:lpstr>PC Maintenance –  the Details</vt:lpstr>
      <vt:lpstr>Cognizant TC</vt:lpstr>
      <vt:lpstr>Types of PC Members</vt:lpstr>
      <vt:lpstr>Types of PC Members</vt:lpstr>
      <vt:lpstr>Types of PC Members</vt:lpstr>
      <vt:lpstr>Types of PC Members</vt:lpstr>
      <vt:lpstr>Project Committees</vt:lpstr>
      <vt:lpstr>Tenure</vt:lpstr>
      <vt:lpstr>PC Requirements</vt:lpstr>
      <vt:lpstr>PC Meetings and Correspondence</vt:lpstr>
      <vt:lpstr>The Forms –  Things To Know…</vt:lpstr>
      <vt:lpstr>The “Membership Package”</vt:lpstr>
      <vt:lpstr>Membership Process</vt:lpstr>
      <vt:lpstr>PowerPoint 演示文稿</vt:lpstr>
      <vt:lpstr>PowerPoint 演示文稿</vt:lpstr>
      <vt:lpstr>PowerPoint 演示文稿</vt:lpstr>
      <vt:lpstr>PowerPoint 演示文稿</vt:lpstr>
      <vt:lpstr>PowerPoint 演示文稿</vt:lpstr>
      <vt:lpstr>Removal for Cause</vt:lpstr>
      <vt:lpstr>Membership Ballot Example Final Ballot for SPLS Voting </vt:lpstr>
      <vt:lpstr>IOL Form</vt:lpstr>
      <vt:lpstr>PC Work Plan</vt:lpstr>
      <vt:lpstr>PowerPoint 演示文稿</vt:lpstr>
      <vt:lpstr>TPS Changes</vt:lpstr>
      <vt:lpstr>PowerPoint 演示文稿</vt:lpstr>
      <vt:lpstr>Publication Public Review</vt:lpstr>
      <vt:lpstr>Public Reviews</vt:lpstr>
      <vt:lpstr>Advisory Public Review (APR)</vt:lpstr>
      <vt:lpstr>Publication Public Review (PPR)</vt:lpstr>
      <vt:lpstr>Negative PC Votes with Reason </vt:lpstr>
      <vt:lpstr>Letter Ballots</vt:lpstr>
      <vt:lpstr>PPR Approval</vt:lpstr>
      <vt:lpstr>Fast Track</vt:lpstr>
      <vt:lpstr>Normal Track</vt:lpstr>
      <vt:lpstr>PPR Review – What to Look For</vt:lpstr>
      <vt:lpstr>Public Review Comments</vt:lpstr>
      <vt:lpstr>Public Review Comments</vt:lpstr>
      <vt:lpstr>Substantive Changes</vt:lpstr>
      <vt:lpstr>Publication Approval </vt:lpstr>
      <vt:lpstr>Continuous Maintenance Proposal</vt:lpstr>
      <vt:lpstr>SPLS Resources</vt:lpstr>
      <vt:lpstr>Helpful Resources </vt:lpstr>
      <vt:lpstr>Best Practices</vt:lpstr>
      <vt:lpstr>Best Practices</vt:lpstr>
      <vt:lpstr>Standards Staff</vt:lpstr>
      <vt:lpstr>Standards Staff</vt:lpstr>
      <vt:lpstr>Standards Staff</vt:lpstr>
      <vt:lpstr>Standards Staff</vt:lpstr>
      <vt:lpstr>	QUESTIONS?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SPLS TRAINING</dc:title>
  <dc:creator>sleblanc</dc:creator>
  <cp:lastModifiedBy>Roger Hedrick</cp:lastModifiedBy>
  <cp:revision>284</cp:revision>
  <dcterms:created xsi:type="dcterms:W3CDTF">2010-10-05T14:17:00Z</dcterms:created>
  <dcterms:modified xsi:type="dcterms:W3CDTF">2016-10-05T05:51:30Z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1033-10.1.0.5783</vt:lpwstr>
  </property>
</Properties>
</file>