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86" autoAdjust="0"/>
    <p:restoredTop sz="96259"/>
  </p:normalViewPr>
  <p:slideViewPr>
    <p:cSldViewPr snapToGrid="0">
      <p:cViewPr varScale="1">
        <p:scale>
          <a:sx n="100" d="100"/>
          <a:sy n="100" d="100"/>
        </p:scale>
        <p:origin x="192" y="6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2632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6E6C768-8810-DD46-BD7E-7E7BFDC719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38D04D-7C35-CA4D-BD39-1AEEA88FC41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147552-71AC-4142-BBAE-B742833D4F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5ECDF-44A0-B949-B579-2063888FA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7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BF576C-17F2-4044-9BFC-28FAFB6CD0D8}" type="datetimeFigureOut">
              <a:rPr lang="en-US" smtClean="0"/>
              <a:t>9/26/22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26E8D1-3251-EF42-B079-A61387D9B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59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386D-D596-43F8-8F7F-EC29E2E0A8BB}" type="datetimeFigureOut">
              <a:rPr lang="en-US" smtClean="0"/>
              <a:t>9/26/22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" y="0"/>
            <a:ext cx="121811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746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354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386D-D596-43F8-8F7F-EC29E2E0A8BB}" type="datetimeFigureOut">
              <a:rPr lang="en-US" smtClean="0"/>
              <a:t>9/26/22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387" y="5585093"/>
            <a:ext cx="1114297" cy="77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88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354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386D-D596-43F8-8F7F-EC29E2E0A8BB}" type="datetimeFigureOut">
              <a:rPr lang="en-US" smtClean="0"/>
              <a:t>9/26/22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387" y="5585093"/>
            <a:ext cx="1114297" cy="77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264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386D-D596-43F8-8F7F-EC29E2E0A8BB}" type="datetimeFigureOut">
              <a:rPr lang="en-US" smtClean="0"/>
              <a:t>9/26/22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A4DBF18B-3943-6A4D-91B0-91026C106D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350" y="2286000"/>
            <a:ext cx="381000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1008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E386D-D596-43F8-8F7F-EC29E2E0A8BB}" type="datetimeFigureOut">
              <a:rPr lang="en-US" smtClean="0"/>
              <a:t>9/26/22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" y="0"/>
            <a:ext cx="121811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15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A4A748B-76C2-9C44-A644-5330F7717A2F}"/>
              </a:ext>
            </a:extLst>
          </p:cNvPr>
          <p:cNvSpPr txBox="1"/>
          <p:nvPr/>
        </p:nvSpPr>
        <p:spPr>
          <a:xfrm>
            <a:off x="2214563" y="2571750"/>
            <a:ext cx="75866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of Presentation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04E31C-A817-604C-8384-B1679487A290}"/>
              </a:ext>
            </a:extLst>
          </p:cNvPr>
          <p:cNvSpPr txBox="1"/>
          <p:nvPr/>
        </p:nvSpPr>
        <p:spPr>
          <a:xfrm>
            <a:off x="2386012" y="3824288"/>
            <a:ext cx="70151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48500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6411"/>
            <a:ext cx="10515600" cy="249251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Title Goes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F4EBAE-3CA0-407E-91B0-31A8090F44A1}"/>
              </a:ext>
            </a:extLst>
          </p:cNvPr>
          <p:cNvSpPr txBox="1"/>
          <p:nvPr/>
        </p:nvSpPr>
        <p:spPr>
          <a:xfrm>
            <a:off x="8995508" y="2454031"/>
            <a:ext cx="2086707" cy="1813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C24060B-3F77-47D2-B915-441979266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40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FF4EBAE-3CA0-407E-91B0-31A8090F44A1}"/>
              </a:ext>
            </a:extLst>
          </p:cNvPr>
          <p:cNvSpPr txBox="1"/>
          <p:nvPr/>
        </p:nvSpPr>
        <p:spPr>
          <a:xfrm>
            <a:off x="8995508" y="2454031"/>
            <a:ext cx="2086707" cy="1813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C24060B-3F77-47D2-B915-441979266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D60FD4E-17E9-2B4C-7B5C-E9C9BFBB097D}"/>
              </a:ext>
            </a:extLst>
          </p:cNvPr>
          <p:cNvSpPr txBox="1">
            <a:spLocks/>
          </p:cNvSpPr>
          <p:nvPr/>
        </p:nvSpPr>
        <p:spPr>
          <a:xfrm>
            <a:off x="838200" y="556411"/>
            <a:ext cx="10515600" cy="2492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380317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FF4EBAE-3CA0-407E-91B0-31A8090F44A1}"/>
              </a:ext>
            </a:extLst>
          </p:cNvPr>
          <p:cNvSpPr txBox="1"/>
          <p:nvPr/>
        </p:nvSpPr>
        <p:spPr>
          <a:xfrm>
            <a:off x="8995508" y="2454031"/>
            <a:ext cx="2086707" cy="1813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C24060B-3F77-47D2-B915-441979266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6797528-DAAC-BAD5-0DF6-C511080715DA}"/>
              </a:ext>
            </a:extLst>
          </p:cNvPr>
          <p:cNvSpPr txBox="1">
            <a:spLocks/>
          </p:cNvSpPr>
          <p:nvPr/>
        </p:nvSpPr>
        <p:spPr>
          <a:xfrm>
            <a:off x="838200" y="556411"/>
            <a:ext cx="10515600" cy="2492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Title Goes Here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264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2642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13</Words>
  <Application>Microsoft Macintosh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Title Goes Here</vt:lpstr>
      <vt:lpstr>PowerPoint Presentation</vt:lpstr>
      <vt:lpstr>PowerPoint Presentation</vt:lpstr>
      <vt:lpstr>PowerPoint Presentation</vt:lpstr>
    </vt:vector>
  </TitlesOfParts>
  <Company>ASHRAE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Joyce, Megan</dc:creator>
  <cp:lastModifiedBy>Branta, Rebecca</cp:lastModifiedBy>
  <cp:revision>10</cp:revision>
  <dcterms:created xsi:type="dcterms:W3CDTF">2017-02-06T18:00:44Z</dcterms:created>
  <dcterms:modified xsi:type="dcterms:W3CDTF">2022-09-26T17:58:40Z</dcterms:modified>
</cp:coreProperties>
</file>