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handoutMasterIdLst>
    <p:handoutMasterId r:id="rId13"/>
  </p:handoutMasterIdLst>
  <p:sldIdLst>
    <p:sldId id="354" r:id="rId2"/>
    <p:sldId id="355" r:id="rId3"/>
    <p:sldId id="260" r:id="rId4"/>
    <p:sldId id="282" r:id="rId5"/>
    <p:sldId id="350" r:id="rId6"/>
    <p:sldId id="364" r:id="rId7"/>
    <p:sldId id="288" r:id="rId8"/>
    <p:sldId id="286" r:id="rId9"/>
    <p:sldId id="356" r:id="rId10"/>
    <p:sldId id="357" r:id="rId11"/>
    <p:sldId id="368" r:id="rId12"/>
  </p:sldIdLst>
  <p:sldSz cx="9144000" cy="6858000" type="screen4x3"/>
  <p:notesSz cx="6858000" cy="9313863"/>
  <p:defaultTextStyle>
    <a:defPPr>
      <a:defRPr lang="en-US"/>
    </a:defPPr>
    <a:lvl1pPr algn="ctr" rtl="0" fontAlgn="base">
      <a:spcBef>
        <a:spcPct val="0"/>
      </a:spcBef>
      <a:spcAft>
        <a:spcPct val="0"/>
      </a:spcAft>
      <a:defRPr sz="2800" b="1" kern="1200">
        <a:solidFill>
          <a:schemeClr val="tx2"/>
        </a:solidFill>
        <a:effectLst>
          <a:outerShdw blurRad="38100" dist="38100" dir="2700000" algn="tl">
            <a:srgbClr val="000000">
              <a:alpha val="43137"/>
            </a:srgbClr>
          </a:outerShdw>
        </a:effectLst>
        <a:latin typeface="Garamond" pitchFamily="18" charset="0"/>
        <a:ea typeface="+mn-ea"/>
        <a:cs typeface="Arial" charset="0"/>
      </a:defRPr>
    </a:lvl1pPr>
    <a:lvl2pPr marL="457200" algn="ctr" rtl="0" fontAlgn="base">
      <a:spcBef>
        <a:spcPct val="0"/>
      </a:spcBef>
      <a:spcAft>
        <a:spcPct val="0"/>
      </a:spcAft>
      <a:defRPr sz="2800" b="1" kern="1200">
        <a:solidFill>
          <a:schemeClr val="tx2"/>
        </a:solidFill>
        <a:effectLst>
          <a:outerShdw blurRad="38100" dist="38100" dir="2700000" algn="tl">
            <a:srgbClr val="000000">
              <a:alpha val="43137"/>
            </a:srgbClr>
          </a:outerShdw>
        </a:effectLst>
        <a:latin typeface="Garamond" pitchFamily="18" charset="0"/>
        <a:ea typeface="+mn-ea"/>
        <a:cs typeface="Arial" charset="0"/>
      </a:defRPr>
    </a:lvl2pPr>
    <a:lvl3pPr marL="914400" algn="ctr" rtl="0" fontAlgn="base">
      <a:spcBef>
        <a:spcPct val="0"/>
      </a:spcBef>
      <a:spcAft>
        <a:spcPct val="0"/>
      </a:spcAft>
      <a:defRPr sz="2800" b="1" kern="1200">
        <a:solidFill>
          <a:schemeClr val="tx2"/>
        </a:solidFill>
        <a:effectLst>
          <a:outerShdw blurRad="38100" dist="38100" dir="2700000" algn="tl">
            <a:srgbClr val="000000">
              <a:alpha val="43137"/>
            </a:srgbClr>
          </a:outerShdw>
        </a:effectLst>
        <a:latin typeface="Garamond" pitchFamily="18" charset="0"/>
        <a:ea typeface="+mn-ea"/>
        <a:cs typeface="Arial" charset="0"/>
      </a:defRPr>
    </a:lvl3pPr>
    <a:lvl4pPr marL="1371600" algn="ctr" rtl="0" fontAlgn="base">
      <a:spcBef>
        <a:spcPct val="0"/>
      </a:spcBef>
      <a:spcAft>
        <a:spcPct val="0"/>
      </a:spcAft>
      <a:defRPr sz="2800" b="1" kern="1200">
        <a:solidFill>
          <a:schemeClr val="tx2"/>
        </a:solidFill>
        <a:effectLst>
          <a:outerShdw blurRad="38100" dist="38100" dir="2700000" algn="tl">
            <a:srgbClr val="000000">
              <a:alpha val="43137"/>
            </a:srgbClr>
          </a:outerShdw>
        </a:effectLst>
        <a:latin typeface="Garamond" pitchFamily="18" charset="0"/>
        <a:ea typeface="+mn-ea"/>
        <a:cs typeface="Arial" charset="0"/>
      </a:defRPr>
    </a:lvl4pPr>
    <a:lvl5pPr marL="1828800" algn="ctr" rtl="0" fontAlgn="base">
      <a:spcBef>
        <a:spcPct val="0"/>
      </a:spcBef>
      <a:spcAft>
        <a:spcPct val="0"/>
      </a:spcAft>
      <a:defRPr sz="2800" b="1" kern="1200">
        <a:solidFill>
          <a:schemeClr val="tx2"/>
        </a:solidFill>
        <a:effectLst>
          <a:outerShdw blurRad="38100" dist="38100" dir="2700000" algn="tl">
            <a:srgbClr val="000000">
              <a:alpha val="43137"/>
            </a:srgbClr>
          </a:outerShdw>
        </a:effectLst>
        <a:latin typeface="Garamond" pitchFamily="18" charset="0"/>
        <a:ea typeface="+mn-ea"/>
        <a:cs typeface="Arial" charset="0"/>
      </a:defRPr>
    </a:lvl5pPr>
    <a:lvl6pPr marL="2286000" algn="l" defTabSz="914400" rtl="0" eaLnBrk="1" latinLnBrk="0" hangingPunct="1">
      <a:defRPr sz="2800" b="1" kern="1200">
        <a:solidFill>
          <a:schemeClr val="tx2"/>
        </a:solidFill>
        <a:effectLst>
          <a:outerShdw blurRad="38100" dist="38100" dir="2700000" algn="tl">
            <a:srgbClr val="000000">
              <a:alpha val="43137"/>
            </a:srgbClr>
          </a:outerShdw>
        </a:effectLst>
        <a:latin typeface="Garamond" pitchFamily="18" charset="0"/>
        <a:ea typeface="+mn-ea"/>
        <a:cs typeface="Arial" charset="0"/>
      </a:defRPr>
    </a:lvl6pPr>
    <a:lvl7pPr marL="2743200" algn="l" defTabSz="914400" rtl="0" eaLnBrk="1" latinLnBrk="0" hangingPunct="1">
      <a:defRPr sz="2800" b="1" kern="1200">
        <a:solidFill>
          <a:schemeClr val="tx2"/>
        </a:solidFill>
        <a:effectLst>
          <a:outerShdw blurRad="38100" dist="38100" dir="2700000" algn="tl">
            <a:srgbClr val="000000">
              <a:alpha val="43137"/>
            </a:srgbClr>
          </a:outerShdw>
        </a:effectLst>
        <a:latin typeface="Garamond" pitchFamily="18" charset="0"/>
        <a:ea typeface="+mn-ea"/>
        <a:cs typeface="Arial" charset="0"/>
      </a:defRPr>
    </a:lvl7pPr>
    <a:lvl8pPr marL="3200400" algn="l" defTabSz="914400" rtl="0" eaLnBrk="1" latinLnBrk="0" hangingPunct="1">
      <a:defRPr sz="2800" b="1" kern="1200">
        <a:solidFill>
          <a:schemeClr val="tx2"/>
        </a:solidFill>
        <a:effectLst>
          <a:outerShdw blurRad="38100" dist="38100" dir="2700000" algn="tl">
            <a:srgbClr val="000000">
              <a:alpha val="43137"/>
            </a:srgbClr>
          </a:outerShdw>
        </a:effectLst>
        <a:latin typeface="Garamond" pitchFamily="18" charset="0"/>
        <a:ea typeface="+mn-ea"/>
        <a:cs typeface="Arial" charset="0"/>
      </a:defRPr>
    </a:lvl8pPr>
    <a:lvl9pPr marL="3657600" algn="l" defTabSz="914400" rtl="0" eaLnBrk="1" latinLnBrk="0" hangingPunct="1">
      <a:defRPr sz="2800" b="1" kern="1200">
        <a:solidFill>
          <a:schemeClr val="tx2"/>
        </a:solidFill>
        <a:effectLst>
          <a:outerShdw blurRad="38100" dist="38100" dir="2700000" algn="tl">
            <a:srgbClr val="000000">
              <a:alpha val="43137"/>
            </a:srgbClr>
          </a:outerShdw>
        </a:effectLst>
        <a:latin typeface="Garamond" pitchFamily="18"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3386" autoAdjust="0"/>
    <p:restoredTop sz="94836" autoAdjust="0"/>
  </p:normalViewPr>
  <p:slideViewPr>
    <p:cSldViewPr>
      <p:cViewPr varScale="1">
        <p:scale>
          <a:sx n="70" d="100"/>
          <a:sy n="70" d="100"/>
        </p:scale>
        <p:origin x="476"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69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5693"/>
          </a:xfrm>
          <a:prstGeom prst="rect">
            <a:avLst/>
          </a:prstGeom>
        </p:spPr>
        <p:txBody>
          <a:bodyPr vert="horz" lIns="91440" tIns="45720" rIns="91440" bIns="45720" rtlCol="0"/>
          <a:lstStyle>
            <a:lvl1pPr algn="r">
              <a:defRPr sz="1200"/>
            </a:lvl1pPr>
          </a:lstStyle>
          <a:p>
            <a:fld id="{7D0DC994-B546-4B61-89E0-B5A56FF8461C}" type="datetimeFigureOut">
              <a:rPr lang="en-US" smtClean="0"/>
              <a:t>8/13/2025</a:t>
            </a:fld>
            <a:endParaRPr lang="en-US"/>
          </a:p>
        </p:txBody>
      </p:sp>
      <p:sp>
        <p:nvSpPr>
          <p:cNvPr id="4" name="Footer Placeholder 3"/>
          <p:cNvSpPr>
            <a:spLocks noGrp="1"/>
          </p:cNvSpPr>
          <p:nvPr>
            <p:ph type="ftr" sz="quarter" idx="2"/>
          </p:nvPr>
        </p:nvSpPr>
        <p:spPr>
          <a:xfrm>
            <a:off x="0" y="8846553"/>
            <a:ext cx="2971800" cy="46569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46553"/>
            <a:ext cx="2971800" cy="465693"/>
          </a:xfrm>
          <a:prstGeom prst="rect">
            <a:avLst/>
          </a:prstGeom>
        </p:spPr>
        <p:txBody>
          <a:bodyPr vert="horz" lIns="91440" tIns="45720" rIns="91440" bIns="45720" rtlCol="0" anchor="b"/>
          <a:lstStyle>
            <a:lvl1pPr algn="r">
              <a:defRPr sz="1200"/>
            </a:lvl1pPr>
          </a:lstStyle>
          <a:p>
            <a:fld id="{DC034D69-7D94-4E66-A736-5385ADF312FD}" type="slidenum">
              <a:rPr lang="en-US" smtClean="0"/>
              <a:t>‹#›</a:t>
            </a:fld>
            <a:endParaRPr lang="en-US"/>
          </a:p>
        </p:txBody>
      </p:sp>
    </p:spTree>
    <p:extLst>
      <p:ext uri="{BB962C8B-B14F-4D97-AF65-F5344CB8AC3E}">
        <p14:creationId xmlns:p14="http://schemas.microsoft.com/office/powerpoint/2010/main" val="345845367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62466" name="Group 2"/>
          <p:cNvGrpSpPr>
            <a:grpSpLocks/>
          </p:cNvGrpSpPr>
          <p:nvPr/>
        </p:nvGrpSpPr>
        <p:grpSpPr bwMode="auto">
          <a:xfrm>
            <a:off x="0" y="0"/>
            <a:ext cx="9140825" cy="6850063"/>
            <a:chOff x="0" y="0"/>
            <a:chExt cx="5758" cy="4315"/>
          </a:xfrm>
        </p:grpSpPr>
        <p:grpSp>
          <p:nvGrpSpPr>
            <p:cNvPr id="62467" name="Group 3"/>
            <p:cNvGrpSpPr>
              <a:grpSpLocks/>
            </p:cNvGrpSpPr>
            <p:nvPr userDrawn="1"/>
          </p:nvGrpSpPr>
          <p:grpSpPr bwMode="auto">
            <a:xfrm>
              <a:off x="1728" y="2230"/>
              <a:ext cx="4027" cy="2085"/>
              <a:chOff x="1728" y="2230"/>
              <a:chExt cx="4027" cy="2085"/>
            </a:xfrm>
          </p:grpSpPr>
          <p:sp>
            <p:nvSpPr>
              <p:cNvPr id="62468" name="Freeform 4"/>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endParaRPr lang="en-US"/>
              </a:p>
            </p:txBody>
          </p:sp>
          <p:sp>
            <p:nvSpPr>
              <p:cNvPr id="62469" name="Freeform 5"/>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endParaRPr lang="en-US"/>
              </a:p>
            </p:txBody>
          </p:sp>
          <p:sp>
            <p:nvSpPr>
              <p:cNvPr id="62470" name="Freeform 6"/>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endParaRPr lang="en-US"/>
              </a:p>
            </p:txBody>
          </p:sp>
          <p:sp>
            <p:nvSpPr>
              <p:cNvPr id="62471" name="Freeform 7"/>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endParaRPr lang="en-US"/>
              </a:p>
            </p:txBody>
          </p:sp>
          <p:sp>
            <p:nvSpPr>
              <p:cNvPr id="62472" name="Freeform 8"/>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endParaRPr lang="en-US"/>
              </a:p>
            </p:txBody>
          </p:sp>
        </p:grpSp>
        <p:sp>
          <p:nvSpPr>
            <p:cNvPr id="62473" name="Freeform 9"/>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endParaRPr lang="en-US"/>
            </a:p>
          </p:txBody>
        </p:sp>
        <p:sp>
          <p:nvSpPr>
            <p:cNvPr id="62474" name="Freeform 10"/>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endParaRPr lang="en-US"/>
            </a:p>
          </p:txBody>
        </p:sp>
      </p:grpSp>
      <p:sp>
        <p:nvSpPr>
          <p:cNvPr id="62475" name="Rectangle 11"/>
          <p:cNvSpPr>
            <a:spLocks noGrp="1" noChangeArrowheads="1"/>
          </p:cNvSpPr>
          <p:nvPr>
            <p:ph type="ctrTitle" sz="quarter"/>
          </p:nvPr>
        </p:nvSpPr>
        <p:spPr>
          <a:xfrm>
            <a:off x="685800" y="1736725"/>
            <a:ext cx="7772400" cy="1920875"/>
          </a:xfrm>
        </p:spPr>
        <p:txBody>
          <a:bodyPr/>
          <a:lstStyle>
            <a:lvl1pPr>
              <a:defRPr sz="6000"/>
            </a:lvl1pPr>
          </a:lstStyle>
          <a:p>
            <a:r>
              <a:rPr lang="en-US"/>
              <a:t>Click to edit Master title style</a:t>
            </a:r>
          </a:p>
        </p:txBody>
      </p:sp>
      <p:sp>
        <p:nvSpPr>
          <p:cNvPr id="62476"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62477" name="Rectangle 13"/>
          <p:cNvSpPr>
            <a:spLocks noGrp="1" noChangeArrowheads="1"/>
          </p:cNvSpPr>
          <p:nvPr>
            <p:ph type="dt" sz="quarter" idx="2"/>
          </p:nvPr>
        </p:nvSpPr>
        <p:spPr>
          <a:xfrm>
            <a:off x="457200" y="6248400"/>
            <a:ext cx="2133600" cy="476250"/>
          </a:xfrm>
        </p:spPr>
        <p:txBody>
          <a:bodyPr/>
          <a:lstStyle>
            <a:lvl1pPr>
              <a:defRPr/>
            </a:lvl1pPr>
          </a:lstStyle>
          <a:p>
            <a:fld id="{38749C56-BE3C-4C84-AFE2-88DA9840440A}" type="datetimeFigureOut">
              <a:rPr lang="en-US"/>
              <a:pPr/>
              <a:t>8/13/2025</a:t>
            </a:fld>
            <a:endParaRPr lang="en-US"/>
          </a:p>
        </p:txBody>
      </p:sp>
      <p:sp>
        <p:nvSpPr>
          <p:cNvPr id="62478" name="Rectangle 14"/>
          <p:cNvSpPr>
            <a:spLocks noGrp="1" noChangeArrowheads="1"/>
          </p:cNvSpPr>
          <p:nvPr>
            <p:ph type="ftr" sz="quarter" idx="3"/>
          </p:nvPr>
        </p:nvSpPr>
        <p:spPr>
          <a:xfrm>
            <a:off x="3124200" y="6251575"/>
            <a:ext cx="2895600" cy="476250"/>
          </a:xfrm>
        </p:spPr>
        <p:txBody>
          <a:bodyPr/>
          <a:lstStyle>
            <a:lvl1pPr>
              <a:defRPr/>
            </a:lvl1pPr>
          </a:lstStyle>
          <a:p>
            <a:endParaRPr lang="en-US"/>
          </a:p>
        </p:txBody>
      </p:sp>
      <p:sp>
        <p:nvSpPr>
          <p:cNvPr id="62479" name="Rectangle 15"/>
          <p:cNvSpPr>
            <a:spLocks noGrp="1" noChangeArrowheads="1"/>
          </p:cNvSpPr>
          <p:nvPr>
            <p:ph type="sldNum" sz="quarter" idx="4"/>
          </p:nvPr>
        </p:nvSpPr>
        <p:spPr>
          <a:xfrm>
            <a:off x="6553200" y="6254750"/>
            <a:ext cx="2133600" cy="476250"/>
          </a:xfrm>
        </p:spPr>
        <p:txBody>
          <a:bodyPr/>
          <a:lstStyle>
            <a:lvl1pPr>
              <a:defRPr/>
            </a:lvl1pPr>
          </a:lstStyle>
          <a:p>
            <a:fld id="{D875A048-442D-4A48-B290-2D5CD2C0F306}"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7EFC846E-010E-48DE-AC36-1EF8FDDEBEE7}" type="datetimeFigureOut">
              <a:rPr lang="en-US"/>
              <a:pPr/>
              <a:t>8/13/2025</a:t>
            </a:fld>
            <a:endParaRPr lang="en-US"/>
          </a:p>
        </p:txBody>
      </p:sp>
      <p:sp>
        <p:nvSpPr>
          <p:cNvPr id="5" name="Slide Number Placeholder 4"/>
          <p:cNvSpPr>
            <a:spLocks noGrp="1"/>
          </p:cNvSpPr>
          <p:nvPr>
            <p:ph type="sldNum" sz="quarter" idx="11"/>
          </p:nvPr>
        </p:nvSpPr>
        <p:spPr/>
        <p:txBody>
          <a:bodyPr/>
          <a:lstStyle>
            <a:lvl1pPr>
              <a:defRPr/>
            </a:lvl1pPr>
          </a:lstStyle>
          <a:p>
            <a:fld id="{BEC0E7F4-9B8D-4D3C-BCA4-E9EF8ED5D515}" type="slidenum">
              <a:rPr lang="en-US"/>
              <a:pPr/>
              <a:t>‹#›</a:t>
            </a:fld>
            <a:endParaRPr lang="en-US"/>
          </a:p>
        </p:txBody>
      </p:sp>
      <p:sp>
        <p:nvSpPr>
          <p:cNvPr id="6" name="Footer Placeholder 5"/>
          <p:cNvSpPr>
            <a:spLocks noGrp="1"/>
          </p:cNvSpPr>
          <p:nvPr>
            <p:ph type="ftr" sz="quarter" idx="12"/>
          </p:nvPr>
        </p:nvSpPr>
        <p:spPr/>
        <p:txBody>
          <a:bodyPr/>
          <a:lstStyle>
            <a:lvl1pPr>
              <a:defRPr/>
            </a:lvl1pPr>
          </a:lstStyle>
          <a:p>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D20C28A9-942B-4D55-B1A5-8D73059B7BA2}" type="datetimeFigureOut">
              <a:rPr lang="en-US"/>
              <a:pPr/>
              <a:t>8/13/2025</a:t>
            </a:fld>
            <a:endParaRPr lang="en-US"/>
          </a:p>
        </p:txBody>
      </p:sp>
      <p:sp>
        <p:nvSpPr>
          <p:cNvPr id="5" name="Slide Number Placeholder 4"/>
          <p:cNvSpPr>
            <a:spLocks noGrp="1"/>
          </p:cNvSpPr>
          <p:nvPr>
            <p:ph type="sldNum" sz="quarter" idx="11"/>
          </p:nvPr>
        </p:nvSpPr>
        <p:spPr/>
        <p:txBody>
          <a:bodyPr/>
          <a:lstStyle>
            <a:lvl1pPr>
              <a:defRPr/>
            </a:lvl1pPr>
          </a:lstStyle>
          <a:p>
            <a:fld id="{B2C35E3D-7AE1-457A-B32B-C353392F249D}" type="slidenum">
              <a:rPr lang="en-US"/>
              <a:pPr/>
              <a:t>‹#›</a:t>
            </a:fld>
            <a:endParaRPr lang="en-US"/>
          </a:p>
        </p:txBody>
      </p:sp>
      <p:sp>
        <p:nvSpPr>
          <p:cNvPr id="6" name="Footer Placeholder 5"/>
          <p:cNvSpPr>
            <a:spLocks noGrp="1"/>
          </p:cNvSpPr>
          <p:nvPr>
            <p:ph type="ftr" sz="quarter" idx="12"/>
          </p:nvPr>
        </p:nvSpPr>
        <p:spPr/>
        <p:txBody>
          <a:bodyPr/>
          <a:lstStyle>
            <a:lvl1pPr>
              <a:defRPr/>
            </a:lvl1pPr>
          </a:lstStyle>
          <a:p>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endParaRPr lang="en-US"/>
          </a:p>
        </p:txBody>
      </p:sp>
      <p:sp>
        <p:nvSpPr>
          <p:cNvPr id="4" name="Date Placeholder 3"/>
          <p:cNvSpPr>
            <a:spLocks noGrp="1"/>
          </p:cNvSpPr>
          <p:nvPr>
            <p:ph type="dt" sz="half" idx="10"/>
          </p:nvPr>
        </p:nvSpPr>
        <p:spPr>
          <a:xfrm>
            <a:off x="457200" y="6251575"/>
            <a:ext cx="2133600" cy="476250"/>
          </a:xfrm>
        </p:spPr>
        <p:txBody>
          <a:bodyPr/>
          <a:lstStyle>
            <a:lvl1pPr>
              <a:defRPr/>
            </a:lvl1pPr>
          </a:lstStyle>
          <a:p>
            <a:fld id="{EDE6D921-A536-4893-BD77-0117145A7C94}" type="datetimeFigureOut">
              <a:rPr lang="en-US"/>
              <a:pPr/>
              <a:t>8/13/2025</a:t>
            </a:fld>
            <a:endParaRPr lang="en-US"/>
          </a:p>
        </p:txBody>
      </p:sp>
      <p:sp>
        <p:nvSpPr>
          <p:cNvPr id="5" name="Slide Number Placeholder 4"/>
          <p:cNvSpPr>
            <a:spLocks noGrp="1"/>
          </p:cNvSpPr>
          <p:nvPr>
            <p:ph type="sldNum" sz="quarter" idx="11"/>
          </p:nvPr>
        </p:nvSpPr>
        <p:spPr>
          <a:xfrm>
            <a:off x="6553200" y="6248400"/>
            <a:ext cx="2133600" cy="476250"/>
          </a:xfrm>
        </p:spPr>
        <p:txBody>
          <a:bodyPr/>
          <a:lstStyle>
            <a:lvl1pPr>
              <a:defRPr/>
            </a:lvl1pPr>
          </a:lstStyle>
          <a:p>
            <a:fld id="{58CB1E9A-D2B3-4173-B44E-A37A29862ED3}" type="slidenum">
              <a:rPr lang="en-US"/>
              <a:pPr/>
              <a:t>‹#›</a:t>
            </a:fld>
            <a:endParaRPr lang="en-US"/>
          </a:p>
        </p:txBody>
      </p:sp>
      <p:sp>
        <p:nvSpPr>
          <p:cNvPr id="6" name="Footer Placeholder 5"/>
          <p:cNvSpPr>
            <a:spLocks noGrp="1"/>
          </p:cNvSpPr>
          <p:nvPr>
            <p:ph type="ftr" sz="quarter" idx="12"/>
          </p:nvPr>
        </p:nvSpPr>
        <p:spPr>
          <a:xfrm>
            <a:off x="3124200" y="6248400"/>
            <a:ext cx="2895600" cy="476250"/>
          </a:xfrm>
        </p:spPr>
        <p:txBody>
          <a:bodyPr/>
          <a:lstStyle>
            <a:lvl1pPr>
              <a:defRPr/>
            </a:lvl1pPr>
          </a:lstStyle>
          <a:p>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860AD470-6B6A-4DF1-B13F-F73F92671684}" type="datetimeFigureOut">
              <a:rPr lang="en-US"/>
              <a:pPr/>
              <a:t>8/13/2025</a:t>
            </a:fld>
            <a:endParaRPr lang="en-US"/>
          </a:p>
        </p:txBody>
      </p:sp>
      <p:sp>
        <p:nvSpPr>
          <p:cNvPr id="5" name="Slide Number Placeholder 4"/>
          <p:cNvSpPr>
            <a:spLocks noGrp="1"/>
          </p:cNvSpPr>
          <p:nvPr>
            <p:ph type="sldNum" sz="quarter" idx="11"/>
          </p:nvPr>
        </p:nvSpPr>
        <p:spPr/>
        <p:txBody>
          <a:bodyPr/>
          <a:lstStyle>
            <a:lvl1pPr>
              <a:defRPr/>
            </a:lvl1pPr>
          </a:lstStyle>
          <a:p>
            <a:fld id="{498A2E6C-CDFB-431E-9792-3A3AC07C182E}" type="slidenum">
              <a:rPr lang="en-US"/>
              <a:pPr/>
              <a:t>‹#›</a:t>
            </a:fld>
            <a:endParaRPr lang="en-US"/>
          </a:p>
        </p:txBody>
      </p:sp>
      <p:sp>
        <p:nvSpPr>
          <p:cNvPr id="6" name="Footer Placeholder 5"/>
          <p:cNvSpPr>
            <a:spLocks noGrp="1"/>
          </p:cNvSpPr>
          <p:nvPr>
            <p:ph type="ftr" sz="quarter" idx="12"/>
          </p:nvPr>
        </p:nvSpPr>
        <p:spPr/>
        <p:txBody>
          <a:bodyPr/>
          <a:lstStyle>
            <a:lvl1pPr>
              <a:defRPr/>
            </a:lvl1pPr>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fld id="{736C6730-E2DD-4A26-BD97-8664130E97E8}" type="datetimeFigureOut">
              <a:rPr lang="en-US"/>
              <a:pPr/>
              <a:t>8/13/2025</a:t>
            </a:fld>
            <a:endParaRPr lang="en-US"/>
          </a:p>
        </p:txBody>
      </p:sp>
      <p:sp>
        <p:nvSpPr>
          <p:cNvPr id="5" name="Slide Number Placeholder 4"/>
          <p:cNvSpPr>
            <a:spLocks noGrp="1"/>
          </p:cNvSpPr>
          <p:nvPr>
            <p:ph type="sldNum" sz="quarter" idx="11"/>
          </p:nvPr>
        </p:nvSpPr>
        <p:spPr/>
        <p:txBody>
          <a:bodyPr/>
          <a:lstStyle>
            <a:lvl1pPr>
              <a:defRPr/>
            </a:lvl1pPr>
          </a:lstStyle>
          <a:p>
            <a:fld id="{D3761C31-835B-46B6-B6D7-2F77F46E5300}" type="slidenum">
              <a:rPr lang="en-US"/>
              <a:pPr/>
              <a:t>‹#›</a:t>
            </a:fld>
            <a:endParaRPr lang="en-US"/>
          </a:p>
        </p:txBody>
      </p:sp>
      <p:sp>
        <p:nvSpPr>
          <p:cNvPr id="6" name="Footer Placeholder 5"/>
          <p:cNvSpPr>
            <a:spLocks noGrp="1"/>
          </p:cNvSpPr>
          <p:nvPr>
            <p:ph type="ftr" sz="quarter" idx="12"/>
          </p:nvPr>
        </p:nvSpPr>
        <p:spPr/>
        <p:txBody>
          <a:bodyPr/>
          <a:lstStyle>
            <a:lvl1pPr>
              <a:defRPr/>
            </a:lvl1pPr>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fld id="{9E9588BA-7600-48D6-A09C-B19325B09FB1}" type="datetimeFigureOut">
              <a:rPr lang="en-US"/>
              <a:pPr/>
              <a:t>8/13/2025</a:t>
            </a:fld>
            <a:endParaRPr lang="en-US"/>
          </a:p>
        </p:txBody>
      </p:sp>
      <p:sp>
        <p:nvSpPr>
          <p:cNvPr id="6" name="Slide Number Placeholder 5"/>
          <p:cNvSpPr>
            <a:spLocks noGrp="1"/>
          </p:cNvSpPr>
          <p:nvPr>
            <p:ph type="sldNum" sz="quarter" idx="11"/>
          </p:nvPr>
        </p:nvSpPr>
        <p:spPr/>
        <p:txBody>
          <a:bodyPr/>
          <a:lstStyle>
            <a:lvl1pPr>
              <a:defRPr/>
            </a:lvl1pPr>
          </a:lstStyle>
          <a:p>
            <a:fld id="{B1A6A797-0BDE-4C06-A225-7DF2F7ED5C9A}" type="slidenum">
              <a:rPr lang="en-US"/>
              <a:pPr/>
              <a:t>‹#›</a:t>
            </a:fld>
            <a:endParaRPr lang="en-US"/>
          </a:p>
        </p:txBody>
      </p:sp>
      <p:sp>
        <p:nvSpPr>
          <p:cNvPr id="7" name="Footer Placeholder 6"/>
          <p:cNvSpPr>
            <a:spLocks noGrp="1"/>
          </p:cNvSpPr>
          <p:nvPr>
            <p:ph type="ftr" sz="quarter" idx="12"/>
          </p:nvPr>
        </p:nvSpPr>
        <p:spPr/>
        <p:txBody>
          <a:bodyPr/>
          <a:lstStyle>
            <a:lvl1pPr>
              <a:defRPr/>
            </a:lvl1p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fld id="{357EA526-5689-4362-94CE-E1F101030A76}" type="datetimeFigureOut">
              <a:rPr lang="en-US"/>
              <a:pPr/>
              <a:t>8/13/2025</a:t>
            </a:fld>
            <a:endParaRPr lang="en-US"/>
          </a:p>
        </p:txBody>
      </p:sp>
      <p:sp>
        <p:nvSpPr>
          <p:cNvPr id="8" name="Slide Number Placeholder 7"/>
          <p:cNvSpPr>
            <a:spLocks noGrp="1"/>
          </p:cNvSpPr>
          <p:nvPr>
            <p:ph type="sldNum" sz="quarter" idx="11"/>
          </p:nvPr>
        </p:nvSpPr>
        <p:spPr/>
        <p:txBody>
          <a:bodyPr/>
          <a:lstStyle>
            <a:lvl1pPr>
              <a:defRPr/>
            </a:lvl1pPr>
          </a:lstStyle>
          <a:p>
            <a:fld id="{A0AFB3A5-3FFA-4FCE-A678-809E5E19B97E}" type="slidenum">
              <a:rPr lang="en-US"/>
              <a:pPr/>
              <a:t>‹#›</a:t>
            </a:fld>
            <a:endParaRPr lang="en-US"/>
          </a:p>
        </p:txBody>
      </p:sp>
      <p:sp>
        <p:nvSpPr>
          <p:cNvPr id="9" name="Footer Placeholder 8"/>
          <p:cNvSpPr>
            <a:spLocks noGrp="1"/>
          </p:cNvSpPr>
          <p:nvPr>
            <p:ph type="ftr" sz="quarter" idx="12"/>
          </p:nvPr>
        </p:nvSpPr>
        <p:spPr/>
        <p:txBody>
          <a:bodyPr/>
          <a:lstStyle>
            <a:lvl1pPr>
              <a:defRPr/>
            </a:lvl1p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fld id="{250DFE29-F780-41D0-B936-75B8330568C3}" type="datetimeFigureOut">
              <a:rPr lang="en-US"/>
              <a:pPr/>
              <a:t>8/13/2025</a:t>
            </a:fld>
            <a:endParaRPr lang="en-US"/>
          </a:p>
        </p:txBody>
      </p:sp>
      <p:sp>
        <p:nvSpPr>
          <p:cNvPr id="4" name="Slide Number Placeholder 3"/>
          <p:cNvSpPr>
            <a:spLocks noGrp="1"/>
          </p:cNvSpPr>
          <p:nvPr>
            <p:ph type="sldNum" sz="quarter" idx="11"/>
          </p:nvPr>
        </p:nvSpPr>
        <p:spPr/>
        <p:txBody>
          <a:bodyPr/>
          <a:lstStyle>
            <a:lvl1pPr>
              <a:defRPr/>
            </a:lvl1pPr>
          </a:lstStyle>
          <a:p>
            <a:fld id="{8C1C365A-D92A-407C-8697-12703BE9664F}" type="slidenum">
              <a:rPr lang="en-US"/>
              <a:pPr/>
              <a:t>‹#›</a:t>
            </a:fld>
            <a:endParaRPr lang="en-US"/>
          </a:p>
        </p:txBody>
      </p:sp>
      <p:sp>
        <p:nvSpPr>
          <p:cNvPr id="5" name="Footer Placeholder 4"/>
          <p:cNvSpPr>
            <a:spLocks noGrp="1"/>
          </p:cNvSpPr>
          <p:nvPr>
            <p:ph type="ftr" sz="quarter" idx="12"/>
          </p:nvPr>
        </p:nvSpPr>
        <p:spPr/>
        <p:txBody>
          <a:bodyPr/>
          <a:lstStyle>
            <a:lvl1pPr>
              <a:defRPr/>
            </a:lvl1p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9ADBA8F0-D61D-4942-84C2-27325F0A4BB2}" type="datetimeFigureOut">
              <a:rPr lang="en-US"/>
              <a:pPr/>
              <a:t>8/13/2025</a:t>
            </a:fld>
            <a:endParaRPr lang="en-US"/>
          </a:p>
        </p:txBody>
      </p:sp>
      <p:sp>
        <p:nvSpPr>
          <p:cNvPr id="3" name="Slide Number Placeholder 2"/>
          <p:cNvSpPr>
            <a:spLocks noGrp="1"/>
          </p:cNvSpPr>
          <p:nvPr>
            <p:ph type="sldNum" sz="quarter" idx="11"/>
          </p:nvPr>
        </p:nvSpPr>
        <p:spPr/>
        <p:txBody>
          <a:bodyPr/>
          <a:lstStyle>
            <a:lvl1pPr>
              <a:defRPr/>
            </a:lvl1pPr>
          </a:lstStyle>
          <a:p>
            <a:fld id="{33A73783-C20A-4667-978F-C6657EC89DEF}" type="slidenum">
              <a:rPr lang="en-US"/>
              <a:pPr/>
              <a:t>‹#›</a:t>
            </a:fld>
            <a:endParaRPr lang="en-US"/>
          </a:p>
        </p:txBody>
      </p:sp>
      <p:sp>
        <p:nvSpPr>
          <p:cNvPr id="4" name="Footer Placeholder 3"/>
          <p:cNvSpPr>
            <a:spLocks noGrp="1"/>
          </p:cNvSpPr>
          <p:nvPr>
            <p:ph type="ftr" sz="quarter" idx="12"/>
          </p:nvPr>
        </p:nvSpPr>
        <p:spPr/>
        <p:txBody>
          <a:bodyPr/>
          <a:lstStyle>
            <a:lvl1pPr>
              <a:defRPr/>
            </a:lvl1p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CC7A17F0-0DA7-4FA9-BB56-56407FEC5781}" type="datetimeFigureOut">
              <a:rPr lang="en-US"/>
              <a:pPr/>
              <a:t>8/13/2025</a:t>
            </a:fld>
            <a:endParaRPr lang="en-US"/>
          </a:p>
        </p:txBody>
      </p:sp>
      <p:sp>
        <p:nvSpPr>
          <p:cNvPr id="6" name="Slide Number Placeholder 5"/>
          <p:cNvSpPr>
            <a:spLocks noGrp="1"/>
          </p:cNvSpPr>
          <p:nvPr>
            <p:ph type="sldNum" sz="quarter" idx="11"/>
          </p:nvPr>
        </p:nvSpPr>
        <p:spPr/>
        <p:txBody>
          <a:bodyPr/>
          <a:lstStyle>
            <a:lvl1pPr>
              <a:defRPr/>
            </a:lvl1pPr>
          </a:lstStyle>
          <a:p>
            <a:fld id="{1BD92EBD-A0CA-41AB-92EA-D76766A48B94}" type="slidenum">
              <a:rPr lang="en-US"/>
              <a:pPr/>
              <a:t>‹#›</a:t>
            </a:fld>
            <a:endParaRPr lang="en-US"/>
          </a:p>
        </p:txBody>
      </p:sp>
      <p:sp>
        <p:nvSpPr>
          <p:cNvPr id="7" name="Footer Placeholder 6"/>
          <p:cNvSpPr>
            <a:spLocks noGrp="1"/>
          </p:cNvSpPr>
          <p:nvPr>
            <p:ph type="ftr" sz="quarter" idx="12"/>
          </p:nvPr>
        </p:nvSpPr>
        <p:spPr/>
        <p:txBody>
          <a:bodyPr/>
          <a:lstStyle>
            <a:lvl1pPr>
              <a:defRPr/>
            </a:lvl1p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17155029-18EB-4F6C-9B9A-F08BC164081E}" type="datetimeFigureOut">
              <a:rPr lang="en-US"/>
              <a:pPr/>
              <a:t>8/13/2025</a:t>
            </a:fld>
            <a:endParaRPr lang="en-US"/>
          </a:p>
        </p:txBody>
      </p:sp>
      <p:sp>
        <p:nvSpPr>
          <p:cNvPr id="6" name="Slide Number Placeholder 5"/>
          <p:cNvSpPr>
            <a:spLocks noGrp="1"/>
          </p:cNvSpPr>
          <p:nvPr>
            <p:ph type="sldNum" sz="quarter" idx="11"/>
          </p:nvPr>
        </p:nvSpPr>
        <p:spPr/>
        <p:txBody>
          <a:bodyPr/>
          <a:lstStyle>
            <a:lvl1pPr>
              <a:defRPr/>
            </a:lvl1pPr>
          </a:lstStyle>
          <a:p>
            <a:fld id="{D3454CF3-8014-4887-9AA1-5ABEA9C6AFEB}" type="slidenum">
              <a:rPr lang="en-US"/>
              <a:pPr/>
              <a:t>‹#›</a:t>
            </a:fld>
            <a:endParaRPr lang="en-US"/>
          </a:p>
        </p:txBody>
      </p:sp>
      <p:sp>
        <p:nvSpPr>
          <p:cNvPr id="7" name="Footer Placeholder 6"/>
          <p:cNvSpPr>
            <a:spLocks noGrp="1"/>
          </p:cNvSpPr>
          <p:nvPr>
            <p:ph type="ftr" sz="quarter" idx="12"/>
          </p:nvPr>
        </p:nvSpPr>
        <p:spPr/>
        <p:txBody>
          <a:bodyPr/>
          <a:lstStyle>
            <a:lvl1pPr>
              <a:defRPr/>
            </a:lvl1p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42" name="Rectangle 2"/>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b="0">
                <a:solidFill>
                  <a:schemeClr val="tx1"/>
                </a:solidFill>
                <a:effectLst/>
                <a:latin typeface="Arial" charset="0"/>
              </a:defRPr>
            </a:lvl1pPr>
          </a:lstStyle>
          <a:p>
            <a:fld id="{DE6952FC-BCBD-4586-868C-35B957077FF5}" type="datetimeFigureOut">
              <a:rPr lang="en-US"/>
              <a:pPr/>
              <a:t>8/13/2025</a:t>
            </a:fld>
            <a:endParaRPr lang="en-US"/>
          </a:p>
        </p:txBody>
      </p:sp>
      <p:sp>
        <p:nvSpPr>
          <p:cNvPr id="61443" name="Rectangle 3"/>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solidFill>
                  <a:schemeClr val="tx1"/>
                </a:solidFill>
                <a:effectLst/>
                <a:latin typeface="Arial" charset="0"/>
              </a:defRPr>
            </a:lvl1pPr>
          </a:lstStyle>
          <a:p>
            <a:fld id="{B8265C59-F1B3-422F-AD69-7CCA5952A3E2}" type="slidenum">
              <a:rPr lang="en-US"/>
              <a:pPr/>
              <a:t>‹#›</a:t>
            </a:fld>
            <a:endParaRPr lang="en-US"/>
          </a:p>
        </p:txBody>
      </p:sp>
      <p:grpSp>
        <p:nvGrpSpPr>
          <p:cNvPr id="61444" name="Group 4"/>
          <p:cNvGrpSpPr>
            <a:grpSpLocks/>
          </p:cNvGrpSpPr>
          <p:nvPr/>
        </p:nvGrpSpPr>
        <p:grpSpPr bwMode="auto">
          <a:xfrm>
            <a:off x="0" y="0"/>
            <a:ext cx="9140825" cy="6850063"/>
            <a:chOff x="0" y="0"/>
            <a:chExt cx="5758" cy="4315"/>
          </a:xfrm>
        </p:grpSpPr>
        <p:grpSp>
          <p:nvGrpSpPr>
            <p:cNvPr id="61445" name="Group 5"/>
            <p:cNvGrpSpPr>
              <a:grpSpLocks/>
            </p:cNvGrpSpPr>
            <p:nvPr userDrawn="1"/>
          </p:nvGrpSpPr>
          <p:grpSpPr bwMode="auto">
            <a:xfrm>
              <a:off x="1728" y="2230"/>
              <a:ext cx="4027" cy="2085"/>
              <a:chOff x="1728" y="2230"/>
              <a:chExt cx="4027" cy="2085"/>
            </a:xfrm>
          </p:grpSpPr>
          <p:sp>
            <p:nvSpPr>
              <p:cNvPr id="61446" name="Freeform 6"/>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endParaRPr lang="en-US"/>
              </a:p>
            </p:txBody>
          </p:sp>
          <p:sp>
            <p:nvSpPr>
              <p:cNvPr id="61447" name="Freeform 7"/>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endParaRPr lang="en-US"/>
              </a:p>
            </p:txBody>
          </p:sp>
          <p:sp>
            <p:nvSpPr>
              <p:cNvPr id="61448" name="Freeform 8"/>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endParaRPr lang="en-US"/>
              </a:p>
            </p:txBody>
          </p:sp>
          <p:sp>
            <p:nvSpPr>
              <p:cNvPr id="61449" name="Freeform 9"/>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endParaRPr lang="en-US"/>
              </a:p>
            </p:txBody>
          </p:sp>
          <p:sp>
            <p:nvSpPr>
              <p:cNvPr id="61450" name="Freeform 10"/>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endParaRPr lang="en-US"/>
              </a:p>
            </p:txBody>
          </p:sp>
        </p:grpSp>
        <p:sp>
          <p:nvSpPr>
            <p:cNvPr id="61451" name="Freeform 11"/>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endParaRPr lang="en-US"/>
            </a:p>
          </p:txBody>
        </p:sp>
        <p:sp>
          <p:nvSpPr>
            <p:cNvPr id="61452" name="Freeform 12"/>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endParaRPr lang="en-US"/>
            </a:p>
          </p:txBody>
        </p:sp>
      </p:grpSp>
      <p:sp>
        <p:nvSpPr>
          <p:cNvPr id="61453" name="Rectangle 13"/>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61454" name="Rectangle 14"/>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a:solidFill>
                  <a:schemeClr val="tx1"/>
                </a:solidFill>
                <a:effectLst/>
                <a:latin typeface="Arial" charset="0"/>
              </a:defRPr>
            </a:lvl1pPr>
          </a:lstStyle>
          <a:p>
            <a:endParaRPr lang="en-US"/>
          </a:p>
        </p:txBody>
      </p:sp>
      <p:sp>
        <p:nvSpPr>
          <p:cNvPr id="61455" name="Rectangle 15"/>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xStyles>
    <p:title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fontAlgn="base">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accent2"/>
        </a:buClr>
        <a:buSzPct val="7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tx2"/>
        </a:buClr>
        <a:buSzPct val="7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accent2"/>
        </a:buClr>
        <a:buSzPct val="7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p:txBody>
          <a:bodyPr/>
          <a:lstStyle/>
          <a:p>
            <a:r>
              <a:rPr lang="en-US" dirty="0"/>
              <a:t>TC Chair Training -</a:t>
            </a:r>
            <a:br>
              <a:rPr lang="en-US" dirty="0"/>
            </a:br>
            <a:r>
              <a:rPr lang="en-US" dirty="0"/>
              <a:t>Voting Process</a:t>
            </a:r>
          </a:p>
        </p:txBody>
      </p:sp>
      <p:sp>
        <p:nvSpPr>
          <p:cNvPr id="3" name="Subtitle 2"/>
          <p:cNvSpPr>
            <a:spLocks noGrp="1"/>
          </p:cNvSpPr>
          <p:nvPr>
            <p:ph type="subTitle" sz="quarter" idx="1"/>
          </p:nvPr>
        </p:nvSpPr>
        <p:spPr/>
        <p:txBody>
          <a:bodyPr/>
          <a:lstStyle/>
          <a:p>
            <a:r>
              <a:rPr lang="en-US" dirty="0"/>
              <a:t>Cynthia Gage</a:t>
            </a:r>
          </a:p>
          <a:p>
            <a:r>
              <a:rPr lang="en-US" dirty="0"/>
              <a:t>TAC Training Coordinator</a:t>
            </a:r>
          </a:p>
          <a:p>
            <a:r>
              <a:rPr lang="en-US" dirty="0"/>
              <a:t>June 20, 2014</a:t>
            </a:r>
          </a:p>
        </p:txBody>
      </p:sp>
    </p:spTree>
    <p:extLst>
      <p:ext uri="{BB962C8B-B14F-4D97-AF65-F5344CB8AC3E}">
        <p14:creationId xmlns:p14="http://schemas.microsoft.com/office/powerpoint/2010/main" val="10286344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If No Quorum</a:t>
            </a:r>
          </a:p>
        </p:txBody>
      </p:sp>
      <p:sp>
        <p:nvSpPr>
          <p:cNvPr id="3" name="Content Placeholder 2"/>
          <p:cNvSpPr>
            <a:spLocks noGrp="1"/>
          </p:cNvSpPr>
          <p:nvPr>
            <p:ph idx="1"/>
          </p:nvPr>
        </p:nvSpPr>
        <p:spPr>
          <a:xfrm>
            <a:off x="457200" y="1600200"/>
            <a:ext cx="8382000" cy="4525963"/>
          </a:xfrm>
        </p:spPr>
        <p:txBody>
          <a:bodyPr/>
          <a:lstStyle/>
          <a:p>
            <a:r>
              <a:rPr lang="en-US" dirty="0"/>
              <a:t>Committee business proceeds with the exception of voting.</a:t>
            </a:r>
          </a:p>
          <a:p>
            <a:pPr lvl="1"/>
            <a:r>
              <a:rPr lang="en-US" sz="2400" dirty="0"/>
              <a:t>Voting can occur by e-mail or letter ballot after the meeting.</a:t>
            </a:r>
          </a:p>
          <a:p>
            <a:pPr lvl="1"/>
            <a:r>
              <a:rPr lang="en-US" sz="2400" dirty="0"/>
              <a:t>Voting can be suspended till the next meeting.</a:t>
            </a:r>
          </a:p>
          <a:p>
            <a:r>
              <a:rPr lang="en-US" dirty="0"/>
              <a:t>Minutes are recorded.</a:t>
            </a:r>
          </a:p>
        </p:txBody>
      </p:sp>
    </p:spTree>
    <p:extLst>
      <p:ext uri="{BB962C8B-B14F-4D97-AF65-F5344CB8AC3E}">
        <p14:creationId xmlns:p14="http://schemas.microsoft.com/office/powerpoint/2010/main" val="24860323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762000"/>
            <a:ext cx="8229600" cy="1143000"/>
          </a:xfrm>
        </p:spPr>
        <p:txBody>
          <a:bodyPr/>
          <a:lstStyle/>
          <a:p>
            <a:r>
              <a:rPr lang="en-US" dirty="0"/>
              <a:t>Thank You!</a:t>
            </a:r>
          </a:p>
        </p:txBody>
      </p:sp>
      <p:sp>
        <p:nvSpPr>
          <p:cNvPr id="3" name="Rectangle 2"/>
          <p:cNvSpPr/>
          <p:nvPr/>
        </p:nvSpPr>
        <p:spPr>
          <a:xfrm>
            <a:off x="1981200" y="2521059"/>
            <a:ext cx="5257800" cy="1815882"/>
          </a:xfrm>
          <a:prstGeom prst="rect">
            <a:avLst/>
          </a:prstGeom>
        </p:spPr>
        <p:txBody>
          <a:bodyPr wrap="square">
            <a:spAutoFit/>
          </a:bodyPr>
          <a:lstStyle/>
          <a:p>
            <a:r>
              <a:rPr lang="en-US" dirty="0"/>
              <a:t>ASHRAE could not exist</a:t>
            </a:r>
            <a:br>
              <a:rPr lang="en-US" dirty="0"/>
            </a:br>
            <a:r>
              <a:rPr lang="en-US" dirty="0"/>
              <a:t>without your leadership</a:t>
            </a:r>
            <a:br>
              <a:rPr lang="en-US" dirty="0"/>
            </a:br>
            <a:r>
              <a:rPr lang="en-US" dirty="0"/>
              <a:t>of technical activities</a:t>
            </a:r>
            <a:br>
              <a:rPr lang="en-US" dirty="0"/>
            </a:br>
            <a:r>
              <a:rPr lang="en-US" dirty="0"/>
              <a:t>throughout the year</a:t>
            </a:r>
          </a:p>
        </p:txBody>
      </p:sp>
    </p:spTree>
    <p:extLst>
      <p:ext uri="{BB962C8B-B14F-4D97-AF65-F5344CB8AC3E}">
        <p14:creationId xmlns:p14="http://schemas.microsoft.com/office/powerpoint/2010/main" val="31612781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t>Voting Process</a:t>
            </a:r>
          </a:p>
          <a:p>
            <a:pPr lvl="1"/>
            <a:r>
              <a:rPr lang="en-US" dirty="0"/>
              <a:t>Establishing Quorum</a:t>
            </a:r>
          </a:p>
          <a:p>
            <a:pPr lvl="1"/>
            <a:r>
              <a:rPr lang="en-US" dirty="0"/>
              <a:t>2/3</a:t>
            </a:r>
            <a:r>
              <a:rPr lang="en-US" baseline="30000" dirty="0"/>
              <a:t>rds</a:t>
            </a:r>
            <a:r>
              <a:rPr lang="en-US" dirty="0"/>
              <a:t> or simple majority?</a:t>
            </a:r>
          </a:p>
          <a:p>
            <a:pPr lvl="1"/>
            <a:r>
              <a:rPr lang="en-US" dirty="0"/>
              <a:t>Recording votes</a:t>
            </a:r>
          </a:p>
          <a:p>
            <a:pPr lvl="1"/>
            <a:r>
              <a:rPr lang="en-US" dirty="0"/>
              <a:t>When does Chair vote?</a:t>
            </a:r>
          </a:p>
          <a:p>
            <a:pPr lvl="1"/>
            <a:r>
              <a:rPr lang="en-US" dirty="0"/>
              <a:t>When there is no quorum</a:t>
            </a:r>
          </a:p>
        </p:txBody>
      </p:sp>
    </p:spTree>
    <p:extLst>
      <p:ext uri="{BB962C8B-B14F-4D97-AF65-F5344CB8AC3E}">
        <p14:creationId xmlns:p14="http://schemas.microsoft.com/office/powerpoint/2010/main" val="25643081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6"/>
          <p:cNvSpPr>
            <a:spLocks noChangeArrowheads="1"/>
          </p:cNvSpPr>
          <p:nvPr/>
        </p:nvSpPr>
        <p:spPr bwMode="auto">
          <a:xfrm>
            <a:off x="685800" y="84160"/>
            <a:ext cx="7772400" cy="838200"/>
          </a:xfrm>
          <a:prstGeom prst="rect">
            <a:avLst/>
          </a:prstGeom>
          <a:noFill/>
          <a:ln w="9525">
            <a:noFill/>
            <a:miter lim="800000"/>
            <a:headEnd/>
            <a:tailEnd/>
          </a:ln>
        </p:spPr>
        <p:txBody>
          <a:bodyPr anchor="ctr"/>
          <a:lstStyle/>
          <a:p>
            <a:r>
              <a:rPr lang="en-US" sz="3600" b="0" dirty="0">
                <a:solidFill>
                  <a:schemeClr val="tx1"/>
                </a:solidFill>
                <a:effectLst/>
                <a:latin typeface="Times New Roman" pitchFamily="18" charset="0"/>
              </a:rPr>
              <a:t>TC/TG</a:t>
            </a:r>
            <a:r>
              <a:rPr lang="en-US" sz="3200" b="0" dirty="0">
                <a:solidFill>
                  <a:schemeClr val="tx1"/>
                </a:solidFill>
                <a:effectLst/>
                <a:latin typeface="Times New Roman" pitchFamily="18" charset="0"/>
              </a:rPr>
              <a:t> Voting </a:t>
            </a:r>
            <a:r>
              <a:rPr lang="en-US" sz="3600" b="0" dirty="0">
                <a:solidFill>
                  <a:schemeClr val="tx1"/>
                </a:solidFill>
                <a:effectLst/>
                <a:latin typeface="Times New Roman" pitchFamily="18" charset="0"/>
              </a:rPr>
              <a:t>Membership </a:t>
            </a:r>
          </a:p>
        </p:txBody>
      </p:sp>
      <p:sp>
        <p:nvSpPr>
          <p:cNvPr id="5123" name="Rectangle 9"/>
          <p:cNvSpPr>
            <a:spLocks noGrp="1" noChangeArrowheads="1"/>
          </p:cNvSpPr>
          <p:nvPr>
            <p:ph type="body" idx="4294967295"/>
          </p:nvPr>
        </p:nvSpPr>
        <p:spPr>
          <a:xfrm>
            <a:off x="152400" y="1119187"/>
            <a:ext cx="8839200" cy="5586413"/>
          </a:xfrm>
        </p:spPr>
        <p:txBody>
          <a:bodyPr/>
          <a:lstStyle/>
          <a:p>
            <a:pPr>
              <a:lnSpc>
                <a:spcPct val="80000"/>
              </a:lnSpc>
            </a:pPr>
            <a:r>
              <a:rPr lang="en-US" sz="2800" dirty="0"/>
              <a:t>Voting Membership </a:t>
            </a:r>
          </a:p>
          <a:p>
            <a:pPr lvl="1">
              <a:lnSpc>
                <a:spcPct val="80000"/>
              </a:lnSpc>
            </a:pPr>
            <a:r>
              <a:rPr lang="en-US" sz="2400" dirty="0"/>
              <a:t>Voting Members (6 to 18) – 4 year terms</a:t>
            </a:r>
          </a:p>
          <a:p>
            <a:pPr lvl="1">
              <a:lnSpc>
                <a:spcPct val="80000"/>
              </a:lnSpc>
            </a:pPr>
            <a:r>
              <a:rPr lang="en-US" sz="2400" dirty="0"/>
              <a:t>Members, non-quorum (0 to 2) – 4 year terms</a:t>
            </a:r>
          </a:p>
          <a:p>
            <a:pPr lvl="2">
              <a:lnSpc>
                <a:spcPct val="80000"/>
              </a:lnSpc>
            </a:pPr>
            <a:r>
              <a:rPr lang="en-US" sz="2000" dirty="0"/>
              <a:t>A special category for TC/TG/TRG members who are not able to attend every meeting due to travel costs and constraints. </a:t>
            </a:r>
          </a:p>
          <a:p>
            <a:pPr lvl="2">
              <a:lnSpc>
                <a:spcPct val="80000"/>
              </a:lnSpc>
            </a:pPr>
            <a:endParaRPr lang="en-US" sz="2000" dirty="0"/>
          </a:p>
          <a:p>
            <a:pPr>
              <a:lnSpc>
                <a:spcPct val="80000"/>
              </a:lnSpc>
            </a:pPr>
            <a:r>
              <a:rPr lang="en-US" sz="2800" dirty="0"/>
              <a:t>Leadership</a:t>
            </a:r>
            <a:endParaRPr lang="en-US" sz="2000" dirty="0"/>
          </a:p>
          <a:p>
            <a:pPr lvl="1">
              <a:lnSpc>
                <a:spcPct val="80000"/>
              </a:lnSpc>
            </a:pPr>
            <a:r>
              <a:rPr lang="en-US" sz="2400" dirty="0"/>
              <a:t>The Chair is always a voting member</a:t>
            </a:r>
          </a:p>
          <a:p>
            <a:pPr lvl="2">
              <a:lnSpc>
                <a:spcPct val="80000"/>
              </a:lnSpc>
            </a:pPr>
            <a:r>
              <a:rPr lang="en-US" sz="2000" dirty="0"/>
              <a:t>If necessary, the normal 4-year voting term is extended (up to two years) to cover the  Chair’s term.</a:t>
            </a:r>
          </a:p>
          <a:p>
            <a:pPr lvl="2">
              <a:lnSpc>
                <a:spcPct val="80000"/>
              </a:lnSpc>
            </a:pPr>
            <a:r>
              <a:rPr lang="en-US" sz="2000" dirty="0"/>
              <a:t>If the Chair’s term falls within the 4-year voting term, the 4-year limit applies.</a:t>
            </a:r>
          </a:p>
          <a:p>
            <a:pPr lvl="1">
              <a:lnSpc>
                <a:spcPct val="80000"/>
              </a:lnSpc>
            </a:pPr>
            <a:r>
              <a:rPr lang="en-US" sz="2400" dirty="0"/>
              <a:t>If Vice-Chair is a non-voting member and is running the meeting, Vice-Chair does NOT assume the Chair’s voting rights.</a:t>
            </a:r>
          </a:p>
          <a:p>
            <a:pPr lvl="1">
              <a:lnSpc>
                <a:spcPct val="80000"/>
              </a:lnSpc>
            </a:pPr>
            <a:endParaRPr lang="en-US" sz="2400" dirty="0"/>
          </a:p>
          <a:p>
            <a:pPr>
              <a:lnSpc>
                <a:spcPct val="80000"/>
              </a:lnSpc>
            </a:pPr>
            <a:r>
              <a:rPr lang="en-US" sz="2800" dirty="0"/>
              <a:t>Proxy votes are not permitted (except for MTG’s).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sz="3600" dirty="0"/>
              <a:t>Quorums</a:t>
            </a:r>
          </a:p>
        </p:txBody>
      </p:sp>
      <p:sp>
        <p:nvSpPr>
          <p:cNvPr id="8195" name="Content Placeholder 2"/>
          <p:cNvSpPr>
            <a:spLocks noGrp="1"/>
          </p:cNvSpPr>
          <p:nvPr>
            <p:ph type="body" idx="1"/>
          </p:nvPr>
        </p:nvSpPr>
        <p:spPr>
          <a:xfrm>
            <a:off x="457200" y="1295400"/>
            <a:ext cx="8229600" cy="4525963"/>
          </a:xfrm>
        </p:spPr>
        <p:txBody>
          <a:bodyPr/>
          <a:lstStyle/>
          <a:p>
            <a:pPr>
              <a:lnSpc>
                <a:spcPct val="90000"/>
              </a:lnSpc>
            </a:pPr>
            <a:r>
              <a:rPr lang="en-US" sz="2800" dirty="0"/>
              <a:t>Meeting</a:t>
            </a:r>
            <a:r>
              <a:rPr lang="en-US" sz="2800" dirty="0">
                <a:effectLst/>
              </a:rPr>
              <a:t>:</a:t>
            </a:r>
          </a:p>
          <a:p>
            <a:pPr lvl="1">
              <a:lnSpc>
                <a:spcPct val="90000"/>
              </a:lnSpc>
            </a:pPr>
            <a:r>
              <a:rPr lang="en-US" sz="2400" dirty="0">
                <a:effectLst/>
              </a:rPr>
              <a:t>Quorum to conduct business at meetings is established when the number of </a:t>
            </a:r>
            <a:r>
              <a:rPr lang="en-US" sz="2400" b="1" dirty="0">
                <a:effectLst/>
              </a:rPr>
              <a:t>voting members </a:t>
            </a:r>
            <a:r>
              <a:rPr lang="en-US" sz="2400" dirty="0">
                <a:effectLst/>
              </a:rPr>
              <a:t>EXCEEDS 1/2 of the number of Voting Members (both present and absent). </a:t>
            </a:r>
          </a:p>
          <a:p>
            <a:pPr lvl="2">
              <a:lnSpc>
                <a:spcPct val="90000"/>
              </a:lnSpc>
            </a:pPr>
            <a:r>
              <a:rPr lang="en-US" sz="2000" dirty="0">
                <a:effectLst/>
              </a:rPr>
              <a:t>When a Voting Member-non-quorum is absent, his/her position is not included in the number of Voting Members.</a:t>
            </a:r>
          </a:p>
          <a:p>
            <a:pPr lvl="2">
              <a:lnSpc>
                <a:spcPct val="90000"/>
              </a:lnSpc>
            </a:pPr>
            <a:endParaRPr lang="en-US" sz="2000" dirty="0">
              <a:effectLst/>
            </a:endParaRPr>
          </a:p>
          <a:p>
            <a:pPr>
              <a:lnSpc>
                <a:spcPct val="90000"/>
              </a:lnSpc>
            </a:pPr>
            <a:r>
              <a:rPr lang="en-US" sz="2000" dirty="0"/>
              <a:t> </a:t>
            </a:r>
            <a:r>
              <a:rPr lang="en-US" sz="2400" dirty="0"/>
              <a:t>Email or Letter:</a:t>
            </a:r>
            <a:r>
              <a:rPr lang="en-US" sz="2000" dirty="0">
                <a:solidFill>
                  <a:schemeClr val="hlink"/>
                </a:solidFill>
              </a:rPr>
              <a:t>  </a:t>
            </a:r>
          </a:p>
          <a:p>
            <a:pPr lvl="1">
              <a:lnSpc>
                <a:spcPct val="90000"/>
              </a:lnSpc>
            </a:pPr>
            <a:r>
              <a:rPr lang="en-US" sz="2400" dirty="0">
                <a:effectLst/>
              </a:rPr>
              <a:t>Quorum for letter or electronic ballots is established when the number of </a:t>
            </a:r>
            <a:r>
              <a:rPr lang="en-US" sz="2400" b="1" dirty="0">
                <a:effectLst/>
              </a:rPr>
              <a:t>voting members </a:t>
            </a:r>
            <a:r>
              <a:rPr lang="en-US" sz="2400" dirty="0">
                <a:effectLst/>
              </a:rPr>
              <a:t>exceeds 1/2 of the number of Voting Members (responding and not responding).</a:t>
            </a:r>
          </a:p>
          <a:p>
            <a:pPr lvl="2">
              <a:lnSpc>
                <a:spcPct val="90000"/>
              </a:lnSpc>
            </a:pPr>
            <a:r>
              <a:rPr lang="en-US" sz="2000" dirty="0">
                <a:effectLst/>
              </a:rPr>
              <a:t>Voting Members-non quorum are included as Voting Members. </a:t>
            </a:r>
            <a:endParaRPr lang="en-US"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DO I HAVE A QUORUM?</a:t>
            </a:r>
          </a:p>
        </p:txBody>
      </p:sp>
      <p:graphicFrame>
        <p:nvGraphicFramePr>
          <p:cNvPr id="4" name="Table 3"/>
          <p:cNvGraphicFramePr>
            <a:graphicFrameLocks noGrp="1"/>
          </p:cNvGraphicFramePr>
          <p:nvPr>
            <p:extLst>
              <p:ext uri="{D42A27DB-BD31-4B8C-83A1-F6EECF244321}">
                <p14:modId xmlns:p14="http://schemas.microsoft.com/office/powerpoint/2010/main" val="2536762206"/>
              </p:ext>
            </p:extLst>
          </p:nvPr>
        </p:nvGraphicFramePr>
        <p:xfrm>
          <a:off x="381000" y="1219200"/>
          <a:ext cx="7924799" cy="5085825"/>
        </p:xfrm>
        <a:graphic>
          <a:graphicData uri="http://schemas.openxmlformats.org/drawingml/2006/table">
            <a:tbl>
              <a:tblPr/>
              <a:tblGrid>
                <a:gridCol w="1820563">
                  <a:extLst>
                    <a:ext uri="{9D8B030D-6E8A-4147-A177-3AD203B41FA5}">
                      <a16:colId xmlns:a16="http://schemas.microsoft.com/office/drawing/2014/main" val="20000"/>
                    </a:ext>
                  </a:extLst>
                </a:gridCol>
                <a:gridCol w="2302475">
                  <a:extLst>
                    <a:ext uri="{9D8B030D-6E8A-4147-A177-3AD203B41FA5}">
                      <a16:colId xmlns:a16="http://schemas.microsoft.com/office/drawing/2014/main" val="20001"/>
                    </a:ext>
                  </a:extLst>
                </a:gridCol>
                <a:gridCol w="1713470">
                  <a:extLst>
                    <a:ext uri="{9D8B030D-6E8A-4147-A177-3AD203B41FA5}">
                      <a16:colId xmlns:a16="http://schemas.microsoft.com/office/drawing/2014/main" val="20002"/>
                    </a:ext>
                  </a:extLst>
                </a:gridCol>
                <a:gridCol w="2088291">
                  <a:extLst>
                    <a:ext uri="{9D8B030D-6E8A-4147-A177-3AD203B41FA5}">
                      <a16:colId xmlns:a16="http://schemas.microsoft.com/office/drawing/2014/main" val="20003"/>
                    </a:ext>
                  </a:extLst>
                </a:gridCol>
              </a:tblGrid>
              <a:tr h="471054">
                <a:tc gridSpan="4">
                  <a:txBody>
                    <a:bodyPr/>
                    <a:lstStyle/>
                    <a:p>
                      <a:pPr algn="ctr" fontAlgn="b"/>
                      <a:r>
                        <a:rPr lang="en-US" sz="2400" b="0" i="0" u="none" strike="noStrike" dirty="0">
                          <a:solidFill>
                            <a:srgbClr val="FFFF00"/>
                          </a:solidFill>
                          <a:latin typeface="Calibri"/>
                        </a:rPr>
                        <a:t>Total (Voting) Membership</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471054">
                <a:tc gridSpan="4">
                  <a:txBody>
                    <a:bodyPr/>
                    <a:lstStyle/>
                    <a:p>
                      <a:pPr algn="ctr" fontAlgn="b"/>
                      <a:r>
                        <a:rPr lang="en-US" sz="2400" b="0" i="0" u="none" strike="noStrike" dirty="0">
                          <a:solidFill>
                            <a:srgbClr val="FFFF00"/>
                          </a:solidFill>
                          <a:latin typeface="Calibri"/>
                        </a:rPr>
                        <a:t>18 voting + 2 voting non-quorum</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1"/>
                  </a:ext>
                </a:extLst>
              </a:tr>
              <a:tr h="277092">
                <a:tc>
                  <a:txBody>
                    <a:bodyPr/>
                    <a:lstStyle/>
                    <a:p>
                      <a:pPr algn="l" fontAlgn="b"/>
                      <a:endParaRPr lang="en-US" sz="2400" b="0" i="0" u="none" strike="noStrike" dirty="0">
                        <a:solidFill>
                          <a:srgbClr val="FFFF00"/>
                        </a:solidFill>
                        <a:latin typeface="Calibri"/>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2400" b="0" i="0" u="none" strike="noStrike" dirty="0">
                        <a:solidFill>
                          <a:srgbClr val="FFFF00"/>
                        </a:solidFill>
                        <a:latin typeface="Calibri"/>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2400" b="0" i="0" u="none" strike="noStrike">
                        <a:solidFill>
                          <a:srgbClr val="FFFF00"/>
                        </a:solidFill>
                        <a:latin typeface="Calibri"/>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2400" b="0" i="0" u="none" strike="noStrike" dirty="0">
                        <a:solidFill>
                          <a:srgbClr val="FFFF00"/>
                        </a:solidFill>
                        <a:latin typeface="Calibri"/>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71054">
                <a:tc gridSpan="2">
                  <a:txBody>
                    <a:bodyPr/>
                    <a:lstStyle/>
                    <a:p>
                      <a:pPr algn="ctr" fontAlgn="b"/>
                      <a:r>
                        <a:rPr lang="en-US" sz="2400" b="0" i="0" u="none" strike="noStrike" dirty="0">
                          <a:solidFill>
                            <a:srgbClr val="FFFF00"/>
                          </a:solidFill>
                          <a:latin typeface="Calibri"/>
                        </a:rPr>
                        <a:t>Members in Attendance</a:t>
                      </a:r>
                    </a:p>
                  </a:txBody>
                  <a:tcPr marL="9525" marR="9525" marT="9525" marB="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a:txBody>
                    <a:bodyPr/>
                    <a:lstStyle/>
                    <a:p>
                      <a:pPr algn="ctr" fontAlgn="b"/>
                      <a:r>
                        <a:rPr lang="en-US" sz="2400" b="0" i="0" u="none" strike="noStrike" dirty="0">
                          <a:solidFill>
                            <a:srgbClr val="FFFF00"/>
                          </a:solidFill>
                          <a:latin typeface="Calibri"/>
                        </a:rPr>
                        <a:t>Quorum</a:t>
                      </a:r>
                    </a:p>
                  </a:txBody>
                  <a:tcPr marL="9525" marR="9525" marT="9525" marB="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2400" b="0" i="0" u="none" strike="noStrike" dirty="0">
                          <a:solidFill>
                            <a:srgbClr val="FFFF00"/>
                          </a:solidFill>
                          <a:latin typeface="Calibri"/>
                        </a:rPr>
                        <a:t>Quorum</a:t>
                      </a:r>
                    </a:p>
                  </a:txBody>
                  <a:tcPr marL="9525" marR="9525" marT="9525" marB="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3"/>
                  </a:ext>
                </a:extLst>
              </a:tr>
              <a:tr h="471054">
                <a:tc>
                  <a:txBody>
                    <a:bodyPr/>
                    <a:lstStyle/>
                    <a:p>
                      <a:pPr algn="ctr" fontAlgn="b"/>
                      <a:r>
                        <a:rPr lang="en-US" sz="2400" b="0" i="0" u="none" strike="noStrike" dirty="0">
                          <a:solidFill>
                            <a:srgbClr val="FFFF00"/>
                          </a:solidFill>
                          <a:latin typeface="Calibri"/>
                        </a:rPr>
                        <a:t>Voting</a:t>
                      </a:r>
                    </a:p>
                  </a:txBody>
                  <a:tcPr marL="9525" marR="9525" marT="9525" marB="0" anchor="b">
                    <a:lnL w="25400" cap="flat" cmpd="dbl"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2400" b="0" i="0" u="none" strike="noStrike" dirty="0">
                          <a:solidFill>
                            <a:srgbClr val="FFFF00"/>
                          </a:solidFill>
                          <a:latin typeface="Calibri"/>
                        </a:rPr>
                        <a:t>Voting NQ</a:t>
                      </a:r>
                    </a:p>
                  </a:txBody>
                  <a:tcPr marL="9525" marR="9525" marT="9525" marB="0" anchor="b">
                    <a:lnL>
                      <a:noFill/>
                    </a:lnL>
                    <a:lnR w="25400" cap="flat" cmpd="dbl" algn="ctr">
                      <a:solidFill>
                        <a:srgbClr val="000000"/>
                      </a:solidFill>
                      <a:prstDash val="solid"/>
                      <a:round/>
                      <a:headEnd type="none" w="med" len="med"/>
                      <a:tailEnd type="none" w="med" len="med"/>
                    </a:lnR>
                    <a:lnT>
                      <a:noFill/>
                    </a:lnT>
                    <a:lnB>
                      <a:noFill/>
                    </a:lnB>
                  </a:tcPr>
                </a:tc>
                <a:tc>
                  <a:txBody>
                    <a:bodyPr/>
                    <a:lstStyle/>
                    <a:p>
                      <a:pPr algn="ctr" fontAlgn="b"/>
                      <a:r>
                        <a:rPr lang="en-US" sz="2400" b="0" i="0" u="none" strike="noStrike" dirty="0">
                          <a:solidFill>
                            <a:srgbClr val="FFFF00"/>
                          </a:solidFill>
                          <a:latin typeface="Calibri"/>
                        </a:rPr>
                        <a:t>Based on</a:t>
                      </a:r>
                    </a:p>
                  </a:txBody>
                  <a:tcPr marL="9525" marR="9525" marT="9525" marB="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a:noFill/>
                    </a:lnT>
                    <a:lnB>
                      <a:noFill/>
                    </a:lnB>
                  </a:tcPr>
                </a:tc>
                <a:tc>
                  <a:txBody>
                    <a:bodyPr/>
                    <a:lstStyle/>
                    <a:p>
                      <a:pPr algn="ctr" fontAlgn="b"/>
                      <a:r>
                        <a:rPr lang="en-US" sz="2400" b="0" i="0" u="none" strike="noStrike">
                          <a:solidFill>
                            <a:srgbClr val="FFFF00"/>
                          </a:solidFill>
                          <a:latin typeface="Calibri"/>
                        </a:rPr>
                        <a:t>Y/N</a:t>
                      </a:r>
                    </a:p>
                  </a:txBody>
                  <a:tcPr marL="9525" marR="9525" marT="9525" marB="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4"/>
                  </a:ext>
                </a:extLst>
              </a:tr>
              <a:tr h="471054">
                <a:tc>
                  <a:txBody>
                    <a:bodyPr/>
                    <a:lstStyle/>
                    <a:p>
                      <a:pPr algn="ctr" fontAlgn="b"/>
                      <a:r>
                        <a:rPr lang="en-US" sz="2400" b="0" i="0" u="none" strike="noStrike">
                          <a:solidFill>
                            <a:srgbClr val="FFFF00"/>
                          </a:solidFill>
                          <a:latin typeface="Calibri"/>
                        </a:rPr>
                        <a:t>10</a:t>
                      </a:r>
                    </a:p>
                  </a:txBody>
                  <a:tcPr marL="9525" marR="9525" marT="9525" marB="0" anchor="b">
                    <a:lnL w="25400" cap="flat" cmpd="dbl"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2400" b="0" i="0" u="none" strike="noStrike" dirty="0">
                          <a:solidFill>
                            <a:srgbClr val="FFFF00"/>
                          </a:solidFill>
                          <a:latin typeface="Calibri"/>
                        </a:rPr>
                        <a:t>0</a:t>
                      </a:r>
                    </a:p>
                  </a:txBody>
                  <a:tcPr marL="9525" marR="9525" marT="9525" marB="0" anchor="b">
                    <a:lnL>
                      <a:noFill/>
                    </a:lnL>
                    <a:lnR w="25400" cap="flat" cmpd="dbl" algn="ctr">
                      <a:solidFill>
                        <a:srgbClr val="000000"/>
                      </a:solidFill>
                      <a:prstDash val="solid"/>
                      <a:round/>
                      <a:headEnd type="none" w="med" len="med"/>
                      <a:tailEnd type="none" w="med" len="med"/>
                    </a:lnR>
                    <a:lnT>
                      <a:noFill/>
                    </a:lnT>
                    <a:lnB>
                      <a:noFill/>
                    </a:lnB>
                  </a:tcPr>
                </a:tc>
                <a:tc>
                  <a:txBody>
                    <a:bodyPr/>
                    <a:lstStyle/>
                    <a:p>
                      <a:pPr algn="ctr" fontAlgn="b"/>
                      <a:r>
                        <a:rPr lang="en-US" sz="2400" b="0" i="0" u="none" strike="noStrike" dirty="0">
                          <a:solidFill>
                            <a:srgbClr val="FFFF00"/>
                          </a:solidFill>
                          <a:latin typeface="Calibri"/>
                        </a:rPr>
                        <a:t>18</a:t>
                      </a:r>
                    </a:p>
                  </a:txBody>
                  <a:tcPr marL="9525" marR="9525" marT="9525" marB="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a:noFill/>
                    </a:lnT>
                    <a:lnB>
                      <a:noFill/>
                    </a:lnB>
                  </a:tcPr>
                </a:tc>
                <a:tc>
                  <a:txBody>
                    <a:bodyPr/>
                    <a:lstStyle/>
                    <a:p>
                      <a:pPr algn="ctr" fontAlgn="b"/>
                      <a:r>
                        <a:rPr lang="en-US" sz="2400" b="0" i="0" u="none" strike="noStrike">
                          <a:solidFill>
                            <a:srgbClr val="FFFF00"/>
                          </a:solidFill>
                          <a:latin typeface="Calibri"/>
                        </a:rPr>
                        <a:t>Yes</a:t>
                      </a:r>
                    </a:p>
                  </a:txBody>
                  <a:tcPr marL="9525" marR="9525" marT="9525" marB="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5"/>
                  </a:ext>
                </a:extLst>
              </a:tr>
              <a:tr h="471054">
                <a:tc>
                  <a:txBody>
                    <a:bodyPr/>
                    <a:lstStyle/>
                    <a:p>
                      <a:pPr algn="ctr" fontAlgn="b"/>
                      <a:r>
                        <a:rPr lang="en-US" sz="2400" b="0" i="0" u="none" strike="noStrike">
                          <a:solidFill>
                            <a:srgbClr val="FFFF00"/>
                          </a:solidFill>
                          <a:latin typeface="Calibri"/>
                        </a:rPr>
                        <a:t>9</a:t>
                      </a:r>
                    </a:p>
                  </a:txBody>
                  <a:tcPr marL="9525" marR="9525" marT="9525" marB="0" anchor="b">
                    <a:lnL w="25400" cap="flat" cmpd="dbl"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2400" b="0" i="0" u="none" strike="noStrike" dirty="0">
                          <a:solidFill>
                            <a:srgbClr val="FFFF00"/>
                          </a:solidFill>
                          <a:latin typeface="Calibri"/>
                        </a:rPr>
                        <a:t>0</a:t>
                      </a:r>
                    </a:p>
                  </a:txBody>
                  <a:tcPr marL="9525" marR="9525" marT="9525" marB="0" anchor="b">
                    <a:lnL>
                      <a:noFill/>
                    </a:lnL>
                    <a:lnR w="25400" cap="flat" cmpd="dbl" algn="ctr">
                      <a:solidFill>
                        <a:srgbClr val="000000"/>
                      </a:solidFill>
                      <a:prstDash val="solid"/>
                      <a:round/>
                      <a:headEnd type="none" w="med" len="med"/>
                      <a:tailEnd type="none" w="med" len="med"/>
                    </a:lnR>
                    <a:lnT>
                      <a:noFill/>
                    </a:lnT>
                    <a:lnB>
                      <a:noFill/>
                    </a:lnB>
                  </a:tcPr>
                </a:tc>
                <a:tc>
                  <a:txBody>
                    <a:bodyPr/>
                    <a:lstStyle/>
                    <a:p>
                      <a:pPr algn="ctr" fontAlgn="b"/>
                      <a:r>
                        <a:rPr lang="en-US" sz="2400" b="0" i="0" u="none" strike="noStrike" dirty="0">
                          <a:solidFill>
                            <a:srgbClr val="FFFF00"/>
                          </a:solidFill>
                          <a:latin typeface="Calibri"/>
                        </a:rPr>
                        <a:t>18</a:t>
                      </a:r>
                    </a:p>
                  </a:txBody>
                  <a:tcPr marL="9525" marR="9525" marT="9525" marB="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a:noFill/>
                    </a:lnT>
                    <a:lnB>
                      <a:noFill/>
                    </a:lnB>
                  </a:tcPr>
                </a:tc>
                <a:tc>
                  <a:txBody>
                    <a:bodyPr/>
                    <a:lstStyle/>
                    <a:p>
                      <a:pPr algn="ctr" fontAlgn="b"/>
                      <a:r>
                        <a:rPr lang="en-US" sz="2400" b="0" i="0" u="none" strike="noStrike">
                          <a:solidFill>
                            <a:srgbClr val="FFFF00"/>
                          </a:solidFill>
                          <a:latin typeface="Calibri"/>
                        </a:rPr>
                        <a:t>No</a:t>
                      </a:r>
                    </a:p>
                  </a:txBody>
                  <a:tcPr marL="9525" marR="9525" marT="9525" marB="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6"/>
                  </a:ext>
                </a:extLst>
              </a:tr>
              <a:tr h="471054">
                <a:tc>
                  <a:txBody>
                    <a:bodyPr/>
                    <a:lstStyle/>
                    <a:p>
                      <a:pPr algn="ctr" fontAlgn="b"/>
                      <a:r>
                        <a:rPr lang="en-US" sz="2400" b="0" i="0" u="none" strike="noStrike">
                          <a:solidFill>
                            <a:srgbClr val="FFFF00"/>
                          </a:solidFill>
                          <a:latin typeface="Calibri"/>
                        </a:rPr>
                        <a:t>9</a:t>
                      </a:r>
                    </a:p>
                  </a:txBody>
                  <a:tcPr marL="9525" marR="9525" marT="9525" marB="0" anchor="b">
                    <a:lnL w="25400" cap="flat" cmpd="dbl"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2400" b="0" i="0" u="none" strike="noStrike">
                          <a:solidFill>
                            <a:srgbClr val="FFFF00"/>
                          </a:solidFill>
                          <a:latin typeface="Calibri"/>
                        </a:rPr>
                        <a:t>1</a:t>
                      </a:r>
                    </a:p>
                  </a:txBody>
                  <a:tcPr marL="9525" marR="9525" marT="9525" marB="0" anchor="b">
                    <a:lnL>
                      <a:noFill/>
                    </a:lnL>
                    <a:lnR w="25400" cap="flat" cmpd="dbl" algn="ctr">
                      <a:solidFill>
                        <a:srgbClr val="000000"/>
                      </a:solidFill>
                      <a:prstDash val="solid"/>
                      <a:round/>
                      <a:headEnd type="none" w="med" len="med"/>
                      <a:tailEnd type="none" w="med" len="med"/>
                    </a:lnR>
                    <a:lnT>
                      <a:noFill/>
                    </a:lnT>
                    <a:lnB>
                      <a:noFill/>
                    </a:lnB>
                  </a:tcPr>
                </a:tc>
                <a:tc>
                  <a:txBody>
                    <a:bodyPr/>
                    <a:lstStyle/>
                    <a:p>
                      <a:pPr algn="ctr" fontAlgn="b"/>
                      <a:r>
                        <a:rPr lang="en-US" sz="2400" b="0" i="0" u="none" strike="noStrike" dirty="0">
                          <a:solidFill>
                            <a:srgbClr val="FFFF00"/>
                          </a:solidFill>
                          <a:latin typeface="Calibri"/>
                        </a:rPr>
                        <a:t>19</a:t>
                      </a:r>
                    </a:p>
                  </a:txBody>
                  <a:tcPr marL="9525" marR="9525" marT="9525" marB="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a:noFill/>
                    </a:lnT>
                    <a:lnB>
                      <a:noFill/>
                    </a:lnB>
                  </a:tcPr>
                </a:tc>
                <a:tc>
                  <a:txBody>
                    <a:bodyPr/>
                    <a:lstStyle/>
                    <a:p>
                      <a:pPr algn="ctr" fontAlgn="b"/>
                      <a:r>
                        <a:rPr lang="en-US" sz="2400" b="0" i="0" u="none" strike="noStrike">
                          <a:solidFill>
                            <a:srgbClr val="FFFF00"/>
                          </a:solidFill>
                          <a:latin typeface="Calibri"/>
                        </a:rPr>
                        <a:t>Yes</a:t>
                      </a:r>
                    </a:p>
                  </a:txBody>
                  <a:tcPr marL="9525" marR="9525" marT="9525" marB="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7"/>
                  </a:ext>
                </a:extLst>
              </a:tr>
              <a:tr h="471054">
                <a:tc>
                  <a:txBody>
                    <a:bodyPr/>
                    <a:lstStyle/>
                    <a:p>
                      <a:pPr algn="ctr" fontAlgn="b"/>
                      <a:r>
                        <a:rPr lang="en-US" sz="2400" b="0" i="0" u="none" strike="noStrike">
                          <a:solidFill>
                            <a:srgbClr val="FFFF00"/>
                          </a:solidFill>
                          <a:latin typeface="Calibri"/>
                        </a:rPr>
                        <a:t>9</a:t>
                      </a:r>
                    </a:p>
                  </a:txBody>
                  <a:tcPr marL="9525" marR="9525" marT="9525" marB="0" anchor="b">
                    <a:lnL w="25400" cap="flat" cmpd="dbl"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2400" b="0" i="0" u="none" strike="noStrike">
                          <a:solidFill>
                            <a:srgbClr val="FFFF00"/>
                          </a:solidFill>
                          <a:latin typeface="Calibri"/>
                        </a:rPr>
                        <a:t>2</a:t>
                      </a:r>
                    </a:p>
                  </a:txBody>
                  <a:tcPr marL="9525" marR="9525" marT="9525" marB="0" anchor="b">
                    <a:lnL>
                      <a:noFill/>
                    </a:lnL>
                    <a:lnR w="25400" cap="flat" cmpd="dbl" algn="ctr">
                      <a:solidFill>
                        <a:srgbClr val="000000"/>
                      </a:solidFill>
                      <a:prstDash val="solid"/>
                      <a:round/>
                      <a:headEnd type="none" w="med" len="med"/>
                      <a:tailEnd type="none" w="med" len="med"/>
                    </a:lnR>
                    <a:lnT>
                      <a:noFill/>
                    </a:lnT>
                    <a:lnB>
                      <a:noFill/>
                    </a:lnB>
                  </a:tcPr>
                </a:tc>
                <a:tc>
                  <a:txBody>
                    <a:bodyPr/>
                    <a:lstStyle/>
                    <a:p>
                      <a:pPr algn="ctr" fontAlgn="b"/>
                      <a:r>
                        <a:rPr lang="en-US" sz="2400" b="0" i="0" u="none" strike="noStrike" dirty="0">
                          <a:solidFill>
                            <a:srgbClr val="FFFF00"/>
                          </a:solidFill>
                          <a:latin typeface="Calibri"/>
                        </a:rPr>
                        <a:t>20</a:t>
                      </a:r>
                    </a:p>
                  </a:txBody>
                  <a:tcPr marL="9525" marR="9525" marT="9525" marB="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a:noFill/>
                    </a:lnT>
                    <a:lnB>
                      <a:noFill/>
                    </a:lnB>
                  </a:tcPr>
                </a:tc>
                <a:tc>
                  <a:txBody>
                    <a:bodyPr/>
                    <a:lstStyle/>
                    <a:p>
                      <a:pPr algn="ctr" fontAlgn="b"/>
                      <a:r>
                        <a:rPr lang="en-US" sz="2400" b="0" i="0" u="none" strike="noStrike" dirty="0">
                          <a:solidFill>
                            <a:srgbClr val="FFFF00"/>
                          </a:solidFill>
                          <a:latin typeface="Calibri"/>
                        </a:rPr>
                        <a:t>Yes</a:t>
                      </a:r>
                    </a:p>
                  </a:txBody>
                  <a:tcPr marL="9525" marR="9525" marT="9525" marB="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8"/>
                  </a:ext>
                </a:extLst>
              </a:tr>
              <a:tr h="471054">
                <a:tc>
                  <a:txBody>
                    <a:bodyPr/>
                    <a:lstStyle/>
                    <a:p>
                      <a:pPr algn="ctr" fontAlgn="b"/>
                      <a:r>
                        <a:rPr lang="en-US" sz="2400" b="0" i="0" u="none" strike="noStrike">
                          <a:solidFill>
                            <a:srgbClr val="FFFF00"/>
                          </a:solidFill>
                          <a:latin typeface="Calibri"/>
                        </a:rPr>
                        <a:t>8</a:t>
                      </a:r>
                    </a:p>
                  </a:txBody>
                  <a:tcPr marL="9525" marR="9525" marT="9525" marB="0" anchor="b">
                    <a:lnL w="25400" cap="flat" cmpd="dbl"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2400" b="0" i="0" u="none" strike="noStrike">
                          <a:solidFill>
                            <a:srgbClr val="FFFF00"/>
                          </a:solidFill>
                          <a:latin typeface="Calibri"/>
                        </a:rPr>
                        <a:t>1</a:t>
                      </a:r>
                    </a:p>
                  </a:txBody>
                  <a:tcPr marL="9525" marR="9525" marT="9525" marB="0" anchor="b">
                    <a:lnL>
                      <a:noFill/>
                    </a:lnL>
                    <a:lnR w="25400" cap="flat" cmpd="dbl" algn="ctr">
                      <a:solidFill>
                        <a:srgbClr val="000000"/>
                      </a:solidFill>
                      <a:prstDash val="solid"/>
                      <a:round/>
                      <a:headEnd type="none" w="med" len="med"/>
                      <a:tailEnd type="none" w="med" len="med"/>
                    </a:lnR>
                    <a:lnT>
                      <a:noFill/>
                    </a:lnT>
                    <a:lnB>
                      <a:noFill/>
                    </a:lnB>
                  </a:tcPr>
                </a:tc>
                <a:tc>
                  <a:txBody>
                    <a:bodyPr/>
                    <a:lstStyle/>
                    <a:p>
                      <a:pPr algn="ctr" fontAlgn="b"/>
                      <a:r>
                        <a:rPr lang="en-US" sz="2400" b="0" i="0" u="none" strike="noStrike">
                          <a:solidFill>
                            <a:srgbClr val="FFFF00"/>
                          </a:solidFill>
                          <a:latin typeface="Calibri"/>
                        </a:rPr>
                        <a:t>19</a:t>
                      </a:r>
                    </a:p>
                  </a:txBody>
                  <a:tcPr marL="9525" marR="9525" marT="9525" marB="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a:noFill/>
                    </a:lnT>
                    <a:lnB>
                      <a:noFill/>
                    </a:lnB>
                  </a:tcPr>
                </a:tc>
                <a:tc>
                  <a:txBody>
                    <a:bodyPr/>
                    <a:lstStyle/>
                    <a:p>
                      <a:pPr algn="ctr" fontAlgn="b"/>
                      <a:r>
                        <a:rPr lang="en-US" sz="2400" b="0" i="0" u="none" strike="noStrike" dirty="0">
                          <a:solidFill>
                            <a:srgbClr val="FFFF00"/>
                          </a:solidFill>
                          <a:latin typeface="Calibri"/>
                        </a:rPr>
                        <a:t>No</a:t>
                      </a:r>
                    </a:p>
                  </a:txBody>
                  <a:tcPr marL="9525" marR="9525" marT="9525" marB="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9"/>
                  </a:ext>
                </a:extLst>
              </a:tr>
              <a:tr h="471054">
                <a:tc>
                  <a:txBody>
                    <a:bodyPr/>
                    <a:lstStyle/>
                    <a:p>
                      <a:pPr algn="ctr" fontAlgn="b"/>
                      <a:r>
                        <a:rPr lang="en-US" sz="2400" b="0" i="0" u="none" strike="noStrike">
                          <a:solidFill>
                            <a:srgbClr val="FFFF00"/>
                          </a:solidFill>
                          <a:latin typeface="Calibri"/>
                        </a:rPr>
                        <a:t>8</a:t>
                      </a:r>
                    </a:p>
                  </a:txBody>
                  <a:tcPr marL="9525" marR="9525" marT="9525" marB="0" anchor="b">
                    <a:lnL w="25400" cap="flat" cmpd="dbl"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FFFF00"/>
                          </a:solidFill>
                          <a:latin typeface="Calibri"/>
                        </a:rPr>
                        <a:t>2</a:t>
                      </a:r>
                    </a:p>
                  </a:txBody>
                  <a:tcPr marL="9525" marR="9525" marT="9525" marB="0" anchor="b">
                    <a:lnL>
                      <a:noFill/>
                    </a:lnL>
                    <a:lnR w="25400" cap="flat" cmpd="dbl"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FFFF00"/>
                          </a:solidFill>
                          <a:latin typeface="Calibri"/>
                        </a:rPr>
                        <a:t>20</a:t>
                      </a:r>
                    </a:p>
                  </a:txBody>
                  <a:tcPr marL="9525" marR="9525" marT="9525" marB="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FFFF00"/>
                          </a:solidFill>
                          <a:latin typeface="Calibri"/>
                        </a:rPr>
                        <a:t>No</a:t>
                      </a:r>
                    </a:p>
                  </a:txBody>
                  <a:tcPr marL="9525" marR="9525" marT="9525" marB="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Prior to Voting</a:t>
            </a:r>
          </a:p>
        </p:txBody>
      </p:sp>
      <p:sp>
        <p:nvSpPr>
          <p:cNvPr id="3" name="Content Placeholder 2"/>
          <p:cNvSpPr>
            <a:spLocks noGrp="1"/>
          </p:cNvSpPr>
          <p:nvPr>
            <p:ph idx="1"/>
          </p:nvPr>
        </p:nvSpPr>
        <p:spPr>
          <a:xfrm>
            <a:off x="457200" y="1371600"/>
            <a:ext cx="8229600" cy="5181600"/>
          </a:xfrm>
        </p:spPr>
        <p:txBody>
          <a:bodyPr/>
          <a:lstStyle/>
          <a:p>
            <a:pPr>
              <a:lnSpc>
                <a:spcPct val="80000"/>
              </a:lnSpc>
              <a:spcBef>
                <a:spcPts val="0"/>
              </a:spcBef>
            </a:pPr>
            <a:r>
              <a:rPr lang="en-US" sz="2800" dirty="0"/>
              <a:t>A motion is made.</a:t>
            </a:r>
          </a:p>
          <a:p>
            <a:pPr lvl="1">
              <a:lnSpc>
                <a:spcPct val="80000"/>
              </a:lnSpc>
              <a:spcBef>
                <a:spcPts val="0"/>
              </a:spcBef>
            </a:pPr>
            <a:r>
              <a:rPr lang="en-US" dirty="0"/>
              <a:t>The issue to be voted on is specifically stated.</a:t>
            </a:r>
          </a:p>
          <a:p>
            <a:pPr lvl="1">
              <a:lnSpc>
                <a:spcPct val="80000"/>
              </a:lnSpc>
              <a:spcBef>
                <a:spcPts val="0"/>
              </a:spcBef>
            </a:pPr>
            <a:endParaRPr lang="en-US" dirty="0"/>
          </a:p>
          <a:p>
            <a:pPr>
              <a:lnSpc>
                <a:spcPct val="80000"/>
              </a:lnSpc>
              <a:spcBef>
                <a:spcPts val="0"/>
              </a:spcBef>
            </a:pPr>
            <a:r>
              <a:rPr lang="en-US" sz="2800" dirty="0"/>
              <a:t>The motion requires a second.</a:t>
            </a:r>
          </a:p>
          <a:p>
            <a:pPr lvl="1">
              <a:lnSpc>
                <a:spcPct val="80000"/>
              </a:lnSpc>
              <a:spcBef>
                <a:spcPts val="0"/>
              </a:spcBef>
            </a:pPr>
            <a:r>
              <a:rPr lang="en-US" dirty="0"/>
              <a:t>After the second, the Chair asks for any further discussion on the issue.</a:t>
            </a:r>
          </a:p>
          <a:p>
            <a:pPr lvl="1">
              <a:lnSpc>
                <a:spcPct val="80000"/>
              </a:lnSpc>
              <a:spcBef>
                <a:spcPts val="0"/>
              </a:spcBef>
            </a:pPr>
            <a:endParaRPr lang="en-US" dirty="0"/>
          </a:p>
          <a:p>
            <a:pPr>
              <a:lnSpc>
                <a:spcPct val="80000"/>
              </a:lnSpc>
              <a:spcBef>
                <a:spcPts val="0"/>
              </a:spcBef>
            </a:pPr>
            <a:r>
              <a:rPr lang="en-US" sz="2800" dirty="0"/>
              <a:t>IMPORTANT: It should be very clear to all participants exactly what the voting issue is.</a:t>
            </a:r>
          </a:p>
          <a:p>
            <a:pPr>
              <a:lnSpc>
                <a:spcPct val="80000"/>
              </a:lnSpc>
              <a:spcBef>
                <a:spcPts val="0"/>
              </a:spcBef>
            </a:pPr>
            <a:endParaRPr lang="en-US" sz="2800" dirty="0"/>
          </a:p>
          <a:p>
            <a:pPr>
              <a:lnSpc>
                <a:spcPct val="80000"/>
              </a:lnSpc>
              <a:spcBef>
                <a:spcPts val="0"/>
              </a:spcBef>
            </a:pPr>
            <a:r>
              <a:rPr lang="en-US" sz="2800" dirty="0"/>
              <a:t>No motion or second is required when voting by letter or e-mail.</a:t>
            </a:r>
          </a:p>
          <a:p>
            <a:pPr lvl="1">
              <a:lnSpc>
                <a:spcPct val="80000"/>
              </a:lnSpc>
            </a:pPr>
            <a:r>
              <a:rPr lang="en-US" dirty="0"/>
              <a:t>Any written vote should be pre-approved by the Chair.</a:t>
            </a:r>
          </a:p>
        </p:txBody>
      </p:sp>
    </p:spTree>
    <p:extLst>
      <p:ext uri="{BB962C8B-B14F-4D97-AF65-F5344CB8AC3E}">
        <p14:creationId xmlns:p14="http://schemas.microsoft.com/office/powerpoint/2010/main" val="18297064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3" name="Rectangle 7"/>
          <p:cNvSpPr>
            <a:spLocks noGrp="1" noRot="1" noChangeArrowheads="1"/>
          </p:cNvSpPr>
          <p:nvPr>
            <p:ph type="title"/>
          </p:nvPr>
        </p:nvSpPr>
        <p:spPr>
          <a:xfrm>
            <a:off x="457200" y="-98476"/>
            <a:ext cx="8229600" cy="1143000"/>
          </a:xfrm>
        </p:spPr>
        <p:txBody>
          <a:bodyPr/>
          <a:lstStyle/>
          <a:p>
            <a:r>
              <a:rPr lang="en-US" dirty="0"/>
              <a:t>Motions and Majority</a:t>
            </a:r>
          </a:p>
        </p:txBody>
      </p:sp>
      <p:sp>
        <p:nvSpPr>
          <p:cNvPr id="9224" name="Rectangle 8"/>
          <p:cNvSpPr>
            <a:spLocks noGrp="1" noChangeArrowheads="1"/>
          </p:cNvSpPr>
          <p:nvPr>
            <p:ph type="body" idx="1"/>
          </p:nvPr>
        </p:nvSpPr>
        <p:spPr>
          <a:xfrm>
            <a:off x="0" y="1000832"/>
            <a:ext cx="9144000" cy="5857168"/>
          </a:xfrm>
        </p:spPr>
        <p:txBody>
          <a:bodyPr>
            <a:normAutofit lnSpcReduction="10000"/>
          </a:bodyPr>
          <a:lstStyle/>
          <a:p>
            <a:pPr>
              <a:lnSpc>
                <a:spcPct val="80000"/>
              </a:lnSpc>
            </a:pPr>
            <a:r>
              <a:rPr lang="en-US" sz="2400" dirty="0"/>
              <a:t>Motions requiring 2/3 of voting members:</a:t>
            </a:r>
          </a:p>
          <a:p>
            <a:pPr lvl="1">
              <a:lnSpc>
                <a:spcPct val="80000"/>
              </a:lnSpc>
            </a:pPr>
            <a:r>
              <a:rPr lang="en-US" sz="2400" dirty="0"/>
              <a:t>Approval of Work Statements, Research Proposals, and Final Reports</a:t>
            </a:r>
          </a:p>
          <a:p>
            <a:pPr lvl="1">
              <a:lnSpc>
                <a:spcPct val="80000"/>
              </a:lnSpc>
            </a:pPr>
            <a:r>
              <a:rPr lang="en-US" sz="2400" dirty="0"/>
              <a:t>Approval of Handbook Chapters, and Special Publications</a:t>
            </a:r>
          </a:p>
          <a:p>
            <a:pPr lvl="1">
              <a:lnSpc>
                <a:spcPct val="80000"/>
              </a:lnSpc>
            </a:pPr>
            <a:r>
              <a:rPr lang="en-US" sz="2400" dirty="0"/>
              <a:t>Matters related to Standards and Guidelines  </a:t>
            </a:r>
          </a:p>
          <a:p>
            <a:pPr lvl="1">
              <a:lnSpc>
                <a:spcPct val="80000"/>
              </a:lnSpc>
            </a:pPr>
            <a:r>
              <a:rPr lang="en-US" sz="2400" dirty="0"/>
              <a:t>The reasons for negative votes and abstentions on these types of motions shall be recorded and transmitted along with the motion to the next approving body (RAC, STDs) as additional information. </a:t>
            </a:r>
          </a:p>
          <a:p>
            <a:pPr lvl="1">
              <a:lnSpc>
                <a:spcPct val="80000"/>
              </a:lnSpc>
            </a:pPr>
            <a:r>
              <a:rPr lang="en-US" sz="2400" dirty="0"/>
              <a:t>Letter ballots with negative votes should be distributed to all members with opportunity given to change vote (see 6.7 in FG Reference Manual)</a:t>
            </a:r>
          </a:p>
          <a:p>
            <a:pPr>
              <a:lnSpc>
                <a:spcPct val="80000"/>
              </a:lnSpc>
            </a:pPr>
            <a:r>
              <a:rPr lang="en-US" sz="2400" dirty="0"/>
              <a:t>Other motions require a simple majority, i.e. in excess of 50%.</a:t>
            </a:r>
          </a:p>
          <a:p>
            <a:pPr lvl="1">
              <a:lnSpc>
                <a:spcPct val="80000"/>
              </a:lnSpc>
            </a:pPr>
            <a:r>
              <a:rPr lang="en-US" sz="2400" dirty="0"/>
              <a:t>The motion and results of the vote shall be recorded in the minutes. </a:t>
            </a:r>
          </a:p>
          <a:p>
            <a:pPr>
              <a:lnSpc>
                <a:spcPct val="80000"/>
              </a:lnSpc>
            </a:pPr>
            <a:r>
              <a:rPr lang="en-US" sz="2400" dirty="0"/>
              <a:t>Abstentions are “non-votes” and are not counted in determining passage of a motion.  </a:t>
            </a:r>
          </a:p>
          <a:p>
            <a:pPr lvl="1">
              <a:lnSpc>
                <a:spcPct val="80000"/>
              </a:lnSpc>
            </a:pPr>
            <a:r>
              <a:rPr lang="en-US" sz="2000" dirty="0"/>
              <a:t>Example: 9 of 12 voting members present.  Vote needs 2/3rds to pass.</a:t>
            </a:r>
          </a:p>
          <a:p>
            <a:pPr lvl="1">
              <a:lnSpc>
                <a:spcPct val="80000"/>
              </a:lnSpc>
            </a:pPr>
            <a:r>
              <a:rPr lang="en-US" sz="2000" dirty="0"/>
              <a:t>Results: 4 in favor, 2 against, 3 abstain, 3 absent</a:t>
            </a:r>
          </a:p>
          <a:p>
            <a:pPr>
              <a:lnSpc>
                <a:spcPct val="80000"/>
              </a:lnSpc>
            </a:pPr>
            <a:r>
              <a:rPr lang="en-US" sz="2400" dirty="0"/>
              <a:t>If conflicts of interest preclude the TC from reaching a majority, the matter should be referred to TAC via your Section Head.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9" name="Rectangle 5"/>
          <p:cNvSpPr>
            <a:spLocks noGrp="1" noRot="1" noChangeArrowheads="1"/>
          </p:cNvSpPr>
          <p:nvPr>
            <p:ph type="title"/>
          </p:nvPr>
        </p:nvSpPr>
        <p:spPr>
          <a:xfrm>
            <a:off x="457200" y="274638"/>
            <a:ext cx="8229600" cy="944562"/>
          </a:xfrm>
        </p:spPr>
        <p:txBody>
          <a:bodyPr/>
          <a:lstStyle/>
          <a:p>
            <a:r>
              <a:rPr lang="en-US" dirty="0"/>
              <a:t>Recording the Votes</a:t>
            </a:r>
          </a:p>
        </p:txBody>
      </p:sp>
      <p:sp>
        <p:nvSpPr>
          <p:cNvPr id="11270" name="Rectangle 6"/>
          <p:cNvSpPr>
            <a:spLocks noGrp="1" noChangeArrowheads="1"/>
          </p:cNvSpPr>
          <p:nvPr>
            <p:ph type="body" idx="1"/>
          </p:nvPr>
        </p:nvSpPr>
        <p:spPr>
          <a:xfrm>
            <a:off x="457200" y="1295400"/>
            <a:ext cx="8229600" cy="4525963"/>
          </a:xfrm>
        </p:spPr>
        <p:txBody>
          <a:bodyPr/>
          <a:lstStyle/>
          <a:p>
            <a:pPr>
              <a:lnSpc>
                <a:spcPct val="80000"/>
              </a:lnSpc>
            </a:pPr>
            <a:r>
              <a:rPr lang="en-US" sz="2800" dirty="0"/>
              <a:t>The vote should be recorded in the minutes.</a:t>
            </a:r>
          </a:p>
          <a:p>
            <a:pPr lvl="1">
              <a:lnSpc>
                <a:spcPct val="80000"/>
              </a:lnSpc>
            </a:pPr>
            <a:r>
              <a:rPr lang="en-US" sz="2400" dirty="0"/>
              <a:t>The report of the vote should include a statement indicating the reasons for the negative votes.</a:t>
            </a:r>
          </a:p>
          <a:p>
            <a:pPr lvl="1">
              <a:lnSpc>
                <a:spcPct val="80000"/>
              </a:lnSpc>
            </a:pPr>
            <a:r>
              <a:rPr lang="en-US" sz="2400" dirty="0"/>
              <a:t>For matters requiring 2/3rds, statement on reasons for abstentions also needed.</a:t>
            </a:r>
          </a:p>
          <a:p>
            <a:pPr lvl="1">
              <a:lnSpc>
                <a:spcPct val="80000"/>
              </a:lnSpc>
            </a:pPr>
            <a:r>
              <a:rPr lang="en-US" sz="2400" dirty="0"/>
              <a:t>The motion and results of votes of email/letter ballots shall be reported at the next meeting of the TC/TG/TRG and recorded in the minutes.</a:t>
            </a:r>
          </a:p>
          <a:p>
            <a:pPr marL="0" indent="0">
              <a:lnSpc>
                <a:spcPct val="80000"/>
              </a:lnSpc>
              <a:buNone/>
            </a:pPr>
            <a:endParaRPr lang="en-US" sz="2000" dirty="0"/>
          </a:p>
          <a:p>
            <a:pPr>
              <a:lnSpc>
                <a:spcPct val="80000"/>
              </a:lnSpc>
            </a:pPr>
            <a:r>
              <a:rPr lang="en-US" sz="2800" dirty="0"/>
              <a:t>The format of the recording should be:</a:t>
            </a:r>
          </a:p>
          <a:p>
            <a:pPr lvl="1">
              <a:lnSpc>
                <a:spcPct val="80000"/>
              </a:lnSpc>
            </a:pPr>
            <a:r>
              <a:rPr lang="en-US" sz="2400" dirty="0"/>
              <a:t>in favor – against – abstaining – not present - CNV/CV as appropriate.</a:t>
            </a:r>
          </a:p>
          <a:p>
            <a:pPr lvl="1">
              <a:lnSpc>
                <a:spcPct val="80000"/>
              </a:lnSpc>
            </a:pPr>
            <a:r>
              <a:rPr lang="en-US" sz="2400" dirty="0"/>
              <a:t>Example vote count: 8-2-0-2-CNV. This indicates that 8 people voted in favor, 2 people voted against, no one abstained, 2 people were absent, and the Chair did not vote. </a:t>
            </a:r>
          </a:p>
          <a:p>
            <a:pPr lvl="1">
              <a:lnSpc>
                <a:spcPct val="80000"/>
              </a:lnSpc>
            </a:pPr>
            <a:endParaRPr lang="en-US" sz="1800" dirty="0"/>
          </a:p>
          <a:p>
            <a:pPr marL="0" indent="0">
              <a:lnSpc>
                <a:spcPct val="80000"/>
              </a:lnSpc>
              <a:buNone/>
            </a:pPr>
            <a:endParaRPr lang="en-US" sz="2200" dirty="0"/>
          </a:p>
          <a:p>
            <a:pPr>
              <a:lnSpc>
                <a:spcPct val="80000"/>
              </a:lnSpc>
            </a:pPr>
            <a:endParaRPr lang="en-US" sz="2200" dirty="0"/>
          </a:p>
          <a:p>
            <a:pPr lvl="1">
              <a:lnSpc>
                <a:spcPct val="80000"/>
              </a:lnSpc>
            </a:pPr>
            <a:endParaRPr lang="en-US" sz="1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96962"/>
          </a:xfrm>
        </p:spPr>
        <p:txBody>
          <a:bodyPr/>
          <a:lstStyle/>
          <a:p>
            <a:r>
              <a:rPr lang="en-US" dirty="0"/>
              <a:t>Chair’s Role as Voting Member </a:t>
            </a:r>
          </a:p>
        </p:txBody>
      </p:sp>
      <p:sp>
        <p:nvSpPr>
          <p:cNvPr id="3" name="Content Placeholder 2"/>
          <p:cNvSpPr>
            <a:spLocks noGrp="1"/>
          </p:cNvSpPr>
          <p:nvPr>
            <p:ph idx="1"/>
          </p:nvPr>
        </p:nvSpPr>
        <p:spPr>
          <a:xfrm>
            <a:off x="457200" y="1371600"/>
            <a:ext cx="8229600" cy="4953000"/>
          </a:xfrm>
        </p:spPr>
        <p:txBody>
          <a:bodyPr/>
          <a:lstStyle/>
          <a:p>
            <a:pPr>
              <a:lnSpc>
                <a:spcPct val="80000"/>
              </a:lnSpc>
              <a:spcAft>
                <a:spcPts val="600"/>
              </a:spcAft>
            </a:pPr>
            <a:r>
              <a:rPr lang="en-US" sz="2800" dirty="0"/>
              <a:t>In general, the Chair should be impartial.</a:t>
            </a:r>
          </a:p>
          <a:p>
            <a:pPr>
              <a:lnSpc>
                <a:spcPct val="80000"/>
              </a:lnSpc>
              <a:spcAft>
                <a:spcPts val="600"/>
              </a:spcAft>
            </a:pPr>
            <a:r>
              <a:rPr lang="en-US" sz="2800" dirty="0"/>
              <a:t>The Chair should vote:</a:t>
            </a:r>
          </a:p>
          <a:p>
            <a:pPr lvl="1">
              <a:lnSpc>
                <a:spcPct val="80000"/>
              </a:lnSpc>
              <a:spcBef>
                <a:spcPts val="300"/>
              </a:spcBef>
              <a:spcAft>
                <a:spcPts val="0"/>
              </a:spcAft>
            </a:pPr>
            <a:r>
              <a:rPr lang="en-US" sz="2400" dirty="0"/>
              <a:t>to break a tie</a:t>
            </a:r>
          </a:p>
          <a:p>
            <a:pPr lvl="1">
              <a:lnSpc>
                <a:spcPct val="80000"/>
              </a:lnSpc>
              <a:spcBef>
                <a:spcPts val="300"/>
              </a:spcBef>
              <a:spcAft>
                <a:spcPts val="0"/>
              </a:spcAft>
            </a:pPr>
            <a:r>
              <a:rPr lang="en-US" sz="2400" dirty="0"/>
              <a:t>to change the outcome</a:t>
            </a:r>
          </a:p>
          <a:p>
            <a:pPr lvl="1">
              <a:lnSpc>
                <a:spcPct val="80000"/>
              </a:lnSpc>
              <a:spcBef>
                <a:spcPts val="300"/>
              </a:spcBef>
              <a:spcAft>
                <a:spcPts val="0"/>
              </a:spcAft>
            </a:pPr>
            <a:r>
              <a:rPr lang="en-US" sz="2400" dirty="0"/>
              <a:t>or to send a strong message to a higher body that the committee feels that the motion is extraordinarily important.</a:t>
            </a:r>
            <a:endParaRPr lang="en-US" sz="2200" dirty="0"/>
          </a:p>
          <a:p>
            <a:pPr>
              <a:lnSpc>
                <a:spcPct val="80000"/>
              </a:lnSpc>
              <a:spcAft>
                <a:spcPts val="0"/>
              </a:spcAft>
            </a:pPr>
            <a:r>
              <a:rPr lang="en-US" sz="2800" dirty="0"/>
              <a:t>Examples (9 of 12 voting members present including chair):</a:t>
            </a:r>
          </a:p>
          <a:p>
            <a:pPr lvl="1">
              <a:lnSpc>
                <a:spcPct val="80000"/>
              </a:lnSpc>
              <a:spcBef>
                <a:spcPts val="300"/>
              </a:spcBef>
              <a:spcAft>
                <a:spcPts val="0"/>
              </a:spcAft>
            </a:pPr>
            <a:r>
              <a:rPr lang="en-US" sz="2400" dirty="0"/>
              <a:t>Break a tie: Before 4-4-0-3, after Chair votes 5-4-0-3</a:t>
            </a:r>
          </a:p>
          <a:p>
            <a:pPr lvl="1">
              <a:lnSpc>
                <a:spcPct val="80000"/>
              </a:lnSpc>
              <a:spcBef>
                <a:spcPts val="300"/>
              </a:spcBef>
              <a:spcAft>
                <a:spcPts val="0"/>
              </a:spcAft>
            </a:pPr>
            <a:r>
              <a:rPr lang="en-US" sz="2400" dirty="0"/>
              <a:t>Change the outcome:  </a:t>
            </a:r>
          </a:p>
          <a:p>
            <a:pPr lvl="2">
              <a:lnSpc>
                <a:spcPct val="80000"/>
              </a:lnSpc>
              <a:spcBef>
                <a:spcPts val="300"/>
              </a:spcBef>
              <a:spcAft>
                <a:spcPts val="0"/>
              </a:spcAft>
            </a:pPr>
            <a:r>
              <a:rPr lang="en-US" sz="2000" dirty="0"/>
              <a:t>Before 5-3-0-3</a:t>
            </a:r>
          </a:p>
          <a:p>
            <a:pPr lvl="3">
              <a:lnSpc>
                <a:spcPct val="80000"/>
              </a:lnSpc>
              <a:spcBef>
                <a:spcPts val="300"/>
              </a:spcBef>
              <a:spcAft>
                <a:spcPts val="0"/>
              </a:spcAft>
            </a:pPr>
            <a:r>
              <a:rPr lang="en-US" dirty="0"/>
              <a:t>After Chair votes 6-3-0-3 yields the 2/3</a:t>
            </a:r>
            <a:r>
              <a:rPr lang="en-US" baseline="30000" dirty="0"/>
              <a:t>rds</a:t>
            </a:r>
            <a:r>
              <a:rPr lang="en-US" dirty="0"/>
              <a:t> majority </a:t>
            </a:r>
          </a:p>
          <a:p>
            <a:pPr lvl="2">
              <a:lnSpc>
                <a:spcPct val="80000"/>
              </a:lnSpc>
              <a:spcBef>
                <a:spcPts val="300"/>
              </a:spcBef>
              <a:spcAft>
                <a:spcPts val="0"/>
              </a:spcAft>
            </a:pPr>
            <a:r>
              <a:rPr lang="en-US" sz="2000" dirty="0"/>
              <a:t>Before 4-2-0-3</a:t>
            </a:r>
          </a:p>
          <a:p>
            <a:pPr lvl="3">
              <a:lnSpc>
                <a:spcPct val="80000"/>
              </a:lnSpc>
              <a:spcBef>
                <a:spcPts val="300"/>
              </a:spcBef>
              <a:spcAft>
                <a:spcPts val="0"/>
              </a:spcAft>
            </a:pPr>
            <a:r>
              <a:rPr lang="en-US" dirty="0"/>
              <a:t>After Chair votes 4-3-0-3 no longer 2/3</a:t>
            </a:r>
            <a:r>
              <a:rPr lang="en-US" baseline="30000" dirty="0"/>
              <a:t>rds</a:t>
            </a:r>
            <a:r>
              <a:rPr lang="en-US" dirty="0"/>
              <a:t> majority</a:t>
            </a:r>
          </a:p>
          <a:p>
            <a:pPr lvl="1">
              <a:lnSpc>
                <a:spcPct val="80000"/>
              </a:lnSpc>
            </a:pPr>
            <a:endParaRPr lang="en-US" sz="1800" dirty="0"/>
          </a:p>
          <a:p>
            <a:pPr>
              <a:lnSpc>
                <a:spcPct val="80000"/>
              </a:lnSpc>
            </a:pPr>
            <a:endParaRPr lang="en-US" sz="2200" dirty="0"/>
          </a:p>
          <a:p>
            <a:endParaRPr lang="en-US" dirty="0"/>
          </a:p>
        </p:txBody>
      </p:sp>
    </p:spTree>
    <p:extLst>
      <p:ext uri="{BB962C8B-B14F-4D97-AF65-F5344CB8AC3E}">
        <p14:creationId xmlns:p14="http://schemas.microsoft.com/office/powerpoint/2010/main" val="37494118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9" end="9"/>
                                            </p:txEl>
                                          </p:spTgt>
                                        </p:tgtEl>
                                        <p:attrNameLst>
                                          <p:attrName>style.visibility</p:attrName>
                                        </p:attrNameLst>
                                      </p:cBhvr>
                                      <p:to>
                                        <p:strVal val="visible"/>
                                      </p:to>
                                    </p:set>
                                    <p:anim calcmode="lin" valueType="num">
                                      <p:cBhvr additive="base">
                                        <p:cTn id="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0" end="10"/>
                                            </p:txEl>
                                          </p:spTgt>
                                        </p:tgtEl>
                                        <p:attrNameLst>
                                          <p:attrName>style.visibility</p:attrName>
                                        </p:attrNameLst>
                                      </p:cBhvr>
                                      <p:to>
                                        <p:strVal val="visible"/>
                                      </p:to>
                                    </p:set>
                                    <p:anim calcmode="lin" valueType="num">
                                      <p:cBhvr additive="base">
                                        <p:cTn id="1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1" end="11"/>
                                            </p:txEl>
                                          </p:spTgt>
                                        </p:tgtEl>
                                        <p:attrNameLst>
                                          <p:attrName>style.visibility</p:attrName>
                                        </p:attrNameLst>
                                      </p:cBhvr>
                                      <p:to>
                                        <p:strVal val="visible"/>
                                      </p:to>
                                    </p:set>
                                    <p:anim calcmode="lin" valueType="num">
                                      <p:cBhvr additive="base">
                                        <p:cTn id="19"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tream">
  <a:themeElements>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800" b="1" i="0" u="none" strike="noStrike" cap="none" normalizeH="0" baseline="0" smtClean="0">
            <a:ln>
              <a:noFill/>
            </a:ln>
            <a:solidFill>
              <a:schemeClr val="tx2"/>
            </a:solidFill>
            <a:effectLst>
              <a:outerShdw blurRad="38100" dist="38100" dir="2700000" algn="tl">
                <a:srgbClr val="000000">
                  <a:alpha val="43137"/>
                </a:srgbClr>
              </a:outerShdw>
            </a:effectLst>
            <a:latin typeface="Garamond" pitchFamily="18"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800" b="1" i="0" u="none" strike="noStrike" cap="none" normalizeH="0" baseline="0" smtClean="0">
            <a:ln>
              <a:noFill/>
            </a:ln>
            <a:solidFill>
              <a:schemeClr val="tx2"/>
            </a:solidFill>
            <a:effectLst>
              <a:outerShdw blurRad="38100" dist="38100" dir="2700000" algn="tl">
                <a:srgbClr val="000000">
                  <a:alpha val="43137"/>
                </a:srgbClr>
              </a:outerShdw>
            </a:effectLst>
            <a:latin typeface="Garamond" pitchFamily="18" charset="0"/>
            <a:cs typeface="Arial" charset="0"/>
          </a:defRPr>
        </a:defPPr>
      </a:lstStyle>
    </a:lnDef>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15068</TotalTime>
  <Words>874</Words>
  <Application>Microsoft Office PowerPoint</Application>
  <PresentationFormat>On-screen Show (4:3)</PresentationFormat>
  <Paragraphs>122</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Garamond</vt:lpstr>
      <vt:lpstr>Times New Roman</vt:lpstr>
      <vt:lpstr>Wingdings</vt:lpstr>
      <vt:lpstr>Stream</vt:lpstr>
      <vt:lpstr>TC Chair Training - Voting Process</vt:lpstr>
      <vt:lpstr>Outline</vt:lpstr>
      <vt:lpstr>PowerPoint Presentation</vt:lpstr>
      <vt:lpstr>Quorums</vt:lpstr>
      <vt:lpstr>DO I HAVE A QUORUM?</vt:lpstr>
      <vt:lpstr>Prior to Voting</vt:lpstr>
      <vt:lpstr>Motions and Majority</vt:lpstr>
      <vt:lpstr>Recording the Votes</vt:lpstr>
      <vt:lpstr>Chair’s Role as Voting Member </vt:lpstr>
      <vt:lpstr>If No Quorum</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TC/TG/TRG Chair &amp; Vice Chair Training Workshop</dc:title>
  <dc:creator>Gary Phetteplace</dc:creator>
  <cp:lastModifiedBy>Hammerling, Steve</cp:lastModifiedBy>
  <cp:revision>383</cp:revision>
  <cp:lastPrinted>2014-05-11T21:05:32Z</cp:lastPrinted>
  <dcterms:created xsi:type="dcterms:W3CDTF">2007-10-06T19:50:03Z</dcterms:created>
  <dcterms:modified xsi:type="dcterms:W3CDTF">2025-08-13T11:51:25Z</dcterms:modified>
</cp:coreProperties>
</file>